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4"/>
    <p:sldMasterId id="2147483734" r:id="rId5"/>
  </p:sldMasterIdLst>
  <p:notesMasterIdLst>
    <p:notesMasterId r:id="rId32"/>
  </p:notesMasterIdLst>
  <p:sldIdLst>
    <p:sldId id="6088" r:id="rId6"/>
    <p:sldId id="297" r:id="rId7"/>
    <p:sldId id="313" r:id="rId8"/>
    <p:sldId id="6084" r:id="rId9"/>
    <p:sldId id="334" r:id="rId10"/>
    <p:sldId id="352" r:id="rId11"/>
    <p:sldId id="374" r:id="rId12"/>
    <p:sldId id="353" r:id="rId13"/>
    <p:sldId id="6083" r:id="rId14"/>
    <p:sldId id="356" r:id="rId15"/>
    <p:sldId id="351" r:id="rId16"/>
    <p:sldId id="372" r:id="rId17"/>
    <p:sldId id="6085" r:id="rId18"/>
    <p:sldId id="361" r:id="rId19"/>
    <p:sldId id="360" r:id="rId20"/>
    <p:sldId id="371" r:id="rId21"/>
    <p:sldId id="355" r:id="rId22"/>
    <p:sldId id="6086" r:id="rId23"/>
    <p:sldId id="357" r:id="rId24"/>
    <p:sldId id="367" r:id="rId25"/>
    <p:sldId id="369" r:id="rId26"/>
    <p:sldId id="354" r:id="rId27"/>
    <p:sldId id="363" r:id="rId28"/>
    <p:sldId id="373" r:id="rId29"/>
    <p:sldId id="331" r:id="rId30"/>
    <p:sldId id="42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C2C"/>
    <a:srgbClr val="007CBB"/>
    <a:srgbClr val="003B71"/>
    <a:srgbClr val="00C4B3"/>
    <a:srgbClr val="FFFFFF"/>
    <a:srgbClr val="B2A4BD"/>
    <a:srgbClr val="FFAB4C"/>
    <a:srgbClr val="4344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5612B2-5BE8-4725-9D92-7088E200CD97}" v="218" dt="2026-09-16T21:49:53.951"/>
    <p1510:client id="{F075AC28-02E1-47AE-AA18-6CB8D90986B9}" v="39" dt="2026-09-15T23:09:29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75556" autoAdjust="0"/>
  </p:normalViewPr>
  <p:slideViewPr>
    <p:cSldViewPr snapToGrid="0" snapToObjects="1" showGuides="1">
      <p:cViewPr varScale="1">
        <p:scale>
          <a:sx n="62" d="100"/>
          <a:sy n="62" d="100"/>
        </p:scale>
        <p:origin x="182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l, Loreena" userId="a59ef4ae-30bf-48bd-8488-dc1dcdc43c43" providerId="ADAL" clId="{6C567678-B007-444B-AFD2-A8C62B272A8E}"/>
    <pc:docChg chg="undo custSel addSld delSld modSld sldOrd delMainMaster">
      <pc:chgData name="Hill, Loreena" userId="a59ef4ae-30bf-48bd-8488-dc1dcdc43c43" providerId="ADAL" clId="{6C567678-B007-444B-AFD2-A8C62B272A8E}" dt="2026-09-16T22:09:22.978" v="13085" actId="6549"/>
      <pc:docMkLst>
        <pc:docMk/>
      </pc:docMkLst>
      <pc:sldChg chg="addSp modSp add mod">
        <pc:chgData name="Hill, Loreena" userId="a59ef4ae-30bf-48bd-8488-dc1dcdc43c43" providerId="ADAL" clId="{6C567678-B007-444B-AFD2-A8C62B272A8E}" dt="2026-09-16T21:14:11.472" v="11485" actId="122"/>
        <pc:sldMkLst>
          <pc:docMk/>
          <pc:sldMk cId="760838322" sldId="297"/>
        </pc:sldMkLst>
        <pc:spChg chg="mod">
          <ac:chgData name="Hill, Loreena" userId="a59ef4ae-30bf-48bd-8488-dc1dcdc43c43" providerId="ADAL" clId="{6C567678-B007-444B-AFD2-A8C62B272A8E}" dt="2026-09-16T21:14:11.472" v="11485" actId="122"/>
          <ac:spMkLst>
            <pc:docMk/>
            <pc:sldMk cId="760838322" sldId="297"/>
            <ac:spMk id="2" creationId="{59A271AE-D292-EB93-E1DA-1A1841332E10}"/>
          </ac:spMkLst>
        </pc:spChg>
        <pc:spChg chg="mod">
          <ac:chgData name="Hill, Loreena" userId="a59ef4ae-30bf-48bd-8488-dc1dcdc43c43" providerId="ADAL" clId="{6C567678-B007-444B-AFD2-A8C62B272A8E}" dt="2026-09-16T21:14:03.937" v="11484" actId="1076"/>
          <ac:spMkLst>
            <pc:docMk/>
            <pc:sldMk cId="760838322" sldId="297"/>
            <ac:spMk id="7" creationId="{4FB0F2B0-C193-0289-B1AB-6CCA6EBA0918}"/>
          </ac:spMkLst>
        </pc:spChg>
        <pc:picChg chg="add mod">
          <ac:chgData name="Hill, Loreena" userId="a59ef4ae-30bf-48bd-8488-dc1dcdc43c43" providerId="ADAL" clId="{6C567678-B007-444B-AFD2-A8C62B272A8E}" dt="2026-09-16T21:13:24.920" v="11475" actId="1076"/>
          <ac:picMkLst>
            <pc:docMk/>
            <pc:sldMk cId="760838322" sldId="297"/>
            <ac:picMk id="4" creationId="{D16ED2EE-6BC7-8AC2-04F4-436846BB7DA9}"/>
          </ac:picMkLst>
        </pc:picChg>
        <pc:picChg chg="add mod">
          <ac:chgData name="Hill, Loreena" userId="a59ef4ae-30bf-48bd-8488-dc1dcdc43c43" providerId="ADAL" clId="{6C567678-B007-444B-AFD2-A8C62B272A8E}" dt="2026-09-16T21:13:57.791" v="11482" actId="1076"/>
          <ac:picMkLst>
            <pc:docMk/>
            <pc:sldMk cId="760838322" sldId="297"/>
            <ac:picMk id="6" creationId="{FD7CC96C-DB46-5E92-578F-6C4A223E22C1}"/>
          </ac:picMkLst>
        </pc:picChg>
      </pc:sldChg>
      <pc:sldChg chg="addSp modSp add mod modNotesTx">
        <pc:chgData name="Hill, Loreena" userId="a59ef4ae-30bf-48bd-8488-dc1dcdc43c43" providerId="ADAL" clId="{6C567678-B007-444B-AFD2-A8C62B272A8E}" dt="2026-09-16T20:29:16.633" v="10820" actId="20577"/>
        <pc:sldMkLst>
          <pc:docMk/>
          <pc:sldMk cId="3141120277" sldId="313"/>
        </pc:sldMkLst>
        <pc:spChg chg="mod">
          <ac:chgData name="Hill, Loreena" userId="a59ef4ae-30bf-48bd-8488-dc1dcdc43c43" providerId="ADAL" clId="{6C567678-B007-444B-AFD2-A8C62B272A8E}" dt="2026-09-15T21:16:18.227" v="5246" actId="1076"/>
          <ac:spMkLst>
            <pc:docMk/>
            <pc:sldMk cId="3141120277" sldId="313"/>
            <ac:spMk id="3" creationId="{9DD4805A-0E5F-78F5-DA9F-DB3DD465D92C}"/>
          </ac:spMkLst>
        </pc:spChg>
        <pc:spChg chg="mod">
          <ac:chgData name="Hill, Loreena" userId="a59ef4ae-30bf-48bd-8488-dc1dcdc43c43" providerId="ADAL" clId="{6C567678-B007-444B-AFD2-A8C62B272A8E}" dt="2026-09-15T20:24:33.372" v="4122" actId="207"/>
          <ac:spMkLst>
            <pc:docMk/>
            <pc:sldMk cId="3141120277" sldId="313"/>
            <ac:spMk id="8" creationId="{43A86049-EA99-F5B2-A436-374DA9CB6F8A}"/>
          </ac:spMkLst>
        </pc:spChg>
        <pc:picChg chg="add mod">
          <ac:chgData name="Hill, Loreena" userId="a59ef4ae-30bf-48bd-8488-dc1dcdc43c43" providerId="ADAL" clId="{6C567678-B007-444B-AFD2-A8C62B272A8E}" dt="2026-09-15T20:10:39.624" v="4030" actId="1076"/>
          <ac:picMkLst>
            <pc:docMk/>
            <pc:sldMk cId="3141120277" sldId="313"/>
            <ac:picMk id="4" creationId="{4ABC9FB8-DB38-7566-94CA-61099CB9423F}"/>
          </ac:picMkLst>
        </pc:picChg>
      </pc:sldChg>
      <pc:sldChg chg="add">
        <pc:chgData name="Hill, Loreena" userId="a59ef4ae-30bf-48bd-8488-dc1dcdc43c43" providerId="ADAL" clId="{6C567678-B007-444B-AFD2-A8C62B272A8E}" dt="2026-09-01T13:28:54.020" v="11"/>
        <pc:sldMkLst>
          <pc:docMk/>
          <pc:sldMk cId="1371549389" sldId="331"/>
        </pc:sldMkLst>
      </pc:sldChg>
      <pc:sldChg chg="addSp delSp modSp add mod modClrScheme delAnim modAnim chgLayout">
        <pc:chgData name="Hill, Loreena" userId="a59ef4ae-30bf-48bd-8488-dc1dcdc43c43" providerId="ADAL" clId="{6C567678-B007-444B-AFD2-A8C62B272A8E}" dt="2026-09-16T20:34:47.052" v="11009"/>
        <pc:sldMkLst>
          <pc:docMk/>
          <pc:sldMk cId="1533378394" sldId="334"/>
        </pc:sldMkLst>
        <pc:spChg chg="del">
          <ac:chgData name="Hill, Loreena" userId="a59ef4ae-30bf-48bd-8488-dc1dcdc43c43" providerId="ADAL" clId="{6C567678-B007-444B-AFD2-A8C62B272A8E}" dt="2026-09-15T20:30:13.874" v="4205" actId="478"/>
          <ac:spMkLst>
            <pc:docMk/>
            <pc:sldMk cId="1533378394" sldId="334"/>
            <ac:spMk id="2" creationId="{0F8EDDE4-268E-B83B-2786-E15126022C90}"/>
          </ac:spMkLst>
        </pc:spChg>
        <pc:spChg chg="add mod">
          <ac:chgData name="Hill, Loreena" userId="a59ef4ae-30bf-48bd-8488-dc1dcdc43c43" providerId="ADAL" clId="{6C567678-B007-444B-AFD2-A8C62B272A8E}" dt="2026-09-16T20:34:42.177" v="11008" actId="1582"/>
          <ac:spMkLst>
            <pc:docMk/>
            <pc:sldMk cId="1533378394" sldId="334"/>
            <ac:spMk id="2" creationId="{768A7612-A993-DD20-ED1E-B7A6385C1A5E}"/>
          </ac:spMkLst>
        </pc:spChg>
        <pc:spChg chg="mod ord">
          <ac:chgData name="Hill, Loreena" userId="a59ef4ae-30bf-48bd-8488-dc1dcdc43c43" providerId="ADAL" clId="{6C567678-B007-444B-AFD2-A8C62B272A8E}" dt="2026-09-15T20:32:28.835" v="4231" actId="1076"/>
          <ac:spMkLst>
            <pc:docMk/>
            <pc:sldMk cId="1533378394" sldId="334"/>
            <ac:spMk id="3" creationId="{D0C4574C-9F56-937A-B8FD-3F5BF6033C54}"/>
          </ac:spMkLst>
        </pc:spChg>
        <pc:spChg chg="add del mod">
          <ac:chgData name="Hill, Loreena" userId="a59ef4ae-30bf-48bd-8488-dc1dcdc43c43" providerId="ADAL" clId="{6C567678-B007-444B-AFD2-A8C62B272A8E}" dt="2026-09-15T20:32:09.231" v="4226" actId="478"/>
          <ac:spMkLst>
            <pc:docMk/>
            <pc:sldMk cId="1533378394" sldId="334"/>
            <ac:spMk id="5" creationId="{C0D42086-DA58-102E-22CD-C3D36DAD2241}"/>
          </ac:spMkLst>
        </pc:spChg>
        <pc:spChg chg="mod">
          <ac:chgData name="Hill, Loreena" userId="a59ef4ae-30bf-48bd-8488-dc1dcdc43c43" providerId="ADAL" clId="{6C567678-B007-444B-AFD2-A8C62B272A8E}" dt="2026-09-16T20:33:52.055" v="11002" actId="12"/>
          <ac:spMkLst>
            <pc:docMk/>
            <pc:sldMk cId="1533378394" sldId="334"/>
            <ac:spMk id="9" creationId="{249BD597-0052-7D85-42C6-0372338BFD21}"/>
          </ac:spMkLst>
        </pc:spChg>
        <pc:spChg chg="add del mod">
          <ac:chgData name="Hill, Loreena" userId="a59ef4ae-30bf-48bd-8488-dc1dcdc43c43" providerId="ADAL" clId="{6C567678-B007-444B-AFD2-A8C62B272A8E}" dt="2026-09-15T20:32:14.455" v="4228" actId="478"/>
          <ac:spMkLst>
            <pc:docMk/>
            <pc:sldMk cId="1533378394" sldId="334"/>
            <ac:spMk id="10" creationId="{865D270A-EF40-97C2-DDE1-EE685F8485E8}"/>
          </ac:spMkLst>
        </pc:spChg>
        <pc:spChg chg="add mod">
          <ac:chgData name="Hill, Loreena" userId="a59ef4ae-30bf-48bd-8488-dc1dcdc43c43" providerId="ADAL" clId="{6C567678-B007-444B-AFD2-A8C62B272A8E}" dt="2026-09-15T20:42:40.112" v="4848" actId="1076"/>
          <ac:spMkLst>
            <pc:docMk/>
            <pc:sldMk cId="1533378394" sldId="334"/>
            <ac:spMk id="15" creationId="{2B4EB570-CC40-59E1-E875-FADEF4167E82}"/>
          </ac:spMkLst>
        </pc:spChg>
        <pc:picChg chg="add del mod">
          <ac:chgData name="Hill, Loreena" userId="a59ef4ae-30bf-48bd-8488-dc1dcdc43c43" providerId="ADAL" clId="{6C567678-B007-444B-AFD2-A8C62B272A8E}" dt="2026-09-15T20:30:52.936" v="4213" actId="478"/>
          <ac:picMkLst>
            <pc:docMk/>
            <pc:sldMk cId="1533378394" sldId="334"/>
            <ac:picMk id="4" creationId="{ECBEE050-E4F5-DC74-A480-179A10B0F49D}"/>
          </ac:picMkLst>
        </pc:picChg>
        <pc:picChg chg="mod">
          <ac:chgData name="Hill, Loreena" userId="a59ef4ae-30bf-48bd-8488-dc1dcdc43c43" providerId="ADAL" clId="{6C567678-B007-444B-AFD2-A8C62B272A8E}" dt="2026-09-15T20:42:46.048" v="4851" actId="1076"/>
          <ac:picMkLst>
            <pc:docMk/>
            <pc:sldMk cId="1533378394" sldId="334"/>
            <ac:picMk id="6" creationId="{4275AF3A-5555-D5B2-5467-211C3A5CBF68}"/>
          </ac:picMkLst>
        </pc:picChg>
        <pc:picChg chg="mod">
          <ac:chgData name="Hill, Loreena" userId="a59ef4ae-30bf-48bd-8488-dc1dcdc43c43" providerId="ADAL" clId="{6C567678-B007-444B-AFD2-A8C62B272A8E}" dt="2026-09-15T20:32:47.059" v="4239" actId="14100"/>
          <ac:picMkLst>
            <pc:docMk/>
            <pc:sldMk cId="1533378394" sldId="334"/>
            <ac:picMk id="11" creationId="{47E418A3-5A23-22AB-81B1-2FED6053F229}"/>
          </ac:picMkLst>
        </pc:picChg>
        <pc:picChg chg="add del mod">
          <ac:chgData name="Hill, Loreena" userId="a59ef4ae-30bf-48bd-8488-dc1dcdc43c43" providerId="ADAL" clId="{6C567678-B007-444B-AFD2-A8C62B272A8E}" dt="2026-09-15T20:41:01.573" v="4841" actId="478"/>
          <ac:picMkLst>
            <pc:docMk/>
            <pc:sldMk cId="1533378394" sldId="334"/>
            <ac:picMk id="13" creationId="{AF20F1FA-A22B-A6DB-7F53-BABEE7F8A93D}"/>
          </ac:picMkLst>
        </pc:picChg>
        <pc:picChg chg="add mod">
          <ac:chgData name="Hill, Loreena" userId="a59ef4ae-30bf-48bd-8488-dc1dcdc43c43" providerId="ADAL" clId="{6C567678-B007-444B-AFD2-A8C62B272A8E}" dt="2026-09-15T21:20:39.943" v="5283" actId="1076"/>
          <ac:picMkLst>
            <pc:docMk/>
            <pc:sldMk cId="1533378394" sldId="334"/>
            <ac:picMk id="17" creationId="{1E4CD6C4-6EAD-0573-759A-3472B17031C1}"/>
          </ac:picMkLst>
        </pc:picChg>
      </pc:sldChg>
      <pc:sldChg chg="modSp add del mod">
        <pc:chgData name="Hill, Loreena" userId="a59ef4ae-30bf-48bd-8488-dc1dcdc43c43" providerId="ADAL" clId="{6C567678-B007-444B-AFD2-A8C62B272A8E}" dt="2026-09-15T20:34:35.544" v="4260" actId="47"/>
        <pc:sldMkLst>
          <pc:docMk/>
          <pc:sldMk cId="2929568671" sldId="349"/>
        </pc:sldMkLst>
        <pc:spChg chg="mod">
          <ac:chgData name="Hill, Loreena" userId="a59ef4ae-30bf-48bd-8488-dc1dcdc43c43" providerId="ADAL" clId="{6C567678-B007-444B-AFD2-A8C62B272A8E}" dt="2026-09-15T20:34:10.838" v="4259" actId="403"/>
          <ac:spMkLst>
            <pc:docMk/>
            <pc:sldMk cId="2929568671" sldId="349"/>
            <ac:spMk id="3" creationId="{3BD299D2-D180-9541-37D0-03CF5D3FFC41}"/>
          </ac:spMkLst>
        </pc:spChg>
      </pc:sldChg>
      <pc:sldChg chg="addSp modSp mod">
        <pc:chgData name="Hill, Loreena" userId="a59ef4ae-30bf-48bd-8488-dc1dcdc43c43" providerId="ADAL" clId="{6C567678-B007-444B-AFD2-A8C62B272A8E}" dt="2026-09-16T21:51:40.374" v="11732" actId="6549"/>
        <pc:sldMkLst>
          <pc:docMk/>
          <pc:sldMk cId="2163344782" sldId="351"/>
        </pc:sldMkLst>
        <pc:spChg chg="mod">
          <ac:chgData name="Hill, Loreena" userId="a59ef4ae-30bf-48bd-8488-dc1dcdc43c43" providerId="ADAL" clId="{6C567678-B007-444B-AFD2-A8C62B272A8E}" dt="2026-09-15T21:25:25.743" v="5614" actId="1076"/>
          <ac:spMkLst>
            <pc:docMk/>
            <pc:sldMk cId="2163344782" sldId="351"/>
            <ac:spMk id="3" creationId="{24FD7335-A8A1-31CA-B8E0-D8257949C244}"/>
          </ac:spMkLst>
        </pc:spChg>
        <pc:spChg chg="add mod">
          <ac:chgData name="Hill, Loreena" userId="a59ef4ae-30bf-48bd-8488-dc1dcdc43c43" providerId="ADAL" clId="{6C567678-B007-444B-AFD2-A8C62B272A8E}" dt="2026-09-16T21:51:40.374" v="11732" actId="6549"/>
          <ac:spMkLst>
            <pc:docMk/>
            <pc:sldMk cId="2163344782" sldId="351"/>
            <ac:spMk id="5" creationId="{CE10DA50-296C-9E9C-0BA4-A017568FB09E}"/>
          </ac:spMkLst>
        </pc:spChg>
        <pc:spChg chg="add mod">
          <ac:chgData name="Hill, Loreena" userId="a59ef4ae-30bf-48bd-8488-dc1dcdc43c43" providerId="ADAL" clId="{6C567678-B007-444B-AFD2-A8C62B272A8E}" dt="2026-09-15T21:09:27.667" v="5135" actId="6549"/>
          <ac:spMkLst>
            <pc:docMk/>
            <pc:sldMk cId="2163344782" sldId="351"/>
            <ac:spMk id="6" creationId="{79BE3A41-E97B-8686-B63B-5282225F33D8}"/>
          </ac:spMkLst>
        </pc:spChg>
      </pc:sldChg>
      <pc:sldChg chg="addSp modSp mod ord modAnim modNotesTx">
        <pc:chgData name="Hill, Loreena" userId="a59ef4ae-30bf-48bd-8488-dc1dcdc43c43" providerId="ADAL" clId="{6C567678-B007-444B-AFD2-A8C62B272A8E}" dt="2026-09-16T21:44:38.103" v="11661" actId="1076"/>
        <pc:sldMkLst>
          <pc:docMk/>
          <pc:sldMk cId="1620460837" sldId="352"/>
        </pc:sldMkLst>
        <pc:spChg chg="add mod">
          <ac:chgData name="Hill, Loreena" userId="a59ef4ae-30bf-48bd-8488-dc1dcdc43c43" providerId="ADAL" clId="{6C567678-B007-444B-AFD2-A8C62B272A8E}" dt="2026-09-15T20:13:06.503" v="4068" actId="1076"/>
          <ac:spMkLst>
            <pc:docMk/>
            <pc:sldMk cId="1620460837" sldId="352"/>
            <ac:spMk id="2" creationId="{A6B678C2-0DCD-E178-1F17-E33B78C32866}"/>
          </ac:spMkLst>
        </pc:spChg>
        <pc:spChg chg="mod">
          <ac:chgData name="Hill, Loreena" userId="a59ef4ae-30bf-48bd-8488-dc1dcdc43c43" providerId="ADAL" clId="{6C567678-B007-444B-AFD2-A8C62B272A8E}" dt="2026-09-16T21:44:38.103" v="11661" actId="1076"/>
          <ac:spMkLst>
            <pc:docMk/>
            <pc:sldMk cId="1620460837" sldId="352"/>
            <ac:spMk id="3" creationId="{1FB77EF3-1675-D7DF-1356-3D1490A7682F}"/>
          </ac:spMkLst>
        </pc:spChg>
        <pc:spChg chg="add mod">
          <ac:chgData name="Hill, Loreena" userId="a59ef4ae-30bf-48bd-8488-dc1dcdc43c43" providerId="ADAL" clId="{6C567678-B007-444B-AFD2-A8C62B272A8E}" dt="2026-09-15T20:14:46.393" v="4108" actId="14100"/>
          <ac:spMkLst>
            <pc:docMk/>
            <pc:sldMk cId="1620460837" sldId="352"/>
            <ac:spMk id="4" creationId="{8F85770E-1D1A-13EC-C997-275122B9C804}"/>
          </ac:spMkLst>
        </pc:spChg>
        <pc:spChg chg="add mod">
          <ac:chgData name="Hill, Loreena" userId="a59ef4ae-30bf-48bd-8488-dc1dcdc43c43" providerId="ADAL" clId="{6C567678-B007-444B-AFD2-A8C62B272A8E}" dt="2026-09-01T20:10:47.425" v="26"/>
          <ac:spMkLst>
            <pc:docMk/>
            <pc:sldMk cId="1620460837" sldId="352"/>
            <ac:spMk id="5" creationId="{EA5472C5-6596-B6AA-D304-EC8CBBD951DD}"/>
          </ac:spMkLst>
        </pc:spChg>
        <pc:spChg chg="add mod">
          <ac:chgData name="Hill, Loreena" userId="a59ef4ae-30bf-48bd-8488-dc1dcdc43c43" providerId="ADAL" clId="{6C567678-B007-444B-AFD2-A8C62B272A8E}" dt="2026-09-11T21:12:15.309" v="429" actId="1076"/>
          <ac:spMkLst>
            <pc:docMk/>
            <pc:sldMk cId="1620460837" sldId="352"/>
            <ac:spMk id="8" creationId="{E780C4F0-1EC7-96C1-DA34-544766259C93}"/>
          </ac:spMkLst>
        </pc:spChg>
        <pc:picChg chg="mod">
          <ac:chgData name="Hill, Loreena" userId="a59ef4ae-30bf-48bd-8488-dc1dcdc43c43" providerId="ADAL" clId="{6C567678-B007-444B-AFD2-A8C62B272A8E}" dt="2026-09-11T21:12:10.868" v="428" actId="14100"/>
          <ac:picMkLst>
            <pc:docMk/>
            <pc:sldMk cId="1620460837" sldId="352"/>
            <ac:picMk id="7" creationId="{D428F72C-5A1E-4AB8-F1D2-25418ED7C526}"/>
          </ac:picMkLst>
        </pc:picChg>
      </pc:sldChg>
      <pc:sldChg chg="addSp delSp modSp mod ord modNotesTx">
        <pc:chgData name="Hill, Loreena" userId="a59ef4ae-30bf-48bd-8488-dc1dcdc43c43" providerId="ADAL" clId="{6C567678-B007-444B-AFD2-A8C62B272A8E}" dt="2026-09-16T21:45:14.005" v="11670" actId="6549"/>
        <pc:sldMkLst>
          <pc:docMk/>
          <pc:sldMk cId="1038111978" sldId="353"/>
        </pc:sldMkLst>
        <pc:spChg chg="mod">
          <ac:chgData name="Hill, Loreena" userId="a59ef4ae-30bf-48bd-8488-dc1dcdc43c43" providerId="ADAL" clId="{6C567678-B007-444B-AFD2-A8C62B272A8E}" dt="2026-09-15T20:25:20.759" v="4156" actId="1076"/>
          <ac:spMkLst>
            <pc:docMk/>
            <pc:sldMk cId="1038111978" sldId="353"/>
            <ac:spMk id="3" creationId="{1475C68E-8D69-14C3-DE3B-AC467D5BBFF5}"/>
          </ac:spMkLst>
        </pc:spChg>
        <pc:spChg chg="add mod">
          <ac:chgData name="Hill, Loreena" userId="a59ef4ae-30bf-48bd-8488-dc1dcdc43c43" providerId="ADAL" clId="{6C567678-B007-444B-AFD2-A8C62B272A8E}" dt="2026-09-01T20:10:54.146" v="27"/>
          <ac:spMkLst>
            <pc:docMk/>
            <pc:sldMk cId="1038111978" sldId="353"/>
            <ac:spMk id="5" creationId="{43AE6BD0-EACE-C491-6734-9CE0EE833083}"/>
          </ac:spMkLst>
        </pc:spChg>
        <pc:spChg chg="add mod">
          <ac:chgData name="Hill, Loreena" userId="a59ef4ae-30bf-48bd-8488-dc1dcdc43c43" providerId="ADAL" clId="{6C567678-B007-444B-AFD2-A8C62B272A8E}" dt="2026-09-11T21:11:54.727" v="427" actId="1076"/>
          <ac:spMkLst>
            <pc:docMk/>
            <pc:sldMk cId="1038111978" sldId="353"/>
            <ac:spMk id="6" creationId="{045CBCB4-F7B8-4DF3-120D-B0EAD9A98BD7}"/>
          </ac:spMkLst>
        </pc:spChg>
        <pc:picChg chg="add mod">
          <ac:chgData name="Hill, Loreena" userId="a59ef4ae-30bf-48bd-8488-dc1dcdc43c43" providerId="ADAL" clId="{6C567678-B007-444B-AFD2-A8C62B272A8E}" dt="2026-09-15T20:25:10.108" v="4126" actId="14100"/>
          <ac:picMkLst>
            <pc:docMk/>
            <pc:sldMk cId="1038111978" sldId="353"/>
            <ac:picMk id="4" creationId="{9F0BD54D-9456-5540-61AF-CCCFF1005EE6}"/>
          </ac:picMkLst>
        </pc:picChg>
      </pc:sldChg>
      <pc:sldChg chg="addSp delSp modSp mod modNotesTx">
        <pc:chgData name="Hill, Loreena" userId="a59ef4ae-30bf-48bd-8488-dc1dcdc43c43" providerId="ADAL" clId="{6C567678-B007-444B-AFD2-A8C62B272A8E}" dt="2026-09-16T22:05:16.605" v="12741" actId="20577"/>
        <pc:sldMkLst>
          <pc:docMk/>
          <pc:sldMk cId="3393998368" sldId="354"/>
        </pc:sldMkLst>
        <pc:spChg chg="mod">
          <ac:chgData name="Hill, Loreena" userId="a59ef4ae-30bf-48bd-8488-dc1dcdc43c43" providerId="ADAL" clId="{6C567678-B007-444B-AFD2-A8C62B272A8E}" dt="2026-09-01T21:04:13.126" v="35"/>
          <ac:spMkLst>
            <pc:docMk/>
            <pc:sldMk cId="3393998368" sldId="354"/>
            <ac:spMk id="3" creationId="{47821A0E-FD49-EB2B-E4ED-54E9163A63E9}"/>
          </ac:spMkLst>
        </pc:spChg>
        <pc:spChg chg="add">
          <ac:chgData name="Hill, Loreena" userId="a59ef4ae-30bf-48bd-8488-dc1dcdc43c43" providerId="ADAL" clId="{6C567678-B007-444B-AFD2-A8C62B272A8E}" dt="2026-09-16T14:27:47.054" v="10815" actId="22"/>
          <ac:spMkLst>
            <pc:docMk/>
            <pc:sldMk cId="3393998368" sldId="354"/>
            <ac:spMk id="4" creationId="{48F51AD2-5A08-C0B0-E7EA-2FCDD99E763F}"/>
          </ac:spMkLst>
        </pc:spChg>
        <pc:spChg chg="add mod">
          <ac:chgData name="Hill, Loreena" userId="a59ef4ae-30bf-48bd-8488-dc1dcdc43c43" providerId="ADAL" clId="{6C567678-B007-444B-AFD2-A8C62B272A8E}" dt="2026-09-01T20:11:00.718" v="28"/>
          <ac:spMkLst>
            <pc:docMk/>
            <pc:sldMk cId="3393998368" sldId="354"/>
            <ac:spMk id="5" creationId="{F2257529-EC76-DA70-1737-12AB0910BED0}"/>
          </ac:spMkLst>
        </pc:spChg>
        <pc:picChg chg="add mod">
          <ac:chgData name="Hill, Loreena" userId="a59ef4ae-30bf-48bd-8488-dc1dcdc43c43" providerId="ADAL" clId="{6C567678-B007-444B-AFD2-A8C62B272A8E}" dt="2026-09-16T22:02:07.530" v="12354" actId="14100"/>
          <ac:picMkLst>
            <pc:docMk/>
            <pc:sldMk cId="3393998368" sldId="354"/>
            <ac:picMk id="6" creationId="{86F835C6-516B-02B0-505A-A75B01C1DA6E}"/>
          </ac:picMkLst>
        </pc:picChg>
        <pc:picChg chg="del">
          <ac:chgData name="Hill, Loreena" userId="a59ef4ae-30bf-48bd-8488-dc1dcdc43c43" providerId="ADAL" clId="{6C567678-B007-444B-AFD2-A8C62B272A8E}" dt="2026-09-16T14:27:44.215" v="10814" actId="478"/>
          <ac:picMkLst>
            <pc:docMk/>
            <pc:sldMk cId="3393998368" sldId="354"/>
            <ac:picMk id="8" creationId="{EC541289-CACB-455E-C480-EF0B310D0D95}"/>
          </ac:picMkLst>
        </pc:picChg>
      </pc:sldChg>
      <pc:sldChg chg="addSp delSp modSp mod ord">
        <pc:chgData name="Hill, Loreena" userId="a59ef4ae-30bf-48bd-8488-dc1dcdc43c43" providerId="ADAL" clId="{6C567678-B007-444B-AFD2-A8C62B272A8E}" dt="2026-09-16T21:59:46.663" v="12280" actId="1076"/>
        <pc:sldMkLst>
          <pc:docMk/>
          <pc:sldMk cId="1507919065" sldId="355"/>
        </pc:sldMkLst>
        <pc:spChg chg="mod">
          <ac:chgData name="Hill, Loreena" userId="a59ef4ae-30bf-48bd-8488-dc1dcdc43c43" providerId="ADAL" clId="{6C567678-B007-444B-AFD2-A8C62B272A8E}" dt="2026-09-15T22:29:35.943" v="8093" actId="1076"/>
          <ac:spMkLst>
            <pc:docMk/>
            <pc:sldMk cId="1507919065" sldId="355"/>
            <ac:spMk id="3" creationId="{408C4AFB-3C72-B6FD-739F-71185146CDEC}"/>
          </ac:spMkLst>
        </pc:spChg>
        <pc:spChg chg="add mod">
          <ac:chgData name="Hill, Loreena" userId="a59ef4ae-30bf-48bd-8488-dc1dcdc43c43" providerId="ADAL" clId="{6C567678-B007-444B-AFD2-A8C62B272A8E}" dt="2026-09-01T20:11:09.446" v="29"/>
          <ac:spMkLst>
            <pc:docMk/>
            <pc:sldMk cId="1507919065" sldId="355"/>
            <ac:spMk id="5" creationId="{7A7CA020-D020-3BC0-619A-B5CD9D39D2FC}"/>
          </ac:spMkLst>
        </pc:spChg>
        <pc:spChg chg="add mod">
          <ac:chgData name="Hill, Loreena" userId="a59ef4ae-30bf-48bd-8488-dc1dcdc43c43" providerId="ADAL" clId="{6C567678-B007-444B-AFD2-A8C62B272A8E}" dt="2026-09-15T22:39:29.844" v="8778" actId="1076"/>
          <ac:spMkLst>
            <pc:docMk/>
            <pc:sldMk cId="1507919065" sldId="355"/>
            <ac:spMk id="9" creationId="{0C63E9B8-9081-6FBE-DFE4-6A24FBD8DED5}"/>
          </ac:spMkLst>
        </pc:spChg>
        <pc:graphicFrameChg chg="add mod modGraphic">
          <ac:chgData name="Hill, Loreena" userId="a59ef4ae-30bf-48bd-8488-dc1dcdc43c43" providerId="ADAL" clId="{6C567678-B007-444B-AFD2-A8C62B272A8E}" dt="2026-09-16T21:59:46.663" v="12280" actId="1076"/>
          <ac:graphicFrameMkLst>
            <pc:docMk/>
            <pc:sldMk cId="1507919065" sldId="355"/>
            <ac:graphicFrameMk id="2" creationId="{508BEE00-E469-30FF-5796-290B7FF15950}"/>
          </ac:graphicFrameMkLst>
        </pc:graphicFrameChg>
        <pc:picChg chg="add del mod">
          <ac:chgData name="Hill, Loreena" userId="a59ef4ae-30bf-48bd-8488-dc1dcdc43c43" providerId="ADAL" clId="{6C567678-B007-444B-AFD2-A8C62B272A8E}" dt="2026-09-15T22:28:44.111" v="8037" actId="21"/>
          <ac:picMkLst>
            <pc:docMk/>
            <pc:sldMk cId="1507919065" sldId="355"/>
            <ac:picMk id="6" creationId="{1CA7893B-A5E1-560C-03D9-30BCC6DBAB27}"/>
          </ac:picMkLst>
        </pc:picChg>
        <pc:picChg chg="add del mod">
          <ac:chgData name="Hill, Loreena" userId="a59ef4ae-30bf-48bd-8488-dc1dcdc43c43" providerId="ADAL" clId="{6C567678-B007-444B-AFD2-A8C62B272A8E}" dt="2026-09-15T22:38:39.145" v="8734" actId="21"/>
          <ac:picMkLst>
            <pc:docMk/>
            <pc:sldMk cId="1507919065" sldId="355"/>
            <ac:picMk id="7" creationId="{6810E6A0-6232-520F-F870-F0CBF01DE91C}"/>
          </ac:picMkLst>
        </pc:picChg>
        <pc:picChg chg="add del">
          <ac:chgData name="Hill, Loreena" userId="a59ef4ae-30bf-48bd-8488-dc1dcdc43c43" providerId="ADAL" clId="{6C567678-B007-444B-AFD2-A8C62B272A8E}" dt="2026-09-15T22:39:15.539" v="8775" actId="478"/>
          <ac:picMkLst>
            <pc:docMk/>
            <pc:sldMk cId="1507919065" sldId="355"/>
            <ac:picMk id="8" creationId="{FBA0FB88-3A0C-161B-3809-4299A1CC4596}"/>
          </ac:picMkLst>
        </pc:picChg>
      </pc:sldChg>
      <pc:sldChg chg="addSp delSp modSp mod ord">
        <pc:chgData name="Hill, Loreena" userId="a59ef4ae-30bf-48bd-8488-dc1dcdc43c43" providerId="ADAL" clId="{6C567678-B007-444B-AFD2-A8C62B272A8E}" dt="2026-09-16T21:51:06.551" v="11716" actId="14100"/>
        <pc:sldMkLst>
          <pc:docMk/>
          <pc:sldMk cId="3966369756" sldId="356"/>
        </pc:sldMkLst>
        <pc:spChg chg="add mod">
          <ac:chgData name="Hill, Loreena" userId="a59ef4ae-30bf-48bd-8488-dc1dcdc43c43" providerId="ADAL" clId="{6C567678-B007-444B-AFD2-A8C62B272A8E}" dt="2026-09-16T21:51:00.925" v="11714" actId="1076"/>
          <ac:spMkLst>
            <pc:docMk/>
            <pc:sldMk cId="3966369756" sldId="356"/>
            <ac:spMk id="2" creationId="{3D05E4D0-A20D-92C7-3057-DDEE406D2665}"/>
          </ac:spMkLst>
        </pc:spChg>
        <pc:spChg chg="mod">
          <ac:chgData name="Hill, Loreena" userId="a59ef4ae-30bf-48bd-8488-dc1dcdc43c43" providerId="ADAL" clId="{6C567678-B007-444B-AFD2-A8C62B272A8E}" dt="2026-09-16T21:50:54.118" v="11712" actId="1076"/>
          <ac:spMkLst>
            <pc:docMk/>
            <pc:sldMk cId="3966369756" sldId="356"/>
            <ac:spMk id="3" creationId="{B2086300-5F3D-662A-0D76-B6D7E636192C}"/>
          </ac:spMkLst>
        </pc:spChg>
        <pc:spChg chg="del">
          <ac:chgData name="Hill, Loreena" userId="a59ef4ae-30bf-48bd-8488-dc1dcdc43c43" providerId="ADAL" clId="{6C567678-B007-444B-AFD2-A8C62B272A8E}" dt="2026-09-15T22:55:32.710" v="9701" actId="21"/>
          <ac:spMkLst>
            <pc:docMk/>
            <pc:sldMk cId="3966369756" sldId="356"/>
            <ac:spMk id="12" creationId="{36DCB220-BD57-0E34-C3AB-770EBFFA1ED7}"/>
          </ac:spMkLst>
        </pc:spChg>
        <pc:picChg chg="mod">
          <ac:chgData name="Hill, Loreena" userId="a59ef4ae-30bf-48bd-8488-dc1dcdc43c43" providerId="ADAL" clId="{6C567678-B007-444B-AFD2-A8C62B272A8E}" dt="2026-09-16T21:51:06.551" v="11716" actId="14100"/>
          <ac:picMkLst>
            <pc:docMk/>
            <pc:sldMk cId="3966369756" sldId="356"/>
            <ac:picMk id="6" creationId="{59E130FD-6AC1-F255-D107-B879EDA262BA}"/>
          </ac:picMkLst>
        </pc:picChg>
      </pc:sldChg>
      <pc:sldChg chg="addSp modSp mod ord">
        <pc:chgData name="Hill, Loreena" userId="a59ef4ae-30bf-48bd-8488-dc1dcdc43c43" providerId="ADAL" clId="{6C567678-B007-444B-AFD2-A8C62B272A8E}" dt="2026-09-16T21:00:35.700" v="11284" actId="1076"/>
        <pc:sldMkLst>
          <pc:docMk/>
          <pc:sldMk cId="3739416609" sldId="357"/>
        </pc:sldMkLst>
        <pc:spChg chg="mod">
          <ac:chgData name="Hill, Loreena" userId="a59ef4ae-30bf-48bd-8488-dc1dcdc43c43" providerId="ADAL" clId="{6C567678-B007-444B-AFD2-A8C62B272A8E}" dt="2026-09-15T22:50:45.942" v="9465" actId="1076"/>
          <ac:spMkLst>
            <pc:docMk/>
            <pc:sldMk cId="3739416609" sldId="357"/>
            <ac:spMk id="3" creationId="{BDB19CA8-F4AF-2432-8FC4-D83228A101FA}"/>
          </ac:spMkLst>
        </pc:spChg>
        <pc:spChg chg="add mod">
          <ac:chgData name="Hill, Loreena" userId="a59ef4ae-30bf-48bd-8488-dc1dcdc43c43" providerId="ADAL" clId="{6C567678-B007-444B-AFD2-A8C62B272A8E}" dt="2026-09-01T21:06:08.255" v="40"/>
          <ac:spMkLst>
            <pc:docMk/>
            <pc:sldMk cId="3739416609" sldId="357"/>
            <ac:spMk id="6" creationId="{2025503D-D04E-9DD5-A4FE-D881BDF14171}"/>
          </ac:spMkLst>
        </pc:spChg>
        <pc:spChg chg="add mod">
          <ac:chgData name="Hill, Loreena" userId="a59ef4ae-30bf-48bd-8488-dc1dcdc43c43" providerId="ADAL" clId="{6C567678-B007-444B-AFD2-A8C62B272A8E}" dt="2026-09-16T21:00:35.700" v="11284" actId="1076"/>
          <ac:spMkLst>
            <pc:docMk/>
            <pc:sldMk cId="3739416609" sldId="357"/>
            <ac:spMk id="7" creationId="{D16FEC4C-7709-AC3D-9282-F6B2F398F3EF}"/>
          </ac:spMkLst>
        </pc:spChg>
      </pc:sldChg>
      <pc:sldChg chg="addSp modSp del ord modNotesTx">
        <pc:chgData name="Hill, Loreena" userId="a59ef4ae-30bf-48bd-8488-dc1dcdc43c43" providerId="ADAL" clId="{6C567678-B007-444B-AFD2-A8C62B272A8E}" dt="2026-09-15T21:49:44.046" v="6813" actId="47"/>
        <pc:sldMkLst>
          <pc:docMk/>
          <pc:sldMk cId="3792255053" sldId="358"/>
        </pc:sldMkLst>
      </pc:sldChg>
      <pc:sldChg chg="addSp delSp modSp del">
        <pc:chgData name="Hill, Loreena" userId="a59ef4ae-30bf-48bd-8488-dc1dcdc43c43" providerId="ADAL" clId="{6C567678-B007-444B-AFD2-A8C62B272A8E}" dt="2026-09-15T22:06:46.028" v="6908" actId="47"/>
        <pc:sldMkLst>
          <pc:docMk/>
          <pc:sldMk cId="2502920124" sldId="359"/>
        </pc:sldMkLst>
      </pc:sldChg>
      <pc:sldChg chg="addSp modSp mod ord">
        <pc:chgData name="Hill, Loreena" userId="a59ef4ae-30bf-48bd-8488-dc1dcdc43c43" providerId="ADAL" clId="{6C567678-B007-444B-AFD2-A8C62B272A8E}" dt="2026-09-15T21:47:49.529" v="6722" actId="207"/>
        <pc:sldMkLst>
          <pc:docMk/>
          <pc:sldMk cId="2377996433" sldId="360"/>
        </pc:sldMkLst>
        <pc:spChg chg="mod">
          <ac:chgData name="Hill, Loreena" userId="a59ef4ae-30bf-48bd-8488-dc1dcdc43c43" providerId="ADAL" clId="{6C567678-B007-444B-AFD2-A8C62B272A8E}" dt="2026-09-15T21:47:49.529" v="6722" actId="207"/>
          <ac:spMkLst>
            <pc:docMk/>
            <pc:sldMk cId="2377996433" sldId="360"/>
            <ac:spMk id="3" creationId="{DAC28D40-CF3C-530F-FD4F-E8ACD66D92D9}"/>
          </ac:spMkLst>
        </pc:spChg>
        <pc:spChg chg="add mod">
          <ac:chgData name="Hill, Loreena" userId="a59ef4ae-30bf-48bd-8488-dc1dcdc43c43" providerId="ADAL" clId="{6C567678-B007-444B-AFD2-A8C62B272A8E}" dt="2026-09-01T21:07:59.426" v="45"/>
          <ac:spMkLst>
            <pc:docMk/>
            <pc:sldMk cId="2377996433" sldId="360"/>
            <ac:spMk id="7" creationId="{D8170078-921A-7926-97CF-7A7DA1626EDB}"/>
          </ac:spMkLst>
        </pc:spChg>
      </pc:sldChg>
      <pc:sldChg chg="addSp delSp modSp mod ord">
        <pc:chgData name="Hill, Loreena" userId="a59ef4ae-30bf-48bd-8488-dc1dcdc43c43" providerId="ADAL" clId="{6C567678-B007-444B-AFD2-A8C62B272A8E}" dt="2026-09-16T21:56:56.770" v="12107" actId="1076"/>
        <pc:sldMkLst>
          <pc:docMk/>
          <pc:sldMk cId="811193398" sldId="361"/>
        </pc:sldMkLst>
        <pc:spChg chg="add del mod">
          <ac:chgData name="Hill, Loreena" userId="a59ef4ae-30bf-48bd-8488-dc1dcdc43c43" providerId="ADAL" clId="{6C567678-B007-444B-AFD2-A8C62B272A8E}" dt="2026-09-15T21:44:17.674" v="6673"/>
          <ac:spMkLst>
            <pc:docMk/>
            <pc:sldMk cId="811193398" sldId="361"/>
            <ac:spMk id="2" creationId="{B3132B48-FE7B-CEB0-E9D4-1DDDD812852B}"/>
          </ac:spMkLst>
        </pc:spChg>
        <pc:spChg chg="mod">
          <ac:chgData name="Hill, Loreena" userId="a59ef4ae-30bf-48bd-8488-dc1dcdc43c43" providerId="ADAL" clId="{6C567678-B007-444B-AFD2-A8C62B272A8E}" dt="2026-09-16T21:56:56.770" v="12107" actId="1076"/>
          <ac:spMkLst>
            <pc:docMk/>
            <pc:sldMk cId="811193398" sldId="361"/>
            <ac:spMk id="3" creationId="{D52E102B-24B6-A425-AFE3-4C0AE39FE5CD}"/>
          </ac:spMkLst>
        </pc:spChg>
        <pc:spChg chg="add mod">
          <ac:chgData name="Hill, Loreena" userId="a59ef4ae-30bf-48bd-8488-dc1dcdc43c43" providerId="ADAL" clId="{6C567678-B007-444B-AFD2-A8C62B272A8E}" dt="2026-09-15T21:45:26.664" v="6694" actId="1076"/>
          <ac:spMkLst>
            <pc:docMk/>
            <pc:sldMk cId="811193398" sldId="361"/>
            <ac:spMk id="4" creationId="{B3D8E6B9-1472-7ACD-00A8-9D13A6CD24F8}"/>
          </ac:spMkLst>
        </pc:spChg>
        <pc:spChg chg="add mod">
          <ac:chgData name="Hill, Loreena" userId="a59ef4ae-30bf-48bd-8488-dc1dcdc43c43" providerId="ADAL" clId="{6C567678-B007-444B-AFD2-A8C62B272A8E}" dt="2026-09-16T21:55:29.301" v="12080" actId="1076"/>
          <ac:spMkLst>
            <pc:docMk/>
            <pc:sldMk cId="811193398" sldId="361"/>
            <ac:spMk id="5" creationId="{EE676625-C767-EA96-6B76-8680B8857387}"/>
          </ac:spMkLst>
        </pc:spChg>
        <pc:spChg chg="add mod">
          <ac:chgData name="Hill, Loreena" userId="a59ef4ae-30bf-48bd-8488-dc1dcdc43c43" providerId="ADAL" clId="{6C567678-B007-444B-AFD2-A8C62B272A8E}" dt="2026-09-01T21:10:39.185" v="48"/>
          <ac:spMkLst>
            <pc:docMk/>
            <pc:sldMk cId="811193398" sldId="361"/>
            <ac:spMk id="6" creationId="{5393F11D-6310-3DA8-B1A8-A8EA1BCC4DAB}"/>
          </ac:spMkLst>
        </pc:spChg>
      </pc:sldChg>
      <pc:sldChg chg="del">
        <pc:chgData name="Hill, Loreena" userId="a59ef4ae-30bf-48bd-8488-dc1dcdc43c43" providerId="ADAL" clId="{6C567678-B007-444B-AFD2-A8C62B272A8E}" dt="2026-09-15T21:14:25.632" v="5167" actId="47"/>
        <pc:sldMkLst>
          <pc:docMk/>
          <pc:sldMk cId="3433045867" sldId="362"/>
        </pc:sldMkLst>
      </pc:sldChg>
      <pc:sldChg chg="addSp modSp mod modAnim modNotesTx">
        <pc:chgData name="Hill, Loreena" userId="a59ef4ae-30bf-48bd-8488-dc1dcdc43c43" providerId="ADAL" clId="{6C567678-B007-444B-AFD2-A8C62B272A8E}" dt="2026-09-16T22:09:22.978" v="13085" actId="6549"/>
        <pc:sldMkLst>
          <pc:docMk/>
          <pc:sldMk cId="1540518669" sldId="363"/>
        </pc:sldMkLst>
        <pc:spChg chg="mod">
          <ac:chgData name="Hill, Loreena" userId="a59ef4ae-30bf-48bd-8488-dc1dcdc43c43" providerId="ADAL" clId="{6C567678-B007-444B-AFD2-A8C62B272A8E}" dt="2026-09-15T22:09:35.655" v="7073" actId="1076"/>
          <ac:spMkLst>
            <pc:docMk/>
            <pc:sldMk cId="1540518669" sldId="363"/>
            <ac:spMk id="3" creationId="{04048571-E5FE-3CF7-0ECE-322978EB0FFD}"/>
          </ac:spMkLst>
        </pc:spChg>
        <pc:spChg chg="mod">
          <ac:chgData name="Hill, Loreena" userId="a59ef4ae-30bf-48bd-8488-dc1dcdc43c43" providerId="ADAL" clId="{6C567678-B007-444B-AFD2-A8C62B272A8E}" dt="2026-09-16T22:06:15.089" v="12820" actId="1076"/>
          <ac:spMkLst>
            <pc:docMk/>
            <pc:sldMk cId="1540518669" sldId="363"/>
            <ac:spMk id="6" creationId="{A1551A92-3820-BD78-EB2C-D3A2DB073D2B}"/>
          </ac:spMkLst>
        </pc:spChg>
        <pc:picChg chg="add mod">
          <ac:chgData name="Hill, Loreena" userId="a59ef4ae-30bf-48bd-8488-dc1dcdc43c43" providerId="ADAL" clId="{6C567678-B007-444B-AFD2-A8C62B272A8E}" dt="2026-09-16T22:06:09.806" v="12819" actId="1076"/>
          <ac:picMkLst>
            <pc:docMk/>
            <pc:sldMk cId="1540518669" sldId="363"/>
            <ac:picMk id="4" creationId="{009596EF-75AE-D8F2-2EE4-1B534D1CFEF2}"/>
          </ac:picMkLst>
        </pc:picChg>
        <pc:picChg chg="add mod">
          <ac:chgData name="Hill, Loreena" userId="a59ef4ae-30bf-48bd-8488-dc1dcdc43c43" providerId="ADAL" clId="{6C567678-B007-444B-AFD2-A8C62B272A8E}" dt="2026-09-16T21:01:39.839" v="11288" actId="1076"/>
          <ac:picMkLst>
            <pc:docMk/>
            <pc:sldMk cId="1540518669" sldId="363"/>
            <ac:picMk id="7" creationId="{677A0894-653C-A575-B324-3AE7DA1A2CEB}"/>
          </ac:picMkLst>
        </pc:picChg>
      </pc:sldChg>
      <pc:sldChg chg="modSp add del">
        <pc:chgData name="Hill, Loreena" userId="a59ef4ae-30bf-48bd-8488-dc1dcdc43c43" providerId="ADAL" clId="{6C567678-B007-444B-AFD2-A8C62B272A8E}" dt="2026-09-15T21:14:34.010" v="5168" actId="47"/>
        <pc:sldMkLst>
          <pc:docMk/>
          <pc:sldMk cId="2400396212" sldId="366"/>
        </pc:sldMkLst>
      </pc:sldChg>
      <pc:sldChg chg="addSp modSp mod ord">
        <pc:chgData name="Hill, Loreena" userId="a59ef4ae-30bf-48bd-8488-dc1dcdc43c43" providerId="ADAL" clId="{6C567678-B007-444B-AFD2-A8C62B272A8E}" dt="2026-09-16T22:01:02.929" v="12353" actId="20577"/>
        <pc:sldMkLst>
          <pc:docMk/>
          <pc:sldMk cId="1890375349" sldId="367"/>
        </pc:sldMkLst>
        <pc:spChg chg="mod">
          <ac:chgData name="Hill, Loreena" userId="a59ef4ae-30bf-48bd-8488-dc1dcdc43c43" providerId="ADAL" clId="{6C567678-B007-444B-AFD2-A8C62B272A8E}" dt="2026-09-16T22:00:33.199" v="12311" actId="1076"/>
          <ac:spMkLst>
            <pc:docMk/>
            <pc:sldMk cId="1890375349" sldId="367"/>
            <ac:spMk id="3" creationId="{6B9306FE-25E5-178A-D05D-FD14F0226E34}"/>
          </ac:spMkLst>
        </pc:spChg>
        <pc:spChg chg="add mod">
          <ac:chgData name="Hill, Loreena" userId="a59ef4ae-30bf-48bd-8488-dc1dcdc43c43" providerId="ADAL" clId="{6C567678-B007-444B-AFD2-A8C62B272A8E}" dt="2026-09-16T22:01:02.929" v="12353" actId="20577"/>
          <ac:spMkLst>
            <pc:docMk/>
            <pc:sldMk cId="1890375349" sldId="367"/>
            <ac:spMk id="5" creationId="{00000000-0000-0000-0000-000000000000}"/>
          </ac:spMkLst>
        </pc:spChg>
        <pc:picChg chg="mod">
          <ac:chgData name="Hill, Loreena" userId="a59ef4ae-30bf-48bd-8488-dc1dcdc43c43" providerId="ADAL" clId="{6C567678-B007-444B-AFD2-A8C62B272A8E}" dt="2026-09-15T22:08:45.374" v="7036" actId="14100"/>
          <ac:picMkLst>
            <pc:docMk/>
            <pc:sldMk cId="1890375349" sldId="367"/>
            <ac:picMk id="7" creationId="{456126E4-1745-BDD5-E13A-47B32B76A91A}"/>
          </ac:picMkLst>
        </pc:picChg>
      </pc:sldChg>
      <pc:sldChg chg="addSp modSp mod ord">
        <pc:chgData name="Hill, Loreena" userId="a59ef4ae-30bf-48bd-8488-dc1dcdc43c43" providerId="ADAL" clId="{6C567678-B007-444B-AFD2-A8C62B272A8E}" dt="2026-09-16T21:01:07.965" v="11285" actId="1076"/>
        <pc:sldMkLst>
          <pc:docMk/>
          <pc:sldMk cId="2348433806" sldId="369"/>
        </pc:sldMkLst>
        <pc:spChg chg="mod">
          <ac:chgData name="Hill, Loreena" userId="a59ef4ae-30bf-48bd-8488-dc1dcdc43c43" providerId="ADAL" clId="{6C567678-B007-444B-AFD2-A8C62B272A8E}" dt="2026-09-15T22:54:55.413" v="9697" actId="1076"/>
          <ac:spMkLst>
            <pc:docMk/>
            <pc:sldMk cId="2348433806" sldId="369"/>
            <ac:spMk id="3" creationId="{3549F2BE-6F78-5BE0-3E56-11CD23CAE85C}"/>
          </ac:spMkLst>
        </pc:spChg>
        <pc:spChg chg="add mod">
          <ac:chgData name="Hill, Loreena" userId="a59ef4ae-30bf-48bd-8488-dc1dcdc43c43" providerId="ADAL" clId="{6C567678-B007-444B-AFD2-A8C62B272A8E}" dt="2026-09-16T21:01:07.965" v="11285" actId="1076"/>
          <ac:spMkLst>
            <pc:docMk/>
            <pc:sldMk cId="2348433806" sldId="369"/>
            <ac:spMk id="5" creationId="{AE2A9322-8014-0AED-0C71-55C831C2577A}"/>
          </ac:spMkLst>
        </pc:spChg>
      </pc:sldChg>
      <pc:sldChg chg="addSp modSp del ord">
        <pc:chgData name="Hill, Loreena" userId="a59ef4ae-30bf-48bd-8488-dc1dcdc43c43" providerId="ADAL" clId="{6C567678-B007-444B-AFD2-A8C62B272A8E}" dt="2026-09-15T22:52:54.787" v="9554" actId="47"/>
        <pc:sldMkLst>
          <pc:docMk/>
          <pc:sldMk cId="3678929251" sldId="370"/>
        </pc:sldMkLst>
      </pc:sldChg>
      <pc:sldChg chg="addSp delSp modSp mod modAnim modNotesTx">
        <pc:chgData name="Hill, Loreena" userId="a59ef4ae-30bf-48bd-8488-dc1dcdc43c43" providerId="ADAL" clId="{6C567678-B007-444B-AFD2-A8C62B272A8E}" dt="2026-09-16T21:59:14.916" v="12268" actId="20577"/>
        <pc:sldMkLst>
          <pc:docMk/>
          <pc:sldMk cId="3162627399" sldId="371"/>
        </pc:sldMkLst>
        <pc:spChg chg="del">
          <ac:chgData name="Hill, Loreena" userId="a59ef4ae-30bf-48bd-8488-dc1dcdc43c43" providerId="ADAL" clId="{6C567678-B007-444B-AFD2-A8C62B272A8E}" dt="2026-09-15T21:12:34.062" v="5149" actId="478"/>
          <ac:spMkLst>
            <pc:docMk/>
            <pc:sldMk cId="3162627399" sldId="371"/>
            <ac:spMk id="3" creationId="{80362D09-805C-14C0-A1A4-9C2ECEFF13BF}"/>
          </ac:spMkLst>
        </pc:spChg>
        <pc:picChg chg="add mod">
          <ac:chgData name="Hill, Loreena" userId="a59ef4ae-30bf-48bd-8488-dc1dcdc43c43" providerId="ADAL" clId="{6C567678-B007-444B-AFD2-A8C62B272A8E}" dt="2026-09-11T22:58:16.317" v="1371" actId="1076"/>
          <ac:picMkLst>
            <pc:docMk/>
            <pc:sldMk cId="3162627399" sldId="371"/>
            <ac:picMk id="5" creationId="{CB59A8DA-001D-4DED-D797-3F28A3F14A63}"/>
          </ac:picMkLst>
        </pc:picChg>
        <pc:picChg chg="add mod">
          <ac:chgData name="Hill, Loreena" userId="a59ef4ae-30bf-48bd-8488-dc1dcdc43c43" providerId="ADAL" clId="{6C567678-B007-444B-AFD2-A8C62B272A8E}" dt="2026-09-11T22:59:43.239" v="1375" actId="1076"/>
          <ac:picMkLst>
            <pc:docMk/>
            <pc:sldMk cId="3162627399" sldId="371"/>
            <ac:picMk id="9" creationId="{860690E8-3666-F05B-F062-A6A02FDFB3DB}"/>
          </ac:picMkLst>
        </pc:picChg>
        <pc:picChg chg="add mod">
          <ac:chgData name="Hill, Loreena" userId="a59ef4ae-30bf-48bd-8488-dc1dcdc43c43" providerId="ADAL" clId="{6C567678-B007-444B-AFD2-A8C62B272A8E}" dt="2026-09-15T22:22:26.587" v="7089" actId="1076"/>
          <ac:picMkLst>
            <pc:docMk/>
            <pc:sldMk cId="3162627399" sldId="371"/>
            <ac:picMk id="11" creationId="{B094E30F-2DB3-DA15-1FB8-F7250C32D39C}"/>
          </ac:picMkLst>
        </pc:picChg>
        <pc:picChg chg="add mod">
          <ac:chgData name="Hill, Loreena" userId="a59ef4ae-30bf-48bd-8488-dc1dcdc43c43" providerId="ADAL" clId="{6C567678-B007-444B-AFD2-A8C62B272A8E}" dt="2026-09-15T21:13:03.964" v="5160" actId="14100"/>
          <ac:picMkLst>
            <pc:docMk/>
            <pc:sldMk cId="3162627399" sldId="371"/>
            <ac:picMk id="13" creationId="{150FFCC6-DEB3-B73E-6005-76999DB8411D}"/>
          </ac:picMkLst>
        </pc:picChg>
      </pc:sldChg>
      <pc:sldChg chg="addSp delSp modSp mod modNotesTx">
        <pc:chgData name="Hill, Loreena" userId="a59ef4ae-30bf-48bd-8488-dc1dcdc43c43" providerId="ADAL" clId="{6C567678-B007-444B-AFD2-A8C62B272A8E}" dt="2026-09-16T21:54:37.702" v="12062" actId="6549"/>
        <pc:sldMkLst>
          <pc:docMk/>
          <pc:sldMk cId="1283906362" sldId="372"/>
        </pc:sldMkLst>
        <pc:spChg chg="mod">
          <ac:chgData name="Hill, Loreena" userId="a59ef4ae-30bf-48bd-8488-dc1dcdc43c43" providerId="ADAL" clId="{6C567678-B007-444B-AFD2-A8C62B272A8E}" dt="2026-09-16T21:54:37.702" v="12062" actId="6549"/>
          <ac:spMkLst>
            <pc:docMk/>
            <pc:sldMk cId="1283906362" sldId="372"/>
            <ac:spMk id="3" creationId="{975739C9-3DBF-6F57-E9C7-E7A31121E105}"/>
          </ac:spMkLst>
        </pc:spChg>
        <pc:spChg chg="mod">
          <ac:chgData name="Hill, Loreena" userId="a59ef4ae-30bf-48bd-8488-dc1dcdc43c43" providerId="ADAL" clId="{6C567678-B007-444B-AFD2-A8C62B272A8E}" dt="2026-09-16T21:54:10.025" v="12006" actId="1076"/>
          <ac:spMkLst>
            <pc:docMk/>
            <pc:sldMk cId="1283906362" sldId="372"/>
            <ac:spMk id="4" creationId="{1F1F9E3E-911C-3FB3-4931-C78204BF2EF9}"/>
          </ac:spMkLst>
        </pc:spChg>
        <pc:picChg chg="mod">
          <ac:chgData name="Hill, Loreena" userId="a59ef4ae-30bf-48bd-8488-dc1dcdc43c43" providerId="ADAL" clId="{6C567678-B007-444B-AFD2-A8C62B272A8E}" dt="2026-09-15T22:01:55.778" v="6820" actId="1076"/>
          <ac:picMkLst>
            <pc:docMk/>
            <pc:sldMk cId="1283906362" sldId="372"/>
            <ac:picMk id="6" creationId="{B44CD55F-F329-3D30-16C3-29CF6026FFB7}"/>
          </ac:picMkLst>
        </pc:picChg>
        <pc:picChg chg="add del mod">
          <ac:chgData name="Hill, Loreena" userId="a59ef4ae-30bf-48bd-8488-dc1dcdc43c43" providerId="ADAL" clId="{6C567678-B007-444B-AFD2-A8C62B272A8E}" dt="2026-09-15T21:10:40.763" v="5146" actId="478"/>
          <ac:picMkLst>
            <pc:docMk/>
            <pc:sldMk cId="1283906362" sldId="372"/>
            <ac:picMk id="8" creationId="{458AD178-E05D-37C4-B02F-94530E73B66D}"/>
          </ac:picMkLst>
        </pc:picChg>
        <pc:picChg chg="add del mod">
          <ac:chgData name="Hill, Loreena" userId="a59ef4ae-30bf-48bd-8488-dc1dcdc43c43" providerId="ADAL" clId="{6C567678-B007-444B-AFD2-A8C62B272A8E}" dt="2026-09-16T21:51:48.061" v="11733" actId="21"/>
          <ac:picMkLst>
            <pc:docMk/>
            <pc:sldMk cId="1283906362" sldId="372"/>
            <ac:picMk id="10" creationId="{414A35DE-1851-9E59-F985-91FB1EED19A4}"/>
          </ac:picMkLst>
        </pc:picChg>
        <pc:picChg chg="add mod">
          <ac:chgData name="Hill, Loreena" userId="a59ef4ae-30bf-48bd-8488-dc1dcdc43c43" providerId="ADAL" clId="{6C567678-B007-444B-AFD2-A8C62B272A8E}" dt="2026-09-15T21:35:38.311" v="6197" actId="1076"/>
          <ac:picMkLst>
            <pc:docMk/>
            <pc:sldMk cId="1283906362" sldId="372"/>
            <ac:picMk id="12" creationId="{FDED60AD-6D7C-0D2D-C26E-3C1092B03C45}"/>
          </ac:picMkLst>
        </pc:picChg>
      </pc:sldChg>
      <pc:sldChg chg="modSp mod modNotesTx">
        <pc:chgData name="Hill, Loreena" userId="a59ef4ae-30bf-48bd-8488-dc1dcdc43c43" providerId="ADAL" clId="{6C567678-B007-444B-AFD2-A8C62B272A8E}" dt="2026-09-16T22:07:30.746" v="12913" actId="6549"/>
        <pc:sldMkLst>
          <pc:docMk/>
          <pc:sldMk cId="2614278225" sldId="373"/>
        </pc:sldMkLst>
        <pc:spChg chg="mod">
          <ac:chgData name="Hill, Loreena" userId="a59ef4ae-30bf-48bd-8488-dc1dcdc43c43" providerId="ADAL" clId="{6C567678-B007-444B-AFD2-A8C62B272A8E}" dt="2026-09-16T21:02:17.684" v="11318" actId="1076"/>
          <ac:spMkLst>
            <pc:docMk/>
            <pc:sldMk cId="2614278225" sldId="373"/>
            <ac:spMk id="3" creationId="{F47B4BA3-6324-44B6-9E24-C4DE03920105}"/>
          </ac:spMkLst>
        </pc:spChg>
        <pc:spChg chg="mod">
          <ac:chgData name="Hill, Loreena" userId="a59ef4ae-30bf-48bd-8488-dc1dcdc43c43" providerId="ADAL" clId="{6C567678-B007-444B-AFD2-A8C62B272A8E}" dt="2026-09-16T22:07:30.746" v="12913" actId="6549"/>
          <ac:spMkLst>
            <pc:docMk/>
            <pc:sldMk cId="2614278225" sldId="373"/>
            <ac:spMk id="4" creationId="{42693558-3424-A80B-D91C-A9464E89854A}"/>
          </ac:spMkLst>
        </pc:spChg>
      </pc:sldChg>
      <pc:sldChg chg="addSp delSp modSp new mod ord modNotesTx">
        <pc:chgData name="Hill, Loreena" userId="a59ef4ae-30bf-48bd-8488-dc1dcdc43c43" providerId="ADAL" clId="{6C567678-B007-444B-AFD2-A8C62B272A8E}" dt="2026-09-15T21:23:57.099" v="5587" actId="6549"/>
        <pc:sldMkLst>
          <pc:docMk/>
          <pc:sldMk cId="3290310705" sldId="374"/>
        </pc:sldMkLst>
        <pc:spChg chg="del">
          <ac:chgData name="Hill, Loreena" userId="a59ef4ae-30bf-48bd-8488-dc1dcdc43c43" providerId="ADAL" clId="{6C567678-B007-444B-AFD2-A8C62B272A8E}" dt="2026-09-15T21:20:47.126" v="5284" actId="478"/>
          <ac:spMkLst>
            <pc:docMk/>
            <pc:sldMk cId="3290310705" sldId="374"/>
            <ac:spMk id="2" creationId="{4BE78D4B-A7D4-4E4E-B101-435D58BE9DEE}"/>
          </ac:spMkLst>
        </pc:spChg>
        <pc:picChg chg="add mod">
          <ac:chgData name="Hill, Loreena" userId="a59ef4ae-30bf-48bd-8488-dc1dcdc43c43" providerId="ADAL" clId="{6C567678-B007-444B-AFD2-A8C62B272A8E}" dt="2026-09-11T21:14:05.779" v="436" actId="1076"/>
          <ac:picMkLst>
            <pc:docMk/>
            <pc:sldMk cId="3290310705" sldId="374"/>
            <ac:picMk id="6" creationId="{95DBFAD1-3C30-F3A5-E3D2-185961771679}"/>
          </ac:picMkLst>
        </pc:picChg>
        <pc:picChg chg="add">
          <ac:chgData name="Hill, Loreena" userId="a59ef4ae-30bf-48bd-8488-dc1dcdc43c43" providerId="ADAL" clId="{6C567678-B007-444B-AFD2-A8C62B272A8E}" dt="2026-09-15T21:20:49.343" v="5285" actId="22"/>
          <ac:picMkLst>
            <pc:docMk/>
            <pc:sldMk cId="3290310705" sldId="374"/>
            <ac:picMk id="8" creationId="{8767A977-CA52-9009-17A1-4158DA4FF02B}"/>
          </ac:picMkLst>
        </pc:picChg>
      </pc:sldChg>
      <pc:sldChg chg="addSp delSp modSp new del mod">
        <pc:chgData name="Hill, Loreena" userId="a59ef4ae-30bf-48bd-8488-dc1dcdc43c43" providerId="ADAL" clId="{6C567678-B007-444B-AFD2-A8C62B272A8E}" dt="2026-09-15T22:09:20.567" v="7071" actId="47"/>
        <pc:sldMkLst>
          <pc:docMk/>
          <pc:sldMk cId="658713683" sldId="376"/>
        </pc:sldMkLst>
      </pc:sldChg>
      <pc:sldChg chg="addSp delSp modSp new del mod modAnim">
        <pc:chgData name="Hill, Loreena" userId="a59ef4ae-30bf-48bd-8488-dc1dcdc43c43" providerId="ADAL" clId="{6C567678-B007-444B-AFD2-A8C62B272A8E}" dt="2026-09-15T20:23:34.403" v="4118" actId="47"/>
        <pc:sldMkLst>
          <pc:docMk/>
          <pc:sldMk cId="2996959050" sldId="377"/>
        </pc:sldMkLst>
        <pc:spChg chg="add mod">
          <ac:chgData name="Hill, Loreena" userId="a59ef4ae-30bf-48bd-8488-dc1dcdc43c43" providerId="ADAL" clId="{6C567678-B007-444B-AFD2-A8C62B272A8E}" dt="2026-09-15T20:17:16.017" v="4114" actId="1076"/>
          <ac:spMkLst>
            <pc:docMk/>
            <pc:sldMk cId="2996959050" sldId="377"/>
            <ac:spMk id="7" creationId="{83026910-91D8-349A-EE29-85A55E4D591E}"/>
          </ac:spMkLst>
        </pc:spChg>
      </pc:sldChg>
      <pc:sldChg chg="addSp delSp modSp new del mod ord">
        <pc:chgData name="Hill, Loreena" userId="a59ef4ae-30bf-48bd-8488-dc1dcdc43c43" providerId="ADAL" clId="{6C567678-B007-444B-AFD2-A8C62B272A8E}" dt="2026-09-15T20:23:18.234" v="4117" actId="47"/>
        <pc:sldMkLst>
          <pc:docMk/>
          <pc:sldMk cId="2006392622" sldId="378"/>
        </pc:sldMkLst>
      </pc:sldChg>
      <pc:sldChg chg="addSp delSp modSp new del mod modAnim">
        <pc:chgData name="Hill, Loreena" userId="a59ef4ae-30bf-48bd-8488-dc1dcdc43c43" providerId="ADAL" clId="{6C567678-B007-444B-AFD2-A8C62B272A8E}" dt="2026-09-15T20:16:29.947" v="4109" actId="47"/>
        <pc:sldMkLst>
          <pc:docMk/>
          <pc:sldMk cId="3318890892" sldId="379"/>
        </pc:sldMkLst>
      </pc:sldChg>
      <pc:sldChg chg="addSp delSp modSp new del mod">
        <pc:chgData name="Hill, Loreena" userId="a59ef4ae-30bf-48bd-8488-dc1dcdc43c43" providerId="ADAL" clId="{6C567678-B007-444B-AFD2-A8C62B272A8E}" dt="2026-09-15T21:21:14.859" v="5291" actId="47"/>
        <pc:sldMkLst>
          <pc:docMk/>
          <pc:sldMk cId="743085065" sldId="6081"/>
        </pc:sldMkLst>
        <pc:spChg chg="del">
          <ac:chgData name="Hill, Loreena" userId="a59ef4ae-30bf-48bd-8488-dc1dcdc43c43" providerId="ADAL" clId="{6C567678-B007-444B-AFD2-A8C62B272A8E}" dt="2026-09-15T21:20:58.380" v="5286" actId="478"/>
          <ac:spMkLst>
            <pc:docMk/>
            <pc:sldMk cId="743085065" sldId="6081"/>
            <ac:spMk id="2" creationId="{A020C4CA-7F48-2796-2D37-6B7545FB8AEE}"/>
          </ac:spMkLst>
        </pc:spChg>
        <pc:spChg chg="add mod">
          <ac:chgData name="Hill, Loreena" userId="a59ef4ae-30bf-48bd-8488-dc1dcdc43c43" providerId="ADAL" clId="{6C567678-B007-444B-AFD2-A8C62B272A8E}" dt="2026-09-15T20:44:54.262" v="5054" actId="207"/>
          <ac:spMkLst>
            <pc:docMk/>
            <pc:sldMk cId="743085065" sldId="6081"/>
            <ac:spMk id="7" creationId="{863A85E5-B6A4-DBC8-AA7C-7C58B5097448}"/>
          </ac:spMkLst>
        </pc:spChg>
        <pc:picChg chg="add">
          <ac:chgData name="Hill, Loreena" userId="a59ef4ae-30bf-48bd-8488-dc1dcdc43c43" providerId="ADAL" clId="{6C567678-B007-444B-AFD2-A8C62B272A8E}" dt="2026-09-15T21:21:00.564" v="5287" actId="22"/>
          <ac:picMkLst>
            <pc:docMk/>
            <pc:sldMk cId="743085065" sldId="6081"/>
            <ac:picMk id="11" creationId="{AC7C8B4F-FBEF-C50E-F951-B89EBF4C820D}"/>
          </ac:picMkLst>
        </pc:picChg>
      </pc:sldChg>
      <pc:sldChg chg="addSp delSp modSp new del mod modAnim">
        <pc:chgData name="Hill, Loreena" userId="a59ef4ae-30bf-48bd-8488-dc1dcdc43c43" providerId="ADAL" clId="{6C567678-B007-444B-AFD2-A8C62B272A8E}" dt="2026-09-15T20:44:05.625" v="4950" actId="47"/>
        <pc:sldMkLst>
          <pc:docMk/>
          <pc:sldMk cId="3222933003" sldId="6082"/>
        </pc:sldMkLst>
      </pc:sldChg>
      <pc:sldChg chg="addSp delSp modSp new mod modAnim">
        <pc:chgData name="Hill, Loreena" userId="a59ef4ae-30bf-48bd-8488-dc1dcdc43c43" providerId="ADAL" clId="{6C567678-B007-444B-AFD2-A8C62B272A8E}" dt="2026-09-16T21:50:48.083" v="11711" actId="1076"/>
        <pc:sldMkLst>
          <pc:docMk/>
          <pc:sldMk cId="2571119584" sldId="6083"/>
        </pc:sldMkLst>
        <pc:spChg chg="del">
          <ac:chgData name="Hill, Loreena" userId="a59ef4ae-30bf-48bd-8488-dc1dcdc43c43" providerId="ADAL" clId="{6C567678-B007-444B-AFD2-A8C62B272A8E}" dt="2026-09-15T21:21:04.146" v="5288" actId="478"/>
          <ac:spMkLst>
            <pc:docMk/>
            <pc:sldMk cId="2571119584" sldId="6083"/>
            <ac:spMk id="2" creationId="{59383249-C74A-D419-133F-17A0770037D5}"/>
          </ac:spMkLst>
        </pc:spChg>
        <pc:spChg chg="mod">
          <ac:chgData name="Hill, Loreena" userId="a59ef4ae-30bf-48bd-8488-dc1dcdc43c43" providerId="ADAL" clId="{6C567678-B007-444B-AFD2-A8C62B272A8E}" dt="2026-09-16T21:45:42.216" v="11687" actId="14100"/>
          <ac:spMkLst>
            <pc:docMk/>
            <pc:sldMk cId="2571119584" sldId="6083"/>
            <ac:spMk id="3" creationId="{CC70EC8C-718F-EADC-9233-C427A021EDFA}"/>
          </ac:spMkLst>
        </pc:spChg>
        <pc:spChg chg="add mod">
          <ac:chgData name="Hill, Loreena" userId="a59ef4ae-30bf-48bd-8488-dc1dcdc43c43" providerId="ADAL" clId="{6C567678-B007-444B-AFD2-A8C62B272A8E}" dt="2026-09-16T21:50:48.083" v="11711" actId="1076"/>
          <ac:spMkLst>
            <pc:docMk/>
            <pc:sldMk cId="2571119584" sldId="6083"/>
            <ac:spMk id="5" creationId="{C9F530C3-E23B-CD88-F74A-39517E0F79F3}"/>
          </ac:spMkLst>
        </pc:spChg>
        <pc:picChg chg="add del mod">
          <ac:chgData name="Hill, Loreena" userId="a59ef4ae-30bf-48bd-8488-dc1dcdc43c43" providerId="ADAL" clId="{6C567678-B007-444B-AFD2-A8C62B272A8E}" dt="2026-09-16T21:46:20.235" v="11689" actId="478"/>
          <ac:picMkLst>
            <pc:docMk/>
            <pc:sldMk cId="2571119584" sldId="6083"/>
            <ac:picMk id="4" creationId="{5A770C06-AAA6-93C7-E0EF-5A1893D5489A}"/>
          </ac:picMkLst>
        </pc:picChg>
        <pc:picChg chg="add mod">
          <ac:chgData name="Hill, Loreena" userId="a59ef4ae-30bf-48bd-8488-dc1dcdc43c43" providerId="ADAL" clId="{6C567678-B007-444B-AFD2-A8C62B272A8E}" dt="2026-09-15T21:21:08.698" v="5290" actId="1076"/>
          <ac:picMkLst>
            <pc:docMk/>
            <pc:sldMk cId="2571119584" sldId="6083"/>
            <ac:picMk id="7" creationId="{08F3C585-A76A-711E-EA10-1D744872FFD8}"/>
          </ac:picMkLst>
        </pc:picChg>
        <pc:picChg chg="add del mod">
          <ac:chgData name="Hill, Loreena" userId="a59ef4ae-30bf-48bd-8488-dc1dcdc43c43" providerId="ADAL" clId="{6C567678-B007-444B-AFD2-A8C62B272A8E}" dt="2026-09-16T21:49:22.659" v="11695" actId="478"/>
          <ac:picMkLst>
            <pc:docMk/>
            <pc:sldMk cId="2571119584" sldId="6083"/>
            <ac:picMk id="8" creationId="{CD779066-30E4-5C65-8534-09E63755155B}"/>
          </ac:picMkLst>
        </pc:picChg>
        <pc:picChg chg="add mod">
          <ac:chgData name="Hill, Loreena" userId="a59ef4ae-30bf-48bd-8488-dc1dcdc43c43" providerId="ADAL" clId="{6C567678-B007-444B-AFD2-A8C62B272A8E}" dt="2026-09-16T21:50:25.517" v="11710" actId="1076"/>
          <ac:picMkLst>
            <pc:docMk/>
            <pc:sldMk cId="2571119584" sldId="6083"/>
            <ac:picMk id="10" creationId="{D8C1832B-F177-3610-89C4-DE03AA52FFE8}"/>
          </ac:picMkLst>
        </pc:picChg>
      </pc:sldChg>
      <pc:sldChg chg="new del">
        <pc:chgData name="Hill, Loreena" userId="a59ef4ae-30bf-48bd-8488-dc1dcdc43c43" providerId="ADAL" clId="{6C567678-B007-444B-AFD2-A8C62B272A8E}" dt="2026-09-15T16:11:41.384" v="2115" actId="47"/>
        <pc:sldMkLst>
          <pc:docMk/>
          <pc:sldMk cId="1737383715" sldId="6084"/>
        </pc:sldMkLst>
      </pc:sldChg>
      <pc:sldChg chg="addSp delSp modSp new mod ord modAnim modNotesTx">
        <pc:chgData name="Hill, Loreena" userId="a59ef4ae-30bf-48bd-8488-dc1dcdc43c43" providerId="ADAL" clId="{6C567678-B007-444B-AFD2-A8C62B272A8E}" dt="2026-09-16T21:43:13.234" v="11659" actId="20577"/>
        <pc:sldMkLst>
          <pc:docMk/>
          <pc:sldMk cId="3360211596" sldId="6084"/>
        </pc:sldMkLst>
        <pc:spChg chg="del">
          <ac:chgData name="Hill, Loreena" userId="a59ef4ae-30bf-48bd-8488-dc1dcdc43c43" providerId="ADAL" clId="{6C567678-B007-444B-AFD2-A8C62B272A8E}" dt="2026-09-15T21:20:21.396" v="5280" actId="478"/>
          <ac:spMkLst>
            <pc:docMk/>
            <pc:sldMk cId="3360211596" sldId="6084"/>
            <ac:spMk id="2" creationId="{8639B5F9-6F19-2F78-E835-19B9A5F288C0}"/>
          </ac:spMkLst>
        </pc:spChg>
        <pc:spChg chg="mod">
          <ac:chgData name="Hill, Loreena" userId="a59ef4ae-30bf-48bd-8488-dc1dcdc43c43" providerId="ADAL" clId="{6C567678-B007-444B-AFD2-A8C62B272A8E}" dt="2026-09-15T20:28:03.915" v="4200" actId="1076"/>
          <ac:spMkLst>
            <pc:docMk/>
            <pc:sldMk cId="3360211596" sldId="6084"/>
            <ac:spMk id="3" creationId="{4D90AF57-93C0-196B-C668-C13B545CD8A3}"/>
          </ac:spMkLst>
        </pc:spChg>
        <pc:spChg chg="del">
          <ac:chgData name="Hill, Loreena" userId="a59ef4ae-30bf-48bd-8488-dc1dcdc43c43" providerId="ADAL" clId="{6C567678-B007-444B-AFD2-A8C62B272A8E}" dt="2026-09-15T20:27:58.562" v="4199" actId="478"/>
          <ac:spMkLst>
            <pc:docMk/>
            <pc:sldMk cId="3360211596" sldId="6084"/>
            <ac:spMk id="4" creationId="{3EAFE819-2692-9165-ECA2-E8C20CF045FA}"/>
          </ac:spMkLst>
        </pc:spChg>
        <pc:spChg chg="add mod">
          <ac:chgData name="Hill, Loreena" userId="a59ef4ae-30bf-48bd-8488-dc1dcdc43c43" providerId="ADAL" clId="{6C567678-B007-444B-AFD2-A8C62B272A8E}" dt="2026-09-16T21:43:13.234" v="11659" actId="20577"/>
          <ac:spMkLst>
            <pc:docMk/>
            <pc:sldMk cId="3360211596" sldId="6084"/>
            <ac:spMk id="5" creationId="{E9A11513-5A4B-17D7-5832-3F2B7B854278}"/>
          </ac:spMkLst>
        </pc:spChg>
        <pc:spChg chg="add mod">
          <ac:chgData name="Hill, Loreena" userId="a59ef4ae-30bf-48bd-8488-dc1dcdc43c43" providerId="ADAL" clId="{6C567678-B007-444B-AFD2-A8C62B272A8E}" dt="2026-09-16T14:25:36.241" v="10812" actId="1076"/>
          <ac:spMkLst>
            <pc:docMk/>
            <pc:sldMk cId="3360211596" sldId="6084"/>
            <ac:spMk id="6" creationId="{4BA571CC-E83C-EC3E-C75E-E44BA49C70CD}"/>
          </ac:spMkLst>
        </pc:spChg>
        <pc:spChg chg="add del mod">
          <ac:chgData name="Hill, Loreena" userId="a59ef4ae-30bf-48bd-8488-dc1dcdc43c43" providerId="ADAL" clId="{6C567678-B007-444B-AFD2-A8C62B272A8E}" dt="2026-09-16T14:17:16.956" v="10695" actId="478"/>
          <ac:spMkLst>
            <pc:docMk/>
            <pc:sldMk cId="3360211596" sldId="6084"/>
            <ac:spMk id="7" creationId="{924643D1-FADF-09F9-ECF3-53D04079440D}"/>
          </ac:spMkLst>
        </pc:spChg>
        <pc:spChg chg="add del mod">
          <ac:chgData name="Hill, Loreena" userId="a59ef4ae-30bf-48bd-8488-dc1dcdc43c43" providerId="ADAL" clId="{6C567678-B007-444B-AFD2-A8C62B272A8E}" dt="2026-09-16T14:18:34.908" v="10699" actId="478"/>
          <ac:spMkLst>
            <pc:docMk/>
            <pc:sldMk cId="3360211596" sldId="6084"/>
            <ac:spMk id="11" creationId="{FBFFBF08-997F-053F-A6A6-C97B8A50044F}"/>
          </ac:spMkLst>
        </pc:spChg>
        <pc:picChg chg="add del mod">
          <ac:chgData name="Hill, Loreena" userId="a59ef4ae-30bf-48bd-8488-dc1dcdc43c43" providerId="ADAL" clId="{6C567678-B007-444B-AFD2-A8C62B272A8E}" dt="2026-09-16T14:17:16.956" v="10695" actId="478"/>
          <ac:picMkLst>
            <pc:docMk/>
            <pc:sldMk cId="3360211596" sldId="6084"/>
            <ac:picMk id="4" creationId="{F241E13E-229B-1C35-7674-A28E925A56D2}"/>
          </ac:picMkLst>
        </pc:picChg>
        <pc:picChg chg="add">
          <ac:chgData name="Hill, Loreena" userId="a59ef4ae-30bf-48bd-8488-dc1dcdc43c43" providerId="ADAL" clId="{6C567678-B007-444B-AFD2-A8C62B272A8E}" dt="2026-09-15T21:20:23.476" v="5281" actId="22"/>
          <ac:picMkLst>
            <pc:docMk/>
            <pc:sldMk cId="3360211596" sldId="6084"/>
            <ac:picMk id="8" creationId="{908E1E2C-B0FF-0D39-81A7-000B56528D41}"/>
          </ac:picMkLst>
        </pc:picChg>
        <pc:picChg chg="add del mod">
          <ac:chgData name="Hill, Loreena" userId="a59ef4ae-30bf-48bd-8488-dc1dcdc43c43" providerId="ADAL" clId="{6C567678-B007-444B-AFD2-A8C62B272A8E}" dt="2026-09-16T14:18:34.908" v="10699" actId="478"/>
          <ac:picMkLst>
            <pc:docMk/>
            <pc:sldMk cId="3360211596" sldId="6084"/>
            <ac:picMk id="10" creationId="{A789F25B-E78F-1D3D-19F7-237858FCC9A5}"/>
          </ac:picMkLst>
        </pc:picChg>
        <pc:picChg chg="add mod">
          <ac:chgData name="Hill, Loreena" userId="a59ef4ae-30bf-48bd-8488-dc1dcdc43c43" providerId="ADAL" clId="{6C567678-B007-444B-AFD2-A8C62B272A8E}" dt="2026-09-16T20:31:27.104" v="10910" actId="14100"/>
          <ac:picMkLst>
            <pc:docMk/>
            <pc:sldMk cId="3360211596" sldId="6084"/>
            <ac:picMk id="13" creationId="{D7907C2E-0234-8829-1812-6BE376975096}"/>
          </ac:picMkLst>
        </pc:picChg>
      </pc:sldChg>
      <pc:sldChg chg="addSp delSp modSp add del mod delAnim">
        <pc:chgData name="Hill, Loreena" userId="a59ef4ae-30bf-48bd-8488-dc1dcdc43c43" providerId="ADAL" clId="{6C567678-B007-444B-AFD2-A8C62B272A8E}" dt="2026-09-15T20:34:00.707" v="4257" actId="47"/>
        <pc:sldMkLst>
          <pc:docMk/>
          <pc:sldMk cId="2066602584" sldId="6085"/>
        </pc:sldMkLst>
        <pc:spChg chg="del">
          <ac:chgData name="Hill, Loreena" userId="a59ef4ae-30bf-48bd-8488-dc1dcdc43c43" providerId="ADAL" clId="{6C567678-B007-444B-AFD2-A8C62B272A8E}" dt="2026-09-15T20:31:10.282" v="4214" actId="21"/>
          <ac:spMkLst>
            <pc:docMk/>
            <pc:sldMk cId="2066602584" sldId="6085"/>
            <ac:spMk id="4" creationId="{318B24EE-CCD0-F2FD-0591-D6BE1B3A8FFD}"/>
          </ac:spMkLst>
        </pc:spChg>
        <pc:spChg chg="add mod">
          <ac:chgData name="Hill, Loreena" userId="a59ef4ae-30bf-48bd-8488-dc1dcdc43c43" providerId="ADAL" clId="{6C567678-B007-444B-AFD2-A8C62B272A8E}" dt="2026-09-15T20:31:10.282" v="4214" actId="21"/>
          <ac:spMkLst>
            <pc:docMk/>
            <pc:sldMk cId="2066602584" sldId="6085"/>
            <ac:spMk id="5" creationId="{A42B2A28-F75E-DF8C-5588-4B0C74DCAA35}"/>
          </ac:spMkLst>
        </pc:spChg>
        <pc:spChg chg="del">
          <ac:chgData name="Hill, Loreena" userId="a59ef4ae-30bf-48bd-8488-dc1dcdc43c43" providerId="ADAL" clId="{6C567678-B007-444B-AFD2-A8C62B272A8E}" dt="2026-09-15T20:33:37.679" v="4250" actId="21"/>
          <ac:spMkLst>
            <pc:docMk/>
            <pc:sldMk cId="2066602584" sldId="6085"/>
            <ac:spMk id="6" creationId="{3EEA2013-C18B-5180-3FB8-68DEBE3EB68B}"/>
          </ac:spMkLst>
        </pc:spChg>
        <pc:spChg chg="del">
          <ac:chgData name="Hill, Loreena" userId="a59ef4ae-30bf-48bd-8488-dc1dcdc43c43" providerId="ADAL" clId="{6C567678-B007-444B-AFD2-A8C62B272A8E}" dt="2026-09-15T20:30:06.354" v="4203" actId="478"/>
          <ac:spMkLst>
            <pc:docMk/>
            <pc:sldMk cId="2066602584" sldId="6085"/>
            <ac:spMk id="18" creationId="{C1192287-61EC-5F7C-9257-D6891D7A9F5B}"/>
          </ac:spMkLst>
        </pc:spChg>
        <pc:picChg chg="del">
          <ac:chgData name="Hill, Loreena" userId="a59ef4ae-30bf-48bd-8488-dc1dcdc43c43" providerId="ADAL" clId="{6C567678-B007-444B-AFD2-A8C62B272A8E}" dt="2026-09-15T20:30:40.509" v="4210" actId="21"/>
          <ac:picMkLst>
            <pc:docMk/>
            <pc:sldMk cId="2066602584" sldId="6085"/>
            <ac:picMk id="9" creationId="{53FCFB37-4B4C-497A-C889-64AA98EB0AC5}"/>
          </ac:picMkLst>
        </pc:picChg>
        <pc:picChg chg="del">
          <ac:chgData name="Hill, Loreena" userId="a59ef4ae-30bf-48bd-8488-dc1dcdc43c43" providerId="ADAL" clId="{6C567678-B007-444B-AFD2-A8C62B272A8E}" dt="2026-09-15T20:30:04.398" v="4202" actId="478"/>
          <ac:picMkLst>
            <pc:docMk/>
            <pc:sldMk cId="2066602584" sldId="6085"/>
            <ac:picMk id="17" creationId="{7EFA34EA-CB8E-3704-45C9-866ECDF0C7F5}"/>
          </ac:picMkLst>
        </pc:picChg>
      </pc:sldChg>
      <pc:sldChg chg="addSp delSp modSp new mod">
        <pc:chgData name="Hill, Loreena" userId="a59ef4ae-30bf-48bd-8488-dc1dcdc43c43" providerId="ADAL" clId="{6C567678-B007-444B-AFD2-A8C62B272A8E}" dt="2026-09-16T22:05:58.178" v="12818" actId="1076"/>
        <pc:sldMkLst>
          <pc:docMk/>
          <pc:sldMk cId="3827412686" sldId="6085"/>
        </pc:sldMkLst>
        <pc:spChg chg="del mod">
          <ac:chgData name="Hill, Loreena" userId="a59ef4ae-30bf-48bd-8488-dc1dcdc43c43" providerId="ADAL" clId="{6C567678-B007-444B-AFD2-A8C62B272A8E}" dt="2026-09-15T22:10:53.836" v="7081" actId="478"/>
          <ac:spMkLst>
            <pc:docMk/>
            <pc:sldMk cId="3827412686" sldId="6085"/>
            <ac:spMk id="2" creationId="{A87731EB-6E5C-2BFF-9690-6B92426DCCB2}"/>
          </ac:spMkLst>
        </pc:spChg>
        <pc:spChg chg="mod">
          <ac:chgData name="Hill, Loreena" userId="a59ef4ae-30bf-48bd-8488-dc1dcdc43c43" providerId="ADAL" clId="{6C567678-B007-444B-AFD2-A8C62B272A8E}" dt="2026-09-16T22:05:58.178" v="12818" actId="1076"/>
          <ac:spMkLst>
            <pc:docMk/>
            <pc:sldMk cId="3827412686" sldId="6085"/>
            <ac:spMk id="3" creationId="{C6518D02-186F-07E3-13E6-4B61574D18C4}"/>
          </ac:spMkLst>
        </pc:spChg>
        <pc:spChg chg="del">
          <ac:chgData name="Hill, Loreena" userId="a59ef4ae-30bf-48bd-8488-dc1dcdc43c43" providerId="ADAL" clId="{6C567678-B007-444B-AFD2-A8C62B272A8E}" dt="2026-09-15T22:01:09.690" v="6815" actId="478"/>
          <ac:spMkLst>
            <pc:docMk/>
            <pc:sldMk cId="3827412686" sldId="6085"/>
            <ac:spMk id="4" creationId="{6CEF9C50-380E-2EAA-FC65-C0AC0A161E3C}"/>
          </ac:spMkLst>
        </pc:spChg>
        <pc:picChg chg="add mod">
          <ac:chgData name="Hill, Loreena" userId="a59ef4ae-30bf-48bd-8488-dc1dcdc43c43" providerId="ADAL" clId="{6C567678-B007-444B-AFD2-A8C62B272A8E}" dt="2026-09-16T21:54:03.139" v="12005" actId="1076"/>
          <ac:picMkLst>
            <pc:docMk/>
            <pc:sldMk cId="3827412686" sldId="6085"/>
            <ac:picMk id="4" creationId="{E889A9C8-131F-BC79-9EF4-8265E47B5941}"/>
          </ac:picMkLst>
        </pc:picChg>
        <pc:picChg chg="add mod">
          <ac:chgData name="Hill, Loreena" userId="a59ef4ae-30bf-48bd-8488-dc1dcdc43c43" providerId="ADAL" clId="{6C567678-B007-444B-AFD2-A8C62B272A8E}" dt="2026-09-16T21:53:58.041" v="12004" actId="1076"/>
          <ac:picMkLst>
            <pc:docMk/>
            <pc:sldMk cId="3827412686" sldId="6085"/>
            <ac:picMk id="6" creationId="{451CEB02-0F8E-4733-E80C-AE09D3E8822B}"/>
          </ac:picMkLst>
        </pc:picChg>
        <pc:picChg chg="add mod">
          <ac:chgData name="Hill, Loreena" userId="a59ef4ae-30bf-48bd-8488-dc1dcdc43c43" providerId="ADAL" clId="{6C567678-B007-444B-AFD2-A8C62B272A8E}" dt="2026-09-15T22:10:59.690" v="7083" actId="1076"/>
          <ac:picMkLst>
            <pc:docMk/>
            <pc:sldMk cId="3827412686" sldId="6085"/>
            <ac:picMk id="8" creationId="{34C79D53-8C33-0ECF-59E1-0707A0C435F5}"/>
          </ac:picMkLst>
        </pc:picChg>
      </pc:sldChg>
      <pc:sldChg chg="add del">
        <pc:chgData name="Hill, Loreena" userId="a59ef4ae-30bf-48bd-8488-dc1dcdc43c43" providerId="ADAL" clId="{6C567678-B007-444B-AFD2-A8C62B272A8E}" dt="2026-09-15T20:34:02.788" v="4258" actId="47"/>
        <pc:sldMkLst>
          <pc:docMk/>
          <pc:sldMk cId="1309995408" sldId="6086"/>
        </pc:sldMkLst>
      </pc:sldChg>
      <pc:sldChg chg="addSp delSp modSp new mod modNotesTx">
        <pc:chgData name="Hill, Loreena" userId="a59ef4ae-30bf-48bd-8488-dc1dcdc43c43" providerId="ADAL" clId="{6C567678-B007-444B-AFD2-A8C62B272A8E}" dt="2026-09-16T22:00:23.212" v="12310" actId="1076"/>
        <pc:sldMkLst>
          <pc:docMk/>
          <pc:sldMk cId="1463463828" sldId="6086"/>
        </pc:sldMkLst>
        <pc:spChg chg="del">
          <ac:chgData name="Hill, Loreena" userId="a59ef4ae-30bf-48bd-8488-dc1dcdc43c43" providerId="ADAL" clId="{6C567678-B007-444B-AFD2-A8C62B272A8E}" dt="2026-09-16T20:49:11.656" v="11157" actId="478"/>
          <ac:spMkLst>
            <pc:docMk/>
            <pc:sldMk cId="1463463828" sldId="6086"/>
            <ac:spMk id="2" creationId="{C0BCEBC2-ED6A-54C1-F5D6-95411F3B8025}"/>
          </ac:spMkLst>
        </pc:spChg>
        <pc:spChg chg="mod">
          <ac:chgData name="Hill, Loreena" userId="a59ef4ae-30bf-48bd-8488-dc1dcdc43c43" providerId="ADAL" clId="{6C567678-B007-444B-AFD2-A8C62B272A8E}" dt="2026-09-16T22:00:23.212" v="12310" actId="1076"/>
          <ac:spMkLst>
            <pc:docMk/>
            <pc:sldMk cId="1463463828" sldId="6086"/>
            <ac:spMk id="3" creationId="{67DA3E9B-57D8-4E22-F348-0FA0E32AF7F2}"/>
          </ac:spMkLst>
        </pc:spChg>
        <pc:spChg chg="del">
          <ac:chgData name="Hill, Loreena" userId="a59ef4ae-30bf-48bd-8488-dc1dcdc43c43" providerId="ADAL" clId="{6C567678-B007-444B-AFD2-A8C62B272A8E}" dt="2026-09-15T22:03:58.071" v="6849" actId="478"/>
          <ac:spMkLst>
            <pc:docMk/>
            <pc:sldMk cId="1463463828" sldId="6086"/>
            <ac:spMk id="4" creationId="{BE9B537F-975A-4734-B7C2-C455F42B3351}"/>
          </ac:spMkLst>
        </pc:spChg>
        <pc:spChg chg="add mod">
          <ac:chgData name="Hill, Loreena" userId="a59ef4ae-30bf-48bd-8488-dc1dcdc43c43" providerId="ADAL" clId="{6C567678-B007-444B-AFD2-A8C62B272A8E}" dt="2026-09-16T20:49:21.728" v="11158"/>
          <ac:spMkLst>
            <pc:docMk/>
            <pc:sldMk cId="1463463828" sldId="6086"/>
            <ac:spMk id="4" creationId="{E8F0EAE6-B8D0-54A7-77CD-AF96D966A637}"/>
          </ac:spMkLst>
        </pc:spChg>
        <pc:spChg chg="add mod">
          <ac:chgData name="Hill, Loreena" userId="a59ef4ae-30bf-48bd-8488-dc1dcdc43c43" providerId="ADAL" clId="{6C567678-B007-444B-AFD2-A8C62B272A8E}" dt="2026-09-15T22:50:10.996" v="9405" actId="1076"/>
          <ac:spMkLst>
            <pc:docMk/>
            <pc:sldMk cId="1463463828" sldId="6086"/>
            <ac:spMk id="8" creationId="{0BB62A39-825A-BD8F-F916-84324C9C873B}"/>
          </ac:spMkLst>
        </pc:spChg>
        <pc:graphicFrameChg chg="add mod modGraphic">
          <ac:chgData name="Hill, Loreena" userId="a59ef4ae-30bf-48bd-8488-dc1dcdc43c43" providerId="ADAL" clId="{6C567678-B007-444B-AFD2-A8C62B272A8E}" dt="2026-09-15T22:49:27.244" v="9396" actId="1076"/>
          <ac:graphicFrameMkLst>
            <pc:docMk/>
            <pc:sldMk cId="1463463828" sldId="6086"/>
            <ac:graphicFrameMk id="7" creationId="{33FFE79A-2F9A-DB05-57E5-CB094A743978}"/>
          </ac:graphicFrameMkLst>
        </pc:graphicFrameChg>
        <pc:picChg chg="add del mod">
          <ac:chgData name="Hill, Loreena" userId="a59ef4ae-30bf-48bd-8488-dc1dcdc43c43" providerId="ADAL" clId="{6C567678-B007-444B-AFD2-A8C62B272A8E}" dt="2026-09-15T22:40:45.644" v="8779" actId="21"/>
          <ac:picMkLst>
            <pc:docMk/>
            <pc:sldMk cId="1463463828" sldId="6086"/>
            <ac:picMk id="6" creationId="{EE3D0F24-A1D8-2A1D-1C72-74FB49876231}"/>
          </ac:picMkLst>
        </pc:picChg>
      </pc:sldChg>
      <pc:sldChg chg="new del">
        <pc:chgData name="Hill, Loreena" userId="a59ef4ae-30bf-48bd-8488-dc1dcdc43c43" providerId="ADAL" clId="{6C567678-B007-444B-AFD2-A8C62B272A8E}" dt="2026-09-16T21:08:02.241" v="11463" actId="47"/>
        <pc:sldMkLst>
          <pc:docMk/>
          <pc:sldMk cId="2590234658" sldId="6087"/>
        </pc:sldMkLst>
      </pc:sldChg>
      <pc:sldChg chg="modSp add del mod">
        <pc:chgData name="Hill, Loreena" userId="a59ef4ae-30bf-48bd-8488-dc1dcdc43c43" providerId="ADAL" clId="{6C567678-B007-444B-AFD2-A8C62B272A8E}" dt="2026-09-15T20:41:33.623" v="4843" actId="47"/>
        <pc:sldMkLst>
          <pc:docMk/>
          <pc:sldMk cId="3959321941" sldId="6087"/>
        </pc:sldMkLst>
        <pc:spChg chg="mod">
          <ac:chgData name="Hill, Loreena" userId="a59ef4ae-30bf-48bd-8488-dc1dcdc43c43" providerId="ADAL" clId="{6C567678-B007-444B-AFD2-A8C62B272A8E}" dt="2026-09-15T20:41:26.877" v="4842" actId="1076"/>
          <ac:spMkLst>
            <pc:docMk/>
            <pc:sldMk cId="3959321941" sldId="6087"/>
            <ac:spMk id="3" creationId="{74ADC2D2-25A5-76B8-A4D2-39258020C68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1C6219-5130-4F28-8646-84B98EAA736B}" type="doc">
      <dgm:prSet loTypeId="urn:microsoft.com/office/officeart/2026/layout/NumberedDotsHorizontal" loCatId="timeline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87ED2DA7-C291-41BF-B4A3-1ED7130C80C6}">
      <dgm:prSet phldrT="Add an event" phldr="0"/>
      <dgm:spPr/>
      <dgm:t>
        <a:bodyPr/>
        <a:lstStyle/>
        <a:p>
          <a:pPr>
            <a:defRPr b="1"/>
          </a:pPr>
          <a:r>
            <a:rPr lang="en-GB" dirty="0">
              <a:solidFill>
                <a:srgbClr val="002060"/>
              </a:solidFill>
            </a:rPr>
            <a:t>Awareness</a:t>
          </a:r>
        </a:p>
      </dgm:t>
    </dgm:pt>
    <dgm:pt modelId="{A8D105CC-4DC1-41E3-88CB-09C4B2825744}" type="parTrans" cxnId="{58F2F546-BF74-45E1-8A48-5EDDFE10FA3C}">
      <dgm:prSet/>
      <dgm:spPr/>
      <dgm:t>
        <a:bodyPr/>
        <a:lstStyle/>
        <a:p>
          <a:endParaRPr lang="en-GB"/>
        </a:p>
      </dgm:t>
    </dgm:pt>
    <dgm:pt modelId="{8C094E92-E7A7-47FD-8108-8494AFE29A3C}" type="sibTrans" cxnId="{58F2F546-BF74-45E1-8A48-5EDDFE10FA3C}">
      <dgm:prSet phldrT="1" phldr="0"/>
      <dgm:spPr/>
      <dgm:t>
        <a:bodyPr/>
        <a:lstStyle/>
        <a:p>
          <a:pPr>
            <a:defRPr b="1"/>
          </a:pPr>
          <a:r>
            <a:t>1</a:t>
          </a:r>
        </a:p>
      </dgm:t>
    </dgm:pt>
    <dgm:pt modelId="{DBE27241-297E-43BA-83C0-A3BF42F8CF18}">
      <dgm:prSet phldrT="Write a description of the significance of this event" phldr="0"/>
      <dgm:spPr/>
      <dgm:t>
        <a:bodyPr/>
        <a:lstStyle/>
        <a:p>
          <a:r>
            <a:rPr lang="en-GB" dirty="0"/>
            <a:t>1: Degree the individual will benefit is low</a:t>
          </a:r>
        </a:p>
        <a:p>
          <a:r>
            <a:rPr lang="en-GB" dirty="0"/>
            <a:t> </a:t>
          </a:r>
        </a:p>
      </dgm:t>
    </dgm:pt>
    <dgm:pt modelId="{2123E994-9452-4CB4-82DA-5121B7E563C8}" type="parTrans" cxnId="{0A084EA3-BC3C-401F-80FF-6D28C01A820E}">
      <dgm:prSet/>
      <dgm:spPr/>
      <dgm:t>
        <a:bodyPr/>
        <a:lstStyle/>
        <a:p>
          <a:endParaRPr lang="en-GB"/>
        </a:p>
      </dgm:t>
    </dgm:pt>
    <dgm:pt modelId="{D6D9BEE1-ADB6-4DDD-AA57-5B7AAD7669C5}" type="sibTrans" cxnId="{0A084EA3-BC3C-401F-80FF-6D28C01A820E}">
      <dgm:prSet/>
      <dgm:spPr/>
      <dgm:t>
        <a:bodyPr/>
        <a:lstStyle/>
        <a:p>
          <a:endParaRPr lang="en-GB"/>
        </a:p>
      </dgm:t>
    </dgm:pt>
    <dgm:pt modelId="{FED50BB4-20E3-4298-A5EB-095F73953570}">
      <dgm:prSet phldrT="Add an event" phldr="0"/>
      <dgm:spPr/>
      <dgm:t>
        <a:bodyPr/>
        <a:lstStyle/>
        <a:p>
          <a:pPr>
            <a:defRPr b="1"/>
          </a:pPr>
          <a:r>
            <a:rPr lang="en-GB" dirty="0">
              <a:solidFill>
                <a:srgbClr val="002060"/>
              </a:solidFill>
            </a:rPr>
            <a:t>Knowledge </a:t>
          </a:r>
        </a:p>
      </dgm:t>
    </dgm:pt>
    <dgm:pt modelId="{82114FF2-6769-4E59-A76C-F32D05101461}" type="parTrans" cxnId="{76029192-1D62-45CC-BCD7-D554B8174244}">
      <dgm:prSet/>
      <dgm:spPr/>
      <dgm:t>
        <a:bodyPr/>
        <a:lstStyle/>
        <a:p>
          <a:endParaRPr lang="en-GB"/>
        </a:p>
      </dgm:t>
    </dgm:pt>
    <dgm:pt modelId="{4531F2C4-EC50-4CBA-A5CF-787FE1BBBF45}" type="sibTrans" cxnId="{76029192-1D62-45CC-BCD7-D554B8174244}">
      <dgm:prSet phldrT="2" phldr="0"/>
      <dgm:spPr/>
      <dgm:t>
        <a:bodyPr/>
        <a:lstStyle/>
        <a:p>
          <a:pPr>
            <a:defRPr b="1"/>
          </a:pPr>
          <a:r>
            <a:t>2</a:t>
          </a:r>
        </a:p>
      </dgm:t>
    </dgm:pt>
    <dgm:pt modelId="{3BD48D35-3C0F-48CD-9380-CC115C33F009}">
      <dgm:prSet phldrT="Write a description of the significance of this event" phldr="0"/>
      <dgm:spPr/>
      <dgm:t>
        <a:bodyPr/>
        <a:lstStyle/>
        <a:p>
          <a:r>
            <a:rPr lang="en-GB" dirty="0"/>
            <a:t>2: Varies on the stakeholder</a:t>
          </a:r>
        </a:p>
      </dgm:t>
    </dgm:pt>
    <dgm:pt modelId="{8AEEC060-D690-420D-A97F-92482005889A}" type="parTrans" cxnId="{DA55ED7C-7A14-485C-B5AD-CCB9524C7144}">
      <dgm:prSet/>
      <dgm:spPr/>
      <dgm:t>
        <a:bodyPr/>
        <a:lstStyle/>
        <a:p>
          <a:endParaRPr lang="en-GB"/>
        </a:p>
      </dgm:t>
    </dgm:pt>
    <dgm:pt modelId="{BA0FAC71-14B1-4B5D-B0D5-52BADB0DFDB1}" type="sibTrans" cxnId="{DA55ED7C-7A14-485C-B5AD-CCB9524C7144}">
      <dgm:prSet/>
      <dgm:spPr/>
      <dgm:t>
        <a:bodyPr/>
        <a:lstStyle/>
        <a:p>
          <a:endParaRPr lang="en-GB"/>
        </a:p>
      </dgm:t>
    </dgm:pt>
    <dgm:pt modelId="{706817F5-D2E2-4907-84C7-A843EB664937}">
      <dgm:prSet phldrT="Add an event" phldr="0"/>
      <dgm:spPr/>
      <dgm:t>
        <a:bodyPr/>
        <a:lstStyle/>
        <a:p>
          <a:pPr>
            <a:defRPr b="1"/>
          </a:pPr>
          <a:r>
            <a:rPr lang="en-GB" dirty="0">
              <a:solidFill>
                <a:srgbClr val="002060"/>
              </a:solidFill>
            </a:rPr>
            <a:t>Practice </a:t>
          </a:r>
        </a:p>
      </dgm:t>
    </dgm:pt>
    <dgm:pt modelId="{A8913BF0-1B61-4CD9-AF0C-5E05C65F6A78}" type="parTrans" cxnId="{4746C58D-185B-4FF8-891D-93ED2E9E0E0D}">
      <dgm:prSet/>
      <dgm:spPr/>
      <dgm:t>
        <a:bodyPr/>
        <a:lstStyle/>
        <a:p>
          <a:endParaRPr lang="en-GB"/>
        </a:p>
      </dgm:t>
    </dgm:pt>
    <dgm:pt modelId="{3A58A374-05C6-4C8B-8ADB-6D221BE26E79}" type="sibTrans" cxnId="{4746C58D-185B-4FF8-891D-93ED2E9E0E0D}">
      <dgm:prSet phldrT="3" phldr="0"/>
      <dgm:spPr/>
      <dgm:t>
        <a:bodyPr/>
        <a:lstStyle/>
        <a:p>
          <a:pPr>
            <a:defRPr b="1"/>
          </a:pPr>
          <a:r>
            <a:t>3</a:t>
          </a:r>
        </a:p>
      </dgm:t>
    </dgm:pt>
    <dgm:pt modelId="{5645F031-A4AB-4E46-B09F-0FAA9B71706C}">
      <dgm:prSet phldrT="Write a description of the significance of this event" phldr="0"/>
      <dgm:spPr/>
      <dgm:t>
        <a:bodyPr/>
        <a:lstStyle/>
        <a:p>
          <a:r>
            <a:rPr lang="en-GB" dirty="0"/>
            <a:t>3: Follows from awareness &amp; knowledge </a:t>
          </a:r>
        </a:p>
        <a:p>
          <a:r>
            <a:rPr lang="en-GB" dirty="0"/>
            <a:t>4: Changes can be individual / service level </a:t>
          </a:r>
        </a:p>
      </dgm:t>
    </dgm:pt>
    <dgm:pt modelId="{F2370C03-A242-41EB-8AF8-A0BEB4039442}" type="parTrans" cxnId="{C8BB7FB0-8409-459F-910B-219B3AA40C75}">
      <dgm:prSet/>
      <dgm:spPr/>
      <dgm:t>
        <a:bodyPr/>
        <a:lstStyle/>
        <a:p>
          <a:endParaRPr lang="en-GB"/>
        </a:p>
      </dgm:t>
    </dgm:pt>
    <dgm:pt modelId="{2B660783-6CB0-4E0A-BDBE-C01E4020498A}" type="sibTrans" cxnId="{C8BB7FB0-8409-459F-910B-219B3AA40C75}">
      <dgm:prSet/>
      <dgm:spPr/>
      <dgm:t>
        <a:bodyPr/>
        <a:lstStyle/>
        <a:p>
          <a:endParaRPr lang="en-GB"/>
        </a:p>
      </dgm:t>
    </dgm:pt>
    <dgm:pt modelId="{43B5CC0A-2716-445F-A91B-CB28C7F7420C}">
      <dgm:prSet phldrT="Add an event" phldr="0"/>
      <dgm:spPr/>
      <dgm:t>
        <a:bodyPr/>
        <a:lstStyle/>
        <a:p>
          <a:pPr>
            <a:defRPr b="1"/>
          </a:pPr>
          <a:r>
            <a:rPr lang="en-GB" dirty="0">
              <a:solidFill>
                <a:srgbClr val="002060"/>
              </a:solidFill>
            </a:rPr>
            <a:t>Policy</a:t>
          </a:r>
          <a:r>
            <a:rPr lang="en-GB" dirty="0"/>
            <a:t> </a:t>
          </a:r>
        </a:p>
      </dgm:t>
    </dgm:pt>
    <dgm:pt modelId="{BFACCD5A-1C2A-4CAD-A7E5-5369B090F5D0}" type="parTrans" cxnId="{41225D1A-DE52-41FA-98E1-5F5CCF74C31E}">
      <dgm:prSet/>
      <dgm:spPr/>
      <dgm:t>
        <a:bodyPr/>
        <a:lstStyle/>
        <a:p>
          <a:endParaRPr lang="en-GB"/>
        </a:p>
      </dgm:t>
    </dgm:pt>
    <dgm:pt modelId="{7920CDC7-404A-4C50-AB78-57F6284D1737}" type="sibTrans" cxnId="{41225D1A-DE52-41FA-98E1-5F5CCF74C31E}">
      <dgm:prSet phldrT="4" phldr="0"/>
      <dgm:spPr/>
      <dgm:t>
        <a:bodyPr/>
        <a:lstStyle/>
        <a:p>
          <a:pPr>
            <a:defRPr b="1"/>
          </a:pPr>
          <a:r>
            <a:t>4</a:t>
          </a:r>
        </a:p>
      </dgm:t>
    </dgm:pt>
    <dgm:pt modelId="{96D666E4-39AA-491B-88B8-D831A1E1A082}">
      <dgm:prSet phldrT="Write a description of the significance of this event" phldr="0"/>
      <dgm:spPr/>
      <dgm:t>
        <a:bodyPr/>
        <a:lstStyle/>
        <a:p>
          <a:r>
            <a:rPr lang="en-GB" dirty="0"/>
            <a:t>5: Increase scale of benefit </a:t>
          </a:r>
        </a:p>
        <a:p>
          <a:r>
            <a:rPr lang="en-GB" dirty="0"/>
            <a:t> </a:t>
          </a:r>
        </a:p>
      </dgm:t>
    </dgm:pt>
    <dgm:pt modelId="{D10142B8-D01D-4FEE-AB48-7E0B09B4D91D}" type="parTrans" cxnId="{2754D861-F5C1-4979-8773-3ADE277019FC}">
      <dgm:prSet/>
      <dgm:spPr/>
      <dgm:t>
        <a:bodyPr/>
        <a:lstStyle/>
        <a:p>
          <a:endParaRPr lang="en-GB"/>
        </a:p>
      </dgm:t>
    </dgm:pt>
    <dgm:pt modelId="{81485CB3-B979-47B1-B9FD-4387FA749B1D}" type="sibTrans" cxnId="{2754D861-F5C1-4979-8773-3ADE277019FC}">
      <dgm:prSet/>
      <dgm:spPr/>
      <dgm:t>
        <a:bodyPr/>
        <a:lstStyle/>
        <a:p>
          <a:endParaRPr lang="en-GB"/>
        </a:p>
      </dgm:t>
    </dgm:pt>
    <dgm:pt modelId="{190A4346-8185-4331-A9AE-2A92FCA87EA5}">
      <dgm:prSet phldrT="Add an event" phldr="0"/>
      <dgm:spPr/>
      <dgm:t>
        <a:bodyPr/>
        <a:lstStyle/>
        <a:p>
          <a:pPr>
            <a:defRPr b="1"/>
          </a:pPr>
          <a:r>
            <a:rPr lang="en-GB" dirty="0">
              <a:solidFill>
                <a:srgbClr val="002060"/>
              </a:solidFill>
            </a:rPr>
            <a:t>Results/Impact </a:t>
          </a:r>
        </a:p>
      </dgm:t>
    </dgm:pt>
    <dgm:pt modelId="{BAC62B8E-8A13-43F3-8A7E-919EEF7A43BB}" type="parTrans" cxnId="{6E5A1FEA-AB8B-4B7F-AF15-EF0EDB59B5A1}">
      <dgm:prSet/>
      <dgm:spPr/>
      <dgm:t>
        <a:bodyPr/>
        <a:lstStyle/>
        <a:p>
          <a:endParaRPr lang="en-GB"/>
        </a:p>
      </dgm:t>
    </dgm:pt>
    <dgm:pt modelId="{9E2A8024-12B4-4B03-8B11-C7A55E73752E}" type="sibTrans" cxnId="{6E5A1FEA-AB8B-4B7F-AF15-EF0EDB59B5A1}">
      <dgm:prSet phldrT="5" phldr="0"/>
      <dgm:spPr/>
      <dgm:t>
        <a:bodyPr/>
        <a:lstStyle/>
        <a:p>
          <a:pPr>
            <a:defRPr b="1"/>
          </a:pPr>
          <a:r>
            <a:t>5</a:t>
          </a:r>
        </a:p>
      </dgm:t>
    </dgm:pt>
    <dgm:pt modelId="{B582EADB-987F-4DCD-A164-B0F160DA4668}">
      <dgm:prSet phldrT="Write a description of the significance of this event" phldr="0"/>
      <dgm:spPr/>
      <dgm:t>
        <a:bodyPr/>
        <a:lstStyle/>
        <a:p>
          <a:r>
            <a:rPr lang="en-GB" dirty="0"/>
            <a:t>6: Effect of new policy/practice</a:t>
          </a:r>
        </a:p>
        <a:p>
          <a:r>
            <a:rPr lang="en-GB" dirty="0"/>
            <a:t>7: Demonstrates significant benefits i.e. wellbeing, environment </a:t>
          </a:r>
        </a:p>
      </dgm:t>
    </dgm:pt>
    <dgm:pt modelId="{B07F06EA-1E38-41FC-83DC-ABA1CC63E8E1}" type="parTrans" cxnId="{CFD645E5-6B4C-4AE5-A89A-24663A2CD50B}">
      <dgm:prSet/>
      <dgm:spPr/>
      <dgm:t>
        <a:bodyPr/>
        <a:lstStyle/>
        <a:p>
          <a:endParaRPr lang="en-GB"/>
        </a:p>
      </dgm:t>
    </dgm:pt>
    <dgm:pt modelId="{DA706A9A-0249-467F-B91F-8098447499E0}" type="sibTrans" cxnId="{CFD645E5-6B4C-4AE5-A89A-24663A2CD50B}">
      <dgm:prSet/>
      <dgm:spPr/>
      <dgm:t>
        <a:bodyPr/>
        <a:lstStyle/>
        <a:p>
          <a:endParaRPr lang="en-GB"/>
        </a:p>
      </dgm:t>
    </dgm:pt>
    <dgm:pt modelId="{F5C85655-28DF-480E-8230-6E6FE9C073B0}" type="pres">
      <dgm:prSet presAssocID="{991C6219-5130-4F28-8646-84B98EAA736B}" presName="root" presStyleCnt="0">
        <dgm:presLayoutVars>
          <dgm:dir/>
          <dgm:resizeHandles val="exact"/>
        </dgm:presLayoutVars>
      </dgm:prSet>
      <dgm:spPr/>
    </dgm:pt>
    <dgm:pt modelId="{2FFE6510-B923-4227-9470-587A65F63AB8}" type="pres">
      <dgm:prSet presAssocID="{991C6219-5130-4F28-8646-84B98EAA736B}" presName="itemsFlow" presStyleCnt="0"/>
      <dgm:spPr/>
    </dgm:pt>
    <dgm:pt modelId="{AAF72E20-0893-4D8A-A4BE-A71F32A68794}" type="pres">
      <dgm:prSet presAssocID="{87ED2DA7-C291-41BF-B4A3-1ED7130C80C6}" presName="item" presStyleCnt="0"/>
      <dgm:spPr/>
    </dgm:pt>
    <dgm:pt modelId="{12F88AA1-EDF1-4E29-BAF5-5CEDA4C2E194}" type="pres">
      <dgm:prSet presAssocID="{87ED2DA7-C291-41BF-B4A3-1ED7130C80C6}" presName="anchor" presStyleCnt="0"/>
      <dgm:spPr/>
    </dgm:pt>
    <dgm:pt modelId="{43C4189E-B21A-48F4-832A-9728F15D7A9B}" type="pres">
      <dgm:prSet presAssocID="{87ED2DA7-C291-41BF-B4A3-1ED7130C80C6}" presName="titleText" presStyleLbl="revTx" presStyleIdx="0" presStyleCnt="0">
        <dgm:presLayoutVars>
          <dgm:chMax val="0"/>
          <dgm:chPref val="0"/>
        </dgm:presLayoutVars>
      </dgm:prSet>
      <dgm:spPr/>
    </dgm:pt>
    <dgm:pt modelId="{1A27871C-6B3F-4074-90A3-6171B7C8A7A0}" type="pres">
      <dgm:prSet presAssocID="{8C094E92-E7A7-47FD-8108-8494AFE29A3C}" presName="numCircle" presStyleLbl="node1NoLn" presStyleIdx="0" presStyleCnt="5">
        <dgm:presLayoutVars>
          <dgm:chMax val="0"/>
          <dgm:bulletEnabled/>
        </dgm:presLayoutVars>
      </dgm:prSet>
      <dgm:spPr/>
    </dgm:pt>
    <dgm:pt modelId="{D9104FE8-DF8E-41BB-A3AB-E2EF4D12CE5D}" type="pres">
      <dgm:prSet presAssocID="{87ED2DA7-C291-41BF-B4A3-1ED7130C80C6}" presName="descText" presStyleLbl="revTx" presStyleIdx="0" presStyleCnt="0">
        <dgm:presLayoutVars>
          <dgm:chMax val="0"/>
          <dgm:chPref val="0"/>
        </dgm:presLayoutVars>
      </dgm:prSet>
      <dgm:spPr/>
    </dgm:pt>
    <dgm:pt modelId="{344CED6E-4C81-4FF8-903A-A6828324E6FF}" type="pres">
      <dgm:prSet presAssocID="{8C094E92-E7A7-47FD-8108-8494AFE29A3C}" presName="connector" presStyleLbl="dkBgShp" presStyleIdx="0" presStyleCnt="4"/>
      <dgm:spPr/>
    </dgm:pt>
    <dgm:pt modelId="{C9477B6F-9EE9-4D32-B6AF-4475E49A6395}" type="pres">
      <dgm:prSet presAssocID="{FED50BB4-20E3-4298-A5EB-095F73953570}" presName="item" presStyleCnt="0"/>
      <dgm:spPr/>
    </dgm:pt>
    <dgm:pt modelId="{31AEA13A-4542-4043-9858-0789ED0446E4}" type="pres">
      <dgm:prSet presAssocID="{FED50BB4-20E3-4298-A5EB-095F73953570}" presName="anchor" presStyleCnt="0"/>
      <dgm:spPr/>
    </dgm:pt>
    <dgm:pt modelId="{69E226A9-EA6B-42C8-828E-C3CCB9915AEA}" type="pres">
      <dgm:prSet presAssocID="{FED50BB4-20E3-4298-A5EB-095F73953570}" presName="titleText" presStyleLbl="revTx" presStyleIdx="0" presStyleCnt="0">
        <dgm:presLayoutVars>
          <dgm:chMax val="0"/>
          <dgm:chPref val="0"/>
        </dgm:presLayoutVars>
      </dgm:prSet>
      <dgm:spPr/>
    </dgm:pt>
    <dgm:pt modelId="{523777D2-22C8-408C-AF5E-1B2AAB09F8EB}" type="pres">
      <dgm:prSet presAssocID="{4531F2C4-EC50-4CBA-A5CF-787FE1BBBF45}" presName="numCircle" presStyleLbl="node1NoLn" presStyleIdx="1" presStyleCnt="5">
        <dgm:presLayoutVars>
          <dgm:chMax val="0"/>
          <dgm:bulletEnabled/>
        </dgm:presLayoutVars>
      </dgm:prSet>
      <dgm:spPr/>
    </dgm:pt>
    <dgm:pt modelId="{93B3FE31-AD1E-42FF-8BD2-0F1C15F97484}" type="pres">
      <dgm:prSet presAssocID="{FED50BB4-20E3-4298-A5EB-095F73953570}" presName="descText" presStyleLbl="revTx" presStyleIdx="0" presStyleCnt="0">
        <dgm:presLayoutVars>
          <dgm:chMax val="0"/>
          <dgm:chPref val="0"/>
        </dgm:presLayoutVars>
      </dgm:prSet>
      <dgm:spPr/>
    </dgm:pt>
    <dgm:pt modelId="{3CFC1A87-9EDF-4FC3-A215-3B4C64736229}" type="pres">
      <dgm:prSet presAssocID="{4531F2C4-EC50-4CBA-A5CF-787FE1BBBF45}" presName="connector" presStyleLbl="dkBgShp" presStyleIdx="1" presStyleCnt="4"/>
      <dgm:spPr/>
    </dgm:pt>
    <dgm:pt modelId="{287180D8-03DD-40A1-9E8F-CA255EA7CD7F}" type="pres">
      <dgm:prSet presAssocID="{706817F5-D2E2-4907-84C7-A843EB664937}" presName="item" presStyleCnt="0"/>
      <dgm:spPr/>
    </dgm:pt>
    <dgm:pt modelId="{27EE0EC6-2836-4522-902F-B43B4E668E02}" type="pres">
      <dgm:prSet presAssocID="{706817F5-D2E2-4907-84C7-A843EB664937}" presName="anchor" presStyleCnt="0"/>
      <dgm:spPr/>
    </dgm:pt>
    <dgm:pt modelId="{E8A16E5C-B4EB-4226-87B8-05836F887EE3}" type="pres">
      <dgm:prSet presAssocID="{706817F5-D2E2-4907-84C7-A843EB664937}" presName="titleText" presStyleLbl="revTx" presStyleIdx="0" presStyleCnt="0">
        <dgm:presLayoutVars>
          <dgm:chMax val="0"/>
          <dgm:chPref val="0"/>
        </dgm:presLayoutVars>
      </dgm:prSet>
      <dgm:spPr/>
    </dgm:pt>
    <dgm:pt modelId="{E5CB3FE5-FFE0-4200-B032-6287D40ADCFF}" type="pres">
      <dgm:prSet presAssocID="{3A58A374-05C6-4C8B-8ADB-6D221BE26E79}" presName="numCircle" presStyleLbl="node1NoLn" presStyleIdx="2" presStyleCnt="5">
        <dgm:presLayoutVars>
          <dgm:chMax val="0"/>
          <dgm:bulletEnabled/>
        </dgm:presLayoutVars>
      </dgm:prSet>
      <dgm:spPr/>
    </dgm:pt>
    <dgm:pt modelId="{C1198387-8865-4763-9CB4-D1C68533AE28}" type="pres">
      <dgm:prSet presAssocID="{706817F5-D2E2-4907-84C7-A843EB664937}" presName="descText" presStyleLbl="revTx" presStyleIdx="0" presStyleCnt="0">
        <dgm:presLayoutVars>
          <dgm:chMax val="0"/>
          <dgm:chPref val="0"/>
        </dgm:presLayoutVars>
      </dgm:prSet>
      <dgm:spPr/>
    </dgm:pt>
    <dgm:pt modelId="{73181D4B-F7FB-40EE-B784-66DDED37E484}" type="pres">
      <dgm:prSet presAssocID="{3A58A374-05C6-4C8B-8ADB-6D221BE26E79}" presName="connector" presStyleLbl="dkBgShp" presStyleIdx="2" presStyleCnt="4"/>
      <dgm:spPr/>
    </dgm:pt>
    <dgm:pt modelId="{114738E8-63B0-4795-9FD3-4402BB67C0D3}" type="pres">
      <dgm:prSet presAssocID="{43B5CC0A-2716-445F-A91B-CB28C7F7420C}" presName="item" presStyleCnt="0"/>
      <dgm:spPr/>
    </dgm:pt>
    <dgm:pt modelId="{0C48BF56-9F38-4AA5-8EA8-7A4DD2968618}" type="pres">
      <dgm:prSet presAssocID="{43B5CC0A-2716-445F-A91B-CB28C7F7420C}" presName="anchor" presStyleCnt="0"/>
      <dgm:spPr/>
    </dgm:pt>
    <dgm:pt modelId="{27D77AB8-8908-4BE2-8761-83C978420D86}" type="pres">
      <dgm:prSet presAssocID="{43B5CC0A-2716-445F-A91B-CB28C7F7420C}" presName="titleText" presStyleLbl="revTx" presStyleIdx="0" presStyleCnt="0">
        <dgm:presLayoutVars>
          <dgm:chMax val="0"/>
          <dgm:chPref val="0"/>
        </dgm:presLayoutVars>
      </dgm:prSet>
      <dgm:spPr/>
    </dgm:pt>
    <dgm:pt modelId="{E328034A-0126-4D01-842C-82BBCCCAD5E9}" type="pres">
      <dgm:prSet presAssocID="{7920CDC7-404A-4C50-AB78-57F6284D1737}" presName="numCircle" presStyleLbl="node1NoLn" presStyleIdx="3" presStyleCnt="5">
        <dgm:presLayoutVars>
          <dgm:chMax val="0"/>
          <dgm:bulletEnabled/>
        </dgm:presLayoutVars>
      </dgm:prSet>
      <dgm:spPr/>
    </dgm:pt>
    <dgm:pt modelId="{65F1EFCB-7D70-41DD-87ED-AAB493A35D75}" type="pres">
      <dgm:prSet presAssocID="{43B5CC0A-2716-445F-A91B-CB28C7F7420C}" presName="descText" presStyleLbl="revTx" presStyleIdx="0" presStyleCnt="0">
        <dgm:presLayoutVars>
          <dgm:chMax val="0"/>
          <dgm:chPref val="0"/>
        </dgm:presLayoutVars>
      </dgm:prSet>
      <dgm:spPr/>
    </dgm:pt>
    <dgm:pt modelId="{E8BC0E02-6348-4C50-8BCF-8E26C814A7F7}" type="pres">
      <dgm:prSet presAssocID="{7920CDC7-404A-4C50-AB78-57F6284D1737}" presName="connector" presStyleLbl="dkBgShp" presStyleIdx="3" presStyleCnt="4"/>
      <dgm:spPr/>
    </dgm:pt>
    <dgm:pt modelId="{89386E93-6CAB-4146-8FB1-3552D180F95A}" type="pres">
      <dgm:prSet presAssocID="{190A4346-8185-4331-A9AE-2A92FCA87EA5}" presName="item" presStyleCnt="0"/>
      <dgm:spPr/>
    </dgm:pt>
    <dgm:pt modelId="{D05402C0-4DFA-41E3-84DF-B1209A787CE3}" type="pres">
      <dgm:prSet presAssocID="{190A4346-8185-4331-A9AE-2A92FCA87EA5}" presName="anchor" presStyleCnt="0"/>
      <dgm:spPr/>
    </dgm:pt>
    <dgm:pt modelId="{77A6B6D1-EF1F-4580-B8E8-FD6A20F90084}" type="pres">
      <dgm:prSet presAssocID="{190A4346-8185-4331-A9AE-2A92FCA87EA5}" presName="titleText" presStyleLbl="revTx" presStyleIdx="0" presStyleCnt="0">
        <dgm:presLayoutVars>
          <dgm:chMax val="0"/>
          <dgm:chPref val="0"/>
        </dgm:presLayoutVars>
      </dgm:prSet>
      <dgm:spPr/>
    </dgm:pt>
    <dgm:pt modelId="{83AA25A7-DD98-4E3D-B0E8-09E19A893B4F}" type="pres">
      <dgm:prSet presAssocID="{9E2A8024-12B4-4B03-8B11-C7A55E73752E}" presName="numCircle" presStyleLbl="node1NoLn" presStyleIdx="4" presStyleCnt="5">
        <dgm:presLayoutVars>
          <dgm:chMax val="0"/>
          <dgm:bulletEnabled/>
        </dgm:presLayoutVars>
      </dgm:prSet>
      <dgm:spPr/>
    </dgm:pt>
    <dgm:pt modelId="{6B297872-8635-496B-A320-B9DC99BEFDE0}" type="pres">
      <dgm:prSet presAssocID="{190A4346-8185-4331-A9AE-2A92FCA87EA5}" presName="descText" presStyleLbl="revTx" presStyleIdx="0" presStyleCnt="0">
        <dgm:presLayoutVars>
          <dgm:chMax val="0"/>
          <dgm:chPref val="0"/>
        </dgm:presLayoutVars>
      </dgm:prSet>
      <dgm:spPr/>
    </dgm:pt>
  </dgm:ptLst>
  <dgm:cxnLst>
    <dgm:cxn modelId="{79DDAC00-936F-4138-8DE7-0E1B4EC51CAA}" type="presOf" srcId="{8C094E92-E7A7-47FD-8108-8494AFE29A3C}" destId="{1A27871C-6B3F-4074-90A3-6171B7C8A7A0}" srcOrd="0" destOrd="0" presId="urn:microsoft.com/office/officeart/2026/layout/NumberedDotsHorizontal"/>
    <dgm:cxn modelId="{C2179B04-A3EF-4288-9870-47B7A6C193DB}" type="presOf" srcId="{43B5CC0A-2716-445F-A91B-CB28C7F7420C}" destId="{27D77AB8-8908-4BE2-8761-83C978420D86}" srcOrd="0" destOrd="0" presId="urn:microsoft.com/office/officeart/2026/layout/NumberedDotsHorizontal"/>
    <dgm:cxn modelId="{E1768708-9AAD-4347-B098-B5F99B657B13}" type="presOf" srcId="{B582EADB-987F-4DCD-A164-B0F160DA4668}" destId="{6B297872-8635-496B-A320-B9DC99BEFDE0}" srcOrd="0" destOrd="0" presId="urn:microsoft.com/office/officeart/2026/layout/NumberedDotsHorizontal"/>
    <dgm:cxn modelId="{EA7F090F-39D2-49DE-AE67-D563574EC42B}" type="presOf" srcId="{3BD48D35-3C0F-48CD-9380-CC115C33F009}" destId="{93B3FE31-AD1E-42FF-8BD2-0F1C15F97484}" srcOrd="0" destOrd="0" presId="urn:microsoft.com/office/officeart/2026/layout/NumberedDotsHorizontal"/>
    <dgm:cxn modelId="{A1E20811-E499-45E1-AE9D-F57ACF3F8F27}" type="presOf" srcId="{3A58A374-05C6-4C8B-8ADB-6D221BE26E79}" destId="{E5CB3FE5-FFE0-4200-B032-6287D40ADCFF}" srcOrd="0" destOrd="0" presId="urn:microsoft.com/office/officeart/2026/layout/NumberedDotsHorizontal"/>
    <dgm:cxn modelId="{41225D1A-DE52-41FA-98E1-5F5CCF74C31E}" srcId="{991C6219-5130-4F28-8646-84B98EAA736B}" destId="{43B5CC0A-2716-445F-A91B-CB28C7F7420C}" srcOrd="3" destOrd="0" parTransId="{BFACCD5A-1C2A-4CAD-A7E5-5369B090F5D0}" sibTransId="{7920CDC7-404A-4C50-AB78-57F6284D1737}"/>
    <dgm:cxn modelId="{95096A61-5491-4A89-AF92-29AEC340E91F}" type="presOf" srcId="{4531F2C4-EC50-4CBA-A5CF-787FE1BBBF45}" destId="{523777D2-22C8-408C-AF5E-1B2AAB09F8EB}" srcOrd="0" destOrd="0" presId="urn:microsoft.com/office/officeart/2026/layout/NumberedDotsHorizontal"/>
    <dgm:cxn modelId="{2754D861-F5C1-4979-8773-3ADE277019FC}" srcId="{43B5CC0A-2716-445F-A91B-CB28C7F7420C}" destId="{96D666E4-39AA-491B-88B8-D831A1E1A082}" srcOrd="0" destOrd="0" parTransId="{D10142B8-D01D-4FEE-AB48-7E0B09B4D91D}" sibTransId="{81485CB3-B979-47B1-B9FD-4387FA749B1D}"/>
    <dgm:cxn modelId="{8B490E43-C737-4E59-85FA-7B87674E9069}" type="presOf" srcId="{3A58A374-05C6-4C8B-8ADB-6D221BE26E79}" destId="{73181D4B-F7FB-40EE-B784-66DDED37E484}" srcOrd="1" destOrd="0" presId="urn:microsoft.com/office/officeart/2026/layout/NumberedDotsHorizontal"/>
    <dgm:cxn modelId="{58F2F546-BF74-45E1-8A48-5EDDFE10FA3C}" srcId="{991C6219-5130-4F28-8646-84B98EAA736B}" destId="{87ED2DA7-C291-41BF-B4A3-1ED7130C80C6}" srcOrd="0" destOrd="0" parTransId="{A8D105CC-4DC1-41E3-88CB-09C4B2825744}" sibTransId="{8C094E92-E7A7-47FD-8108-8494AFE29A3C}"/>
    <dgm:cxn modelId="{D52F516E-ACBA-4C08-BA66-17839D6A5142}" type="presOf" srcId="{190A4346-8185-4331-A9AE-2A92FCA87EA5}" destId="{77A6B6D1-EF1F-4580-B8E8-FD6A20F90084}" srcOrd="0" destOrd="0" presId="urn:microsoft.com/office/officeart/2026/layout/NumberedDotsHorizontal"/>
    <dgm:cxn modelId="{BDF9CA6F-0C31-4D1B-B50D-872B4B26E78B}" type="presOf" srcId="{7920CDC7-404A-4C50-AB78-57F6284D1737}" destId="{E328034A-0126-4D01-842C-82BBCCCAD5E9}" srcOrd="0" destOrd="0" presId="urn:microsoft.com/office/officeart/2026/layout/NumberedDotsHorizontal"/>
    <dgm:cxn modelId="{550FA272-3122-4092-BED1-CC52BA33E565}" type="presOf" srcId="{991C6219-5130-4F28-8646-84B98EAA736B}" destId="{F5C85655-28DF-480E-8230-6E6FE9C073B0}" srcOrd="0" destOrd="0" presId="urn:microsoft.com/office/officeart/2026/layout/NumberedDotsHorizontal"/>
    <dgm:cxn modelId="{B2F6977B-6242-49AB-A0EE-62BE644CC37E}" type="presOf" srcId="{4531F2C4-EC50-4CBA-A5CF-787FE1BBBF45}" destId="{3CFC1A87-9EDF-4FC3-A215-3B4C64736229}" srcOrd="1" destOrd="0" presId="urn:microsoft.com/office/officeart/2026/layout/NumberedDotsHorizontal"/>
    <dgm:cxn modelId="{DEB0FE7B-30EE-4479-911A-53DFB2302B6F}" type="presOf" srcId="{FED50BB4-20E3-4298-A5EB-095F73953570}" destId="{69E226A9-EA6B-42C8-828E-C3CCB9915AEA}" srcOrd="0" destOrd="0" presId="urn:microsoft.com/office/officeart/2026/layout/NumberedDotsHorizontal"/>
    <dgm:cxn modelId="{DA55ED7C-7A14-485C-B5AD-CCB9524C7144}" srcId="{FED50BB4-20E3-4298-A5EB-095F73953570}" destId="{3BD48D35-3C0F-48CD-9380-CC115C33F009}" srcOrd="0" destOrd="0" parTransId="{8AEEC060-D690-420D-A97F-92482005889A}" sibTransId="{BA0FAC71-14B1-4B5D-B0D5-52BADB0DFDB1}"/>
    <dgm:cxn modelId="{4746C58D-185B-4FF8-891D-93ED2E9E0E0D}" srcId="{991C6219-5130-4F28-8646-84B98EAA736B}" destId="{706817F5-D2E2-4907-84C7-A843EB664937}" srcOrd="2" destOrd="0" parTransId="{A8913BF0-1B61-4CD9-AF0C-5E05C65F6A78}" sibTransId="{3A58A374-05C6-4C8B-8ADB-6D221BE26E79}"/>
    <dgm:cxn modelId="{76029192-1D62-45CC-BCD7-D554B8174244}" srcId="{991C6219-5130-4F28-8646-84B98EAA736B}" destId="{FED50BB4-20E3-4298-A5EB-095F73953570}" srcOrd="1" destOrd="0" parTransId="{82114FF2-6769-4E59-A76C-F32D05101461}" sibTransId="{4531F2C4-EC50-4CBA-A5CF-787FE1BBBF45}"/>
    <dgm:cxn modelId="{2D1B2E93-93ED-4D7E-8A58-9FD72B351240}" type="presOf" srcId="{87ED2DA7-C291-41BF-B4A3-1ED7130C80C6}" destId="{43C4189E-B21A-48F4-832A-9728F15D7A9B}" srcOrd="0" destOrd="0" presId="urn:microsoft.com/office/officeart/2026/layout/NumberedDotsHorizontal"/>
    <dgm:cxn modelId="{F5B3469F-7264-49C9-907E-69BFC6BCC495}" type="presOf" srcId="{5645F031-A4AB-4E46-B09F-0FAA9B71706C}" destId="{C1198387-8865-4763-9CB4-D1C68533AE28}" srcOrd="0" destOrd="0" presId="urn:microsoft.com/office/officeart/2026/layout/NumberedDotsHorizontal"/>
    <dgm:cxn modelId="{0A084EA3-BC3C-401F-80FF-6D28C01A820E}" srcId="{87ED2DA7-C291-41BF-B4A3-1ED7130C80C6}" destId="{DBE27241-297E-43BA-83C0-A3BF42F8CF18}" srcOrd="0" destOrd="0" parTransId="{2123E994-9452-4CB4-82DA-5121B7E563C8}" sibTransId="{D6D9BEE1-ADB6-4DDD-AA57-5B7AAD7669C5}"/>
    <dgm:cxn modelId="{C8BB7FB0-8409-459F-910B-219B3AA40C75}" srcId="{706817F5-D2E2-4907-84C7-A843EB664937}" destId="{5645F031-A4AB-4E46-B09F-0FAA9B71706C}" srcOrd="0" destOrd="0" parTransId="{F2370C03-A242-41EB-8AF8-A0BEB4039442}" sibTransId="{2B660783-6CB0-4E0A-BDBE-C01E4020498A}"/>
    <dgm:cxn modelId="{C367A8B7-EB27-4EB3-AC95-5CE0C69656ED}" type="presOf" srcId="{96D666E4-39AA-491B-88B8-D831A1E1A082}" destId="{65F1EFCB-7D70-41DD-87ED-AAB493A35D75}" srcOrd="0" destOrd="0" presId="urn:microsoft.com/office/officeart/2026/layout/NumberedDotsHorizontal"/>
    <dgm:cxn modelId="{B3F04BBD-4DDD-462C-A10F-B0736DA7FA43}" type="presOf" srcId="{8C094E92-E7A7-47FD-8108-8494AFE29A3C}" destId="{344CED6E-4C81-4FF8-903A-A6828324E6FF}" srcOrd="1" destOrd="0" presId="urn:microsoft.com/office/officeart/2026/layout/NumberedDotsHorizontal"/>
    <dgm:cxn modelId="{8C8550CF-F590-4CC6-BF1E-6935AE502785}" type="presOf" srcId="{9E2A8024-12B4-4B03-8B11-C7A55E73752E}" destId="{83AA25A7-DD98-4E3D-B0E8-09E19A893B4F}" srcOrd="0" destOrd="0" presId="urn:microsoft.com/office/officeart/2026/layout/NumberedDotsHorizontal"/>
    <dgm:cxn modelId="{CFD645E5-6B4C-4AE5-A89A-24663A2CD50B}" srcId="{190A4346-8185-4331-A9AE-2A92FCA87EA5}" destId="{B582EADB-987F-4DCD-A164-B0F160DA4668}" srcOrd="0" destOrd="0" parTransId="{B07F06EA-1E38-41FC-83DC-ABA1CC63E8E1}" sibTransId="{DA706A9A-0249-467F-B91F-8098447499E0}"/>
    <dgm:cxn modelId="{1144B0E5-3FDB-43F1-A5E3-7B37AC2A3114}" type="presOf" srcId="{7920CDC7-404A-4C50-AB78-57F6284D1737}" destId="{E8BC0E02-6348-4C50-8BCF-8E26C814A7F7}" srcOrd="1" destOrd="0" presId="urn:microsoft.com/office/officeart/2026/layout/NumberedDotsHorizontal"/>
    <dgm:cxn modelId="{6E5A1FEA-AB8B-4B7F-AF15-EF0EDB59B5A1}" srcId="{991C6219-5130-4F28-8646-84B98EAA736B}" destId="{190A4346-8185-4331-A9AE-2A92FCA87EA5}" srcOrd="4" destOrd="0" parTransId="{BAC62B8E-8A13-43F3-8A7E-919EEF7A43BB}" sibTransId="{9E2A8024-12B4-4B03-8B11-C7A55E73752E}"/>
    <dgm:cxn modelId="{584CF0F5-9C21-4EB5-AF17-104627DE5EF6}" type="presOf" srcId="{706817F5-D2E2-4907-84C7-A843EB664937}" destId="{E8A16E5C-B4EB-4226-87B8-05836F887EE3}" srcOrd="0" destOrd="0" presId="urn:microsoft.com/office/officeart/2026/layout/NumberedDotsHorizontal"/>
    <dgm:cxn modelId="{DA50E4FE-A86B-4E28-ADEF-10B82FDA5E27}" type="presOf" srcId="{DBE27241-297E-43BA-83C0-A3BF42F8CF18}" destId="{D9104FE8-DF8E-41BB-A3AB-E2EF4D12CE5D}" srcOrd="0" destOrd="0" presId="urn:microsoft.com/office/officeart/2026/layout/NumberedDotsHorizontal"/>
    <dgm:cxn modelId="{A286E6F7-3588-4471-BB5D-9962A251C4D0}" type="presParOf" srcId="{F5C85655-28DF-480E-8230-6E6FE9C073B0}" destId="{2FFE6510-B923-4227-9470-587A65F63AB8}" srcOrd="0" destOrd="0" presId="urn:microsoft.com/office/officeart/2026/layout/NumberedDotsHorizontal"/>
    <dgm:cxn modelId="{457A0B05-CB16-4C05-B479-7BA23571B604}" type="presParOf" srcId="{2FFE6510-B923-4227-9470-587A65F63AB8}" destId="{AAF72E20-0893-4D8A-A4BE-A71F32A68794}" srcOrd="0" destOrd="0" presId="urn:microsoft.com/office/officeart/2026/layout/NumberedDotsHorizontal"/>
    <dgm:cxn modelId="{9C907D1C-A524-4BC8-A73E-66723D64E241}" type="presParOf" srcId="{AAF72E20-0893-4D8A-A4BE-A71F32A68794}" destId="{12F88AA1-EDF1-4E29-BAF5-5CEDA4C2E194}" srcOrd="0" destOrd="0" presId="urn:microsoft.com/office/officeart/2026/layout/NumberedDotsHorizontal"/>
    <dgm:cxn modelId="{27A0CF1C-5868-42E6-8247-19ED5129B918}" type="presParOf" srcId="{AAF72E20-0893-4D8A-A4BE-A71F32A68794}" destId="{43C4189E-B21A-48F4-832A-9728F15D7A9B}" srcOrd="1" destOrd="0" presId="urn:microsoft.com/office/officeart/2026/layout/NumberedDotsHorizontal"/>
    <dgm:cxn modelId="{632CE738-A1BF-4745-A981-B6732D2A02D6}" type="presParOf" srcId="{AAF72E20-0893-4D8A-A4BE-A71F32A68794}" destId="{1A27871C-6B3F-4074-90A3-6171B7C8A7A0}" srcOrd="2" destOrd="0" presId="urn:microsoft.com/office/officeart/2026/layout/NumberedDotsHorizontal"/>
    <dgm:cxn modelId="{D74C33BF-D48C-4F5D-B49B-87D6EFE7E2FB}" type="presParOf" srcId="{AAF72E20-0893-4D8A-A4BE-A71F32A68794}" destId="{D9104FE8-DF8E-41BB-A3AB-E2EF4D12CE5D}" srcOrd="3" destOrd="0" presId="urn:microsoft.com/office/officeart/2026/layout/NumberedDotsHorizontal"/>
    <dgm:cxn modelId="{0EC6BBC0-65E6-42AB-ACA7-4D0F13D02C94}" type="presParOf" srcId="{2FFE6510-B923-4227-9470-587A65F63AB8}" destId="{344CED6E-4C81-4FF8-903A-A6828324E6FF}" srcOrd="1" destOrd="0" presId="urn:microsoft.com/office/officeart/2026/layout/NumberedDotsHorizontal"/>
    <dgm:cxn modelId="{6F88EBAF-59BF-4468-AC13-CE717CD6C3B6}" type="presParOf" srcId="{2FFE6510-B923-4227-9470-587A65F63AB8}" destId="{C9477B6F-9EE9-4D32-B6AF-4475E49A6395}" srcOrd="2" destOrd="0" presId="urn:microsoft.com/office/officeart/2026/layout/NumberedDotsHorizontal"/>
    <dgm:cxn modelId="{A1508E3B-580B-4CEB-912F-372F26F2854E}" type="presParOf" srcId="{C9477B6F-9EE9-4D32-B6AF-4475E49A6395}" destId="{31AEA13A-4542-4043-9858-0789ED0446E4}" srcOrd="0" destOrd="0" presId="urn:microsoft.com/office/officeart/2026/layout/NumberedDotsHorizontal"/>
    <dgm:cxn modelId="{79EF19DB-7FDB-4113-AA08-3526B9D7B9D5}" type="presParOf" srcId="{C9477B6F-9EE9-4D32-B6AF-4475E49A6395}" destId="{69E226A9-EA6B-42C8-828E-C3CCB9915AEA}" srcOrd="1" destOrd="0" presId="urn:microsoft.com/office/officeart/2026/layout/NumberedDotsHorizontal"/>
    <dgm:cxn modelId="{4A614003-3FCA-402D-AF99-D59FD28E51C7}" type="presParOf" srcId="{C9477B6F-9EE9-4D32-B6AF-4475E49A6395}" destId="{523777D2-22C8-408C-AF5E-1B2AAB09F8EB}" srcOrd="2" destOrd="0" presId="urn:microsoft.com/office/officeart/2026/layout/NumberedDotsHorizontal"/>
    <dgm:cxn modelId="{2A4DF221-A8F3-4785-A863-62FDD9A269A9}" type="presParOf" srcId="{C9477B6F-9EE9-4D32-B6AF-4475E49A6395}" destId="{93B3FE31-AD1E-42FF-8BD2-0F1C15F97484}" srcOrd="3" destOrd="0" presId="urn:microsoft.com/office/officeart/2026/layout/NumberedDotsHorizontal"/>
    <dgm:cxn modelId="{50BC56C9-D5FE-4461-B26B-034C1A4111D5}" type="presParOf" srcId="{2FFE6510-B923-4227-9470-587A65F63AB8}" destId="{3CFC1A87-9EDF-4FC3-A215-3B4C64736229}" srcOrd="3" destOrd="0" presId="urn:microsoft.com/office/officeart/2026/layout/NumberedDotsHorizontal"/>
    <dgm:cxn modelId="{8E187D14-C294-4C5F-B29D-6D9B6BD8CEB8}" type="presParOf" srcId="{2FFE6510-B923-4227-9470-587A65F63AB8}" destId="{287180D8-03DD-40A1-9E8F-CA255EA7CD7F}" srcOrd="4" destOrd="0" presId="urn:microsoft.com/office/officeart/2026/layout/NumberedDotsHorizontal"/>
    <dgm:cxn modelId="{5B288903-9C6B-49A8-9138-6CFD3E64933E}" type="presParOf" srcId="{287180D8-03DD-40A1-9E8F-CA255EA7CD7F}" destId="{27EE0EC6-2836-4522-902F-B43B4E668E02}" srcOrd="0" destOrd="0" presId="urn:microsoft.com/office/officeart/2026/layout/NumberedDotsHorizontal"/>
    <dgm:cxn modelId="{E4D4E22A-40BB-4AF0-AEBD-3C44FE88ACF8}" type="presParOf" srcId="{287180D8-03DD-40A1-9E8F-CA255EA7CD7F}" destId="{E8A16E5C-B4EB-4226-87B8-05836F887EE3}" srcOrd="1" destOrd="0" presId="urn:microsoft.com/office/officeart/2026/layout/NumberedDotsHorizontal"/>
    <dgm:cxn modelId="{E1F22E82-AAAF-43E6-A671-BBAB46272764}" type="presParOf" srcId="{287180D8-03DD-40A1-9E8F-CA255EA7CD7F}" destId="{E5CB3FE5-FFE0-4200-B032-6287D40ADCFF}" srcOrd="2" destOrd="0" presId="urn:microsoft.com/office/officeart/2026/layout/NumberedDotsHorizontal"/>
    <dgm:cxn modelId="{B0C66146-C886-4951-86F8-0BF3660AEF2E}" type="presParOf" srcId="{287180D8-03DD-40A1-9E8F-CA255EA7CD7F}" destId="{C1198387-8865-4763-9CB4-D1C68533AE28}" srcOrd="3" destOrd="0" presId="urn:microsoft.com/office/officeart/2026/layout/NumberedDotsHorizontal"/>
    <dgm:cxn modelId="{A05ECE9E-2BCD-4596-AEA9-AC883ADF21E8}" type="presParOf" srcId="{2FFE6510-B923-4227-9470-587A65F63AB8}" destId="{73181D4B-F7FB-40EE-B784-66DDED37E484}" srcOrd="5" destOrd="0" presId="urn:microsoft.com/office/officeart/2026/layout/NumberedDotsHorizontal"/>
    <dgm:cxn modelId="{C5945AB3-9C82-443B-809B-BE6227940A24}" type="presParOf" srcId="{2FFE6510-B923-4227-9470-587A65F63AB8}" destId="{114738E8-63B0-4795-9FD3-4402BB67C0D3}" srcOrd="6" destOrd="0" presId="urn:microsoft.com/office/officeart/2026/layout/NumberedDotsHorizontal"/>
    <dgm:cxn modelId="{2BC2D7EF-3742-42FD-AFE2-69118B1676C2}" type="presParOf" srcId="{114738E8-63B0-4795-9FD3-4402BB67C0D3}" destId="{0C48BF56-9F38-4AA5-8EA8-7A4DD2968618}" srcOrd="0" destOrd="0" presId="urn:microsoft.com/office/officeart/2026/layout/NumberedDotsHorizontal"/>
    <dgm:cxn modelId="{95EDAE34-D087-457D-B78B-AE8F8883D7CF}" type="presParOf" srcId="{114738E8-63B0-4795-9FD3-4402BB67C0D3}" destId="{27D77AB8-8908-4BE2-8761-83C978420D86}" srcOrd="1" destOrd="0" presId="urn:microsoft.com/office/officeart/2026/layout/NumberedDotsHorizontal"/>
    <dgm:cxn modelId="{14359A2D-3B77-48B7-9937-5247648FA5D8}" type="presParOf" srcId="{114738E8-63B0-4795-9FD3-4402BB67C0D3}" destId="{E328034A-0126-4D01-842C-82BBCCCAD5E9}" srcOrd="2" destOrd="0" presId="urn:microsoft.com/office/officeart/2026/layout/NumberedDotsHorizontal"/>
    <dgm:cxn modelId="{9E4C595B-4DCA-4FA9-A2F8-EB3F488637DC}" type="presParOf" srcId="{114738E8-63B0-4795-9FD3-4402BB67C0D3}" destId="{65F1EFCB-7D70-41DD-87ED-AAB493A35D75}" srcOrd="3" destOrd="0" presId="urn:microsoft.com/office/officeart/2026/layout/NumberedDotsHorizontal"/>
    <dgm:cxn modelId="{772C4F70-5380-4E59-8ADD-A4AF9D382A2A}" type="presParOf" srcId="{2FFE6510-B923-4227-9470-587A65F63AB8}" destId="{E8BC0E02-6348-4C50-8BCF-8E26C814A7F7}" srcOrd="7" destOrd="0" presId="urn:microsoft.com/office/officeart/2026/layout/NumberedDotsHorizontal"/>
    <dgm:cxn modelId="{1DDAE45F-71BA-4AB1-A3E3-6A004ACF6228}" type="presParOf" srcId="{2FFE6510-B923-4227-9470-587A65F63AB8}" destId="{89386E93-6CAB-4146-8FB1-3552D180F95A}" srcOrd="8" destOrd="0" presId="urn:microsoft.com/office/officeart/2026/layout/NumberedDotsHorizontal"/>
    <dgm:cxn modelId="{7898D3E8-283E-4F4E-88FE-72C3DBE33F5D}" type="presParOf" srcId="{89386E93-6CAB-4146-8FB1-3552D180F95A}" destId="{D05402C0-4DFA-41E3-84DF-B1209A787CE3}" srcOrd="0" destOrd="0" presId="urn:microsoft.com/office/officeart/2026/layout/NumberedDotsHorizontal"/>
    <dgm:cxn modelId="{A53B5BCA-432A-4A02-A032-3B91FC8F1F2B}" type="presParOf" srcId="{89386E93-6CAB-4146-8FB1-3552D180F95A}" destId="{77A6B6D1-EF1F-4580-B8E8-FD6A20F90084}" srcOrd="1" destOrd="0" presId="urn:microsoft.com/office/officeart/2026/layout/NumberedDotsHorizontal"/>
    <dgm:cxn modelId="{5A251876-B55E-40B4-B30A-D7AA2353B13F}" type="presParOf" srcId="{89386E93-6CAB-4146-8FB1-3552D180F95A}" destId="{83AA25A7-DD98-4E3D-B0E8-09E19A893B4F}" srcOrd="2" destOrd="0" presId="urn:microsoft.com/office/officeart/2026/layout/NumberedDotsHorizontal"/>
    <dgm:cxn modelId="{8DB53191-90EB-4356-BDBD-5AE2D788105E}" type="presParOf" srcId="{89386E93-6CAB-4146-8FB1-3552D180F95A}" destId="{6B297872-8635-496B-A320-B9DC99BEFDE0}" srcOrd="3" destOrd="0" presId="urn:microsoft.com/office/officeart/2026/layout/NumberedDotsHorizont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C4189E-B21A-48F4-832A-9728F15D7A9B}">
      <dsp:nvSpPr>
        <dsp:cNvPr id="0" name=""/>
        <dsp:cNvSpPr/>
      </dsp:nvSpPr>
      <dsp:spPr>
        <a:xfrm>
          <a:off x="336652" y="894080"/>
          <a:ext cx="1155172" cy="528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200" kern="1200" dirty="0">
              <a:solidFill>
                <a:srgbClr val="002060"/>
              </a:solidFill>
            </a:rPr>
            <a:t>Awareness</a:t>
          </a:r>
        </a:p>
      </dsp:txBody>
      <dsp:txXfrm>
        <a:off x="336652" y="894080"/>
        <a:ext cx="1155172" cy="528320"/>
      </dsp:txXfrm>
    </dsp:sp>
    <dsp:sp modelId="{1A27871C-6B3F-4074-90A3-6171B7C8A7A0}">
      <dsp:nvSpPr>
        <dsp:cNvPr id="0" name=""/>
        <dsp:cNvSpPr/>
      </dsp:nvSpPr>
      <dsp:spPr>
        <a:xfrm>
          <a:off x="426558" y="1463040"/>
          <a:ext cx="975360" cy="97536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1</a:t>
          </a:r>
        </a:p>
      </dsp:txBody>
      <dsp:txXfrm>
        <a:off x="569396" y="1605878"/>
        <a:ext cx="689684" cy="689684"/>
      </dsp:txXfrm>
    </dsp:sp>
    <dsp:sp modelId="{D9104FE8-DF8E-41BB-A3AB-E2EF4D12CE5D}">
      <dsp:nvSpPr>
        <dsp:cNvPr id="0" name=""/>
        <dsp:cNvSpPr/>
      </dsp:nvSpPr>
      <dsp:spPr>
        <a:xfrm>
          <a:off x="336652" y="2560320"/>
          <a:ext cx="1155172" cy="1341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1: Degree the individual will benefit is low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 </a:t>
          </a:r>
        </a:p>
      </dsp:txBody>
      <dsp:txXfrm>
        <a:off x="336652" y="2560320"/>
        <a:ext cx="1155172" cy="1341120"/>
      </dsp:txXfrm>
    </dsp:sp>
    <dsp:sp modelId="{344CED6E-4C81-4FF8-903A-A6828324E6FF}">
      <dsp:nvSpPr>
        <dsp:cNvPr id="0" name=""/>
        <dsp:cNvSpPr/>
      </dsp:nvSpPr>
      <dsp:spPr>
        <a:xfrm>
          <a:off x="1401918" y="1938020"/>
          <a:ext cx="237570" cy="254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1</a:t>
          </a:r>
        </a:p>
      </dsp:txBody>
      <dsp:txXfrm>
        <a:off x="569396" y="1605878"/>
        <a:ext cx="689684" cy="689684"/>
      </dsp:txXfrm>
    </dsp:sp>
    <dsp:sp modelId="{69E226A9-EA6B-42C8-828E-C3CCB9915AEA}">
      <dsp:nvSpPr>
        <dsp:cNvPr id="0" name=""/>
        <dsp:cNvSpPr/>
      </dsp:nvSpPr>
      <dsp:spPr>
        <a:xfrm>
          <a:off x="1549582" y="894080"/>
          <a:ext cx="1155172" cy="528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200" kern="1200" dirty="0">
              <a:solidFill>
                <a:srgbClr val="002060"/>
              </a:solidFill>
            </a:rPr>
            <a:t>Knowledge </a:t>
          </a:r>
        </a:p>
      </dsp:txBody>
      <dsp:txXfrm>
        <a:off x="1549582" y="894080"/>
        <a:ext cx="1155172" cy="528320"/>
      </dsp:txXfrm>
    </dsp:sp>
    <dsp:sp modelId="{523777D2-22C8-408C-AF5E-1B2AAB09F8EB}">
      <dsp:nvSpPr>
        <dsp:cNvPr id="0" name=""/>
        <dsp:cNvSpPr/>
      </dsp:nvSpPr>
      <dsp:spPr>
        <a:xfrm>
          <a:off x="1639489" y="1463040"/>
          <a:ext cx="975360" cy="97536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2</a:t>
          </a:r>
        </a:p>
      </dsp:txBody>
      <dsp:txXfrm>
        <a:off x="1782327" y="1605878"/>
        <a:ext cx="689684" cy="689684"/>
      </dsp:txXfrm>
    </dsp:sp>
    <dsp:sp modelId="{93B3FE31-AD1E-42FF-8BD2-0F1C15F97484}">
      <dsp:nvSpPr>
        <dsp:cNvPr id="0" name=""/>
        <dsp:cNvSpPr/>
      </dsp:nvSpPr>
      <dsp:spPr>
        <a:xfrm>
          <a:off x="1549582" y="2560320"/>
          <a:ext cx="1155172" cy="1341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2: Varies on the stakeholder</a:t>
          </a:r>
        </a:p>
      </dsp:txBody>
      <dsp:txXfrm>
        <a:off x="1549582" y="2560320"/>
        <a:ext cx="1155172" cy="1341120"/>
      </dsp:txXfrm>
    </dsp:sp>
    <dsp:sp modelId="{3CFC1A87-9EDF-4FC3-A215-3B4C64736229}">
      <dsp:nvSpPr>
        <dsp:cNvPr id="0" name=""/>
        <dsp:cNvSpPr/>
      </dsp:nvSpPr>
      <dsp:spPr>
        <a:xfrm>
          <a:off x="2614849" y="1938020"/>
          <a:ext cx="237570" cy="254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2</a:t>
          </a:r>
        </a:p>
      </dsp:txBody>
      <dsp:txXfrm>
        <a:off x="1782327" y="1605878"/>
        <a:ext cx="689684" cy="689684"/>
      </dsp:txXfrm>
    </dsp:sp>
    <dsp:sp modelId="{E8A16E5C-B4EB-4226-87B8-05836F887EE3}">
      <dsp:nvSpPr>
        <dsp:cNvPr id="0" name=""/>
        <dsp:cNvSpPr/>
      </dsp:nvSpPr>
      <dsp:spPr>
        <a:xfrm>
          <a:off x="2762513" y="894080"/>
          <a:ext cx="1155172" cy="528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200" kern="1200" dirty="0">
              <a:solidFill>
                <a:srgbClr val="002060"/>
              </a:solidFill>
            </a:rPr>
            <a:t>Practice </a:t>
          </a:r>
        </a:p>
      </dsp:txBody>
      <dsp:txXfrm>
        <a:off x="2762513" y="894080"/>
        <a:ext cx="1155172" cy="528320"/>
      </dsp:txXfrm>
    </dsp:sp>
    <dsp:sp modelId="{E5CB3FE5-FFE0-4200-B032-6287D40ADCFF}">
      <dsp:nvSpPr>
        <dsp:cNvPr id="0" name=""/>
        <dsp:cNvSpPr/>
      </dsp:nvSpPr>
      <dsp:spPr>
        <a:xfrm>
          <a:off x="2852420" y="1463040"/>
          <a:ext cx="975360" cy="97536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3</a:t>
          </a:r>
        </a:p>
      </dsp:txBody>
      <dsp:txXfrm>
        <a:off x="2995258" y="1605878"/>
        <a:ext cx="689684" cy="689684"/>
      </dsp:txXfrm>
    </dsp:sp>
    <dsp:sp modelId="{C1198387-8865-4763-9CB4-D1C68533AE28}">
      <dsp:nvSpPr>
        <dsp:cNvPr id="0" name=""/>
        <dsp:cNvSpPr/>
      </dsp:nvSpPr>
      <dsp:spPr>
        <a:xfrm>
          <a:off x="2762513" y="2560320"/>
          <a:ext cx="1155172" cy="1341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3: Follows from awareness &amp; knowledge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4: Changes can be individual / service level </a:t>
          </a:r>
        </a:p>
      </dsp:txBody>
      <dsp:txXfrm>
        <a:off x="2762513" y="2560320"/>
        <a:ext cx="1155172" cy="1341120"/>
      </dsp:txXfrm>
    </dsp:sp>
    <dsp:sp modelId="{73181D4B-F7FB-40EE-B784-66DDED37E484}">
      <dsp:nvSpPr>
        <dsp:cNvPr id="0" name=""/>
        <dsp:cNvSpPr/>
      </dsp:nvSpPr>
      <dsp:spPr>
        <a:xfrm>
          <a:off x="3827780" y="1938020"/>
          <a:ext cx="237570" cy="254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3</a:t>
          </a:r>
        </a:p>
      </dsp:txBody>
      <dsp:txXfrm>
        <a:off x="2995258" y="1605878"/>
        <a:ext cx="689684" cy="689684"/>
      </dsp:txXfrm>
    </dsp:sp>
    <dsp:sp modelId="{27D77AB8-8908-4BE2-8761-83C978420D86}">
      <dsp:nvSpPr>
        <dsp:cNvPr id="0" name=""/>
        <dsp:cNvSpPr/>
      </dsp:nvSpPr>
      <dsp:spPr>
        <a:xfrm>
          <a:off x="3975444" y="894080"/>
          <a:ext cx="1155172" cy="528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200" kern="1200" dirty="0">
              <a:solidFill>
                <a:srgbClr val="002060"/>
              </a:solidFill>
            </a:rPr>
            <a:t>Policy</a:t>
          </a:r>
          <a:r>
            <a:rPr lang="en-GB" sz="1200" kern="1200" dirty="0"/>
            <a:t> </a:t>
          </a:r>
        </a:p>
      </dsp:txBody>
      <dsp:txXfrm>
        <a:off x="3975444" y="894080"/>
        <a:ext cx="1155172" cy="528320"/>
      </dsp:txXfrm>
    </dsp:sp>
    <dsp:sp modelId="{E328034A-0126-4D01-842C-82BBCCCAD5E9}">
      <dsp:nvSpPr>
        <dsp:cNvPr id="0" name=""/>
        <dsp:cNvSpPr/>
      </dsp:nvSpPr>
      <dsp:spPr>
        <a:xfrm>
          <a:off x="4065350" y="1463040"/>
          <a:ext cx="975360" cy="97536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4</a:t>
          </a:r>
        </a:p>
      </dsp:txBody>
      <dsp:txXfrm>
        <a:off x="4208188" y="1605878"/>
        <a:ext cx="689684" cy="689684"/>
      </dsp:txXfrm>
    </dsp:sp>
    <dsp:sp modelId="{65F1EFCB-7D70-41DD-87ED-AAB493A35D75}">
      <dsp:nvSpPr>
        <dsp:cNvPr id="0" name=""/>
        <dsp:cNvSpPr/>
      </dsp:nvSpPr>
      <dsp:spPr>
        <a:xfrm>
          <a:off x="3975444" y="2560320"/>
          <a:ext cx="1155172" cy="1341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5: Increase scale of benefit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 </a:t>
          </a:r>
        </a:p>
      </dsp:txBody>
      <dsp:txXfrm>
        <a:off x="3975444" y="2560320"/>
        <a:ext cx="1155172" cy="1341120"/>
      </dsp:txXfrm>
    </dsp:sp>
    <dsp:sp modelId="{E8BC0E02-6348-4C50-8BCF-8E26C814A7F7}">
      <dsp:nvSpPr>
        <dsp:cNvPr id="0" name=""/>
        <dsp:cNvSpPr/>
      </dsp:nvSpPr>
      <dsp:spPr>
        <a:xfrm>
          <a:off x="5040710" y="1938020"/>
          <a:ext cx="237570" cy="254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4</a:t>
          </a:r>
        </a:p>
      </dsp:txBody>
      <dsp:txXfrm>
        <a:off x="4208188" y="1605878"/>
        <a:ext cx="689684" cy="689684"/>
      </dsp:txXfrm>
    </dsp:sp>
    <dsp:sp modelId="{77A6B6D1-EF1F-4580-B8E8-FD6A20F90084}">
      <dsp:nvSpPr>
        <dsp:cNvPr id="0" name=""/>
        <dsp:cNvSpPr/>
      </dsp:nvSpPr>
      <dsp:spPr>
        <a:xfrm>
          <a:off x="5188375" y="894080"/>
          <a:ext cx="1155172" cy="5283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200" kern="1200" dirty="0">
              <a:solidFill>
                <a:srgbClr val="002060"/>
              </a:solidFill>
            </a:rPr>
            <a:t>Results/Impact </a:t>
          </a:r>
        </a:p>
      </dsp:txBody>
      <dsp:txXfrm>
        <a:off x="5188375" y="894080"/>
        <a:ext cx="1155172" cy="528320"/>
      </dsp:txXfrm>
    </dsp:sp>
    <dsp:sp modelId="{83AA25A7-DD98-4E3D-B0E8-09E19A893B4F}">
      <dsp:nvSpPr>
        <dsp:cNvPr id="0" name=""/>
        <dsp:cNvSpPr/>
      </dsp:nvSpPr>
      <dsp:spPr>
        <a:xfrm>
          <a:off x="5278281" y="1463040"/>
          <a:ext cx="975360" cy="97536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5</a:t>
          </a:r>
        </a:p>
      </dsp:txBody>
      <dsp:txXfrm>
        <a:off x="5421119" y="1605878"/>
        <a:ext cx="689684" cy="689684"/>
      </dsp:txXfrm>
    </dsp:sp>
    <dsp:sp modelId="{6B297872-8635-496B-A320-B9DC99BEFDE0}">
      <dsp:nvSpPr>
        <dsp:cNvPr id="0" name=""/>
        <dsp:cNvSpPr/>
      </dsp:nvSpPr>
      <dsp:spPr>
        <a:xfrm>
          <a:off x="5188375" y="2560320"/>
          <a:ext cx="1155172" cy="1341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15240" bIns="76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6: Effect of new policy/practice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7: Demonstrates significant benefits i.e. wellbeing, environment </a:t>
          </a:r>
        </a:p>
      </dsp:txBody>
      <dsp:txXfrm>
        <a:off x="5188375" y="2560320"/>
        <a:ext cx="1155172" cy="1341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Horizontal">
  <dgm:title val=""/>
  <dgm:desc val=""/>
  <dgm:catLst>
    <dgm:cat type="timeline" pri="105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0585726A-FF3C-40E0-B835-812576413697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F4E83B77-0772-4517-8FB9-69437BE019A6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85F84234-FE66-40F0-B3CE-A62215E2BF56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6CBAC125-CEC5-483C-88AC-9F3CD05DE8CE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ED8C336C-161C-43A3-8782-FE613485823B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 refType="w" fact="0.05"/>
      <dgm:constr type="w" for="ch" forName="itemsFlow" refType="w" fact="0.9"/>
      <dgm:constr type="t" for="ch" forName="itemsFlow"/>
      <dgm:constr type="h" for="ch" forName="itemsFlow" refType="h"/>
    </dgm:constrLst>
    <dgm:ruleLst/>
    <dgm:layoutNode name="itemsFlow">
      <dgm:choose name="dirChoose">
        <dgm:if name="dirNorm" func="var" arg="dir" op="equ" val="norm">
          <dgm:alg type="lin">
            <dgm:param type="linDir" val="fromL"/>
            <dgm:param type="fallback" val="1D"/>
          </dgm:alg>
        </dgm:if>
        <dgm:else name="dirRev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h" for="ch" forName="item" refType="h"/>
        <dgm:constr type="w" for="ch" forName="item" refType="w"/>
        <dgm:constr type="w" for="ch" forName="connector" refType="w" refFor="ch" refForName="item" fact="0.05"/>
        <dgm:constr type="h" for="ch" forName="connector" refType="h" fact="0.5"/>
        <dgm:constr type="primFontSz" for="des" forName="titleText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l" for="ch" forName="titleText"/>
            <dgm:constr type="t" for="ch" forName="titleText" refType="h" fact="0.22"/>
            <dgm:constr type="w" for="ch" forName="titleText" refType="w"/>
            <dgm:constr type="h" for="ch" forName="titleText" refType="h" fact="0.13"/>
            <dgm:constr type="ctrX" for="ch" forName="numCircle" refType="w" fact="0.5"/>
            <dgm:constr type="ctrY" for="ch" forName="numCircle" refType="h" fact="0.48"/>
            <dgm:constr type="w" for="ch" forName="numCircle" refType="h" fact="0.24"/>
            <dgm:constr type="h" for="ch" forName="numCircle" refType="h" fact="0.24"/>
            <dgm:constr type="l" for="ch" forName="descText"/>
            <dgm:constr type="t" for="ch" forName="descText" refType="h" fact="0.63"/>
            <dgm:constr type="w" for="ch" forName="descText" refType="w"/>
            <dgm:constr type="h" for="ch" forName="descText" refType="h" fact="0.33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itleText" styleLbl="revTx">
            <dgm:varLst>
              <dgm:chMax val="0"/>
              <dgm:chPref val="0"/>
            </dgm:varLst>
            <dgm:alg type="tx">
              <dgm:param type="txAnchorVert" val="b"/>
              <dgm:param type="parTxLTRAlign" val="ctr"/>
              <dgm:param type="parTxRTLAlign" val="ctr"/>
            </dgm:alg>
            <dgm:shape xmlns:r="http://schemas.openxmlformats.org/officeDocument/2006/relationships" type="rect" r:blip="" hideGeom="1">
              <dgm:adjLst/>
            </dgm:shape>
            <dgm:presOf axis="self" ptType="node"/>
            <dgm:constrLst>
              <dgm:constr type="primFontSz" val="18"/>
              <dgm:constr type="lMarg" refType="primFontSz" fact="0.1"/>
              <dgm:constr type="rMarg" refType="primFontSz" fact="0.1"/>
              <dgm:constr type="tMarg" refType="primFontSz" fact="0.05"/>
              <dgm:constr type="bMarg" refType="primFontSz" fact="0.05"/>
            </dgm:constrLst>
            <dgm:ruleLst>
              <dgm:rule type="primFontSz" val="8" fact="NaN" max="NaN"/>
            </dgm:ruleLst>
          </dgm:layoutNod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14" fact="NaN" max="NaN"/>
              </dgm:ruleLst>
            </dgm:layoutNode>
          </dgm:forEach>
          <dgm:layoutNode name="descText" styleLbl="revTx">
            <dgm:varLst>
              <dgm:chMax val="0"/>
              <dgm:chPref val="0"/>
            </dgm:varLst>
            <dgm:alg type="tx">
              <dgm:param type="txAnchorVert" val="t"/>
              <dgm:param type="parTxLTRAlign" val="ctr"/>
              <dgm:param type="parTxRTLAlign" val="ctr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secFontSz" val="14"/>
              <dgm:constr type="primFontSz" refType="secFontSz"/>
              <dgm:constr type="lMarg" refType="primFontSz" fact="0.1"/>
              <dgm:constr type="rMarg" refType="primFontSz" fact="0.1"/>
              <dgm:constr type="tMarg" refType="primFontSz" fact="0.05"/>
              <dgm:constr type="bMarg" refType="primFontSz" fact="0.05"/>
            </dgm:constrLst>
            <dgm:ruleLst>
              <dgm:rule type="primFontSz" val="7" fact="NaN" max="NaN"/>
            </dgm:ruleLst>
          </dgm:layoutNod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0125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D6865-F444-EC4E-A61E-AB5EAD856D7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DCC09-C106-734F-A15D-90B9490973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477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D8BF07-C69C-8541-8020-36E8B442A7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833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4EA40-F81E-D4DF-99CB-755283BB2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D13613-5AE1-5F28-4CE3-5A6134A34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36CD44-3CAF-F054-FF0B-00195C040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 review of the title- I believe it should actually read </a:t>
            </a:r>
            <a:r>
              <a:rPr lang="en-GB" b="1" dirty="0"/>
              <a:t>Bedside to protocol to bedside </a:t>
            </a:r>
            <a:r>
              <a:rPr lang="en-GB" dirty="0"/>
              <a:t>showing how research should be derived from practice with findings improving and affecting practice. </a:t>
            </a:r>
          </a:p>
          <a:p>
            <a:r>
              <a:rPr lang="en-GB" dirty="0"/>
              <a:t>There is a growing global need for palliative care because of our ageing population and rising chronic disease burden. A key outcome from several international studies is better integration between palliative and chronic illness care. This presentation will examine ‘integration’ as an outcome- so how do we maximise its impact. </a:t>
            </a:r>
          </a:p>
          <a:p>
            <a:endParaRPr lang="en-GB" dirty="0"/>
          </a:p>
          <a:p>
            <a:r>
              <a:rPr lang="en-GB" dirty="0"/>
              <a:t>What do we mean by impact- on the patient and Caregiver, Health care System Metrics &amp; Clinical Outcomes but it can be dependent on the lens by which it is examined- that of an  academic or policy maker. What one person may perceive as important are not relevant for another.</a:t>
            </a:r>
          </a:p>
          <a:p>
            <a:endParaRPr lang="en-GB" dirty="0"/>
          </a:p>
          <a:p>
            <a:r>
              <a:rPr lang="en-GB" dirty="0"/>
              <a:t>Review some consideration for future research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42D2B-AD8B-1661-B11E-FDB610341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D8BF07-C69C-8541-8020-36E8B442A7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00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Unprecedented healthcare costs with 80% of health spending in the last year of life is on acute care, with less than 10% on community services ( Marie Curie brief) 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/>
              <a:t>18% of adults in Northern Ireland exhibit low health literacy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329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According to </a:t>
            </a:r>
            <a:r>
              <a:rPr lang="en-GB" dirty="0" err="1"/>
              <a:t>DoH</a:t>
            </a:r>
            <a:r>
              <a:rPr lang="en-GB" dirty="0"/>
              <a:t> life expectancy at birth is 78.8 years for males and 82.6 years for females. </a:t>
            </a:r>
          </a:p>
          <a:p>
            <a:endParaRPr lang="en-GB" dirty="0"/>
          </a:p>
          <a:p>
            <a:r>
              <a:rPr lang="en-GB" dirty="0"/>
              <a:t>However examining the deprivation gap which ( between the 20% most deprived and 20% least deprived areas) for males remains 6.9-7.1 years, but the gap is widening for females up to 5.5 years in 2022-2024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D8BF07-C69C-8541-8020-36E8B442A7E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814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Equality in the provision of integrated PC-  Secondary analysis of survey data from 51 countries with 22 indicators explored the integration of available PC resources </a:t>
            </a:r>
          </a:p>
          <a:p>
            <a:endParaRPr lang="en-GB" dirty="0"/>
          </a:p>
          <a:p>
            <a:r>
              <a:rPr lang="en-GB" dirty="0"/>
              <a:t>For Ireland- the main area was in long term  care.- indicated by the dark blue- while UK it was paediatrics and primary care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290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Integration model published in 2024- so what is the current context of clinical practice.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024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Retrospective mortality data of 390 patients with congenital heart disease in Belgium  </a:t>
            </a:r>
          </a:p>
          <a:p>
            <a:endParaRPr lang="en-GB" dirty="0"/>
          </a:p>
          <a:p>
            <a:r>
              <a:rPr lang="en-GB" dirty="0"/>
              <a:t>Key findings were </a:t>
            </a:r>
          </a:p>
          <a:p>
            <a:r>
              <a:rPr lang="en-GB" dirty="0"/>
              <a:t>In the last year of life: 87% of patients were hospitalized, 19% of patients had an intensive care unit (ICU) admission, and 17% of patients received specialist palliative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928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4 key words linked to IMPACT: Effect, change contribution and benefit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809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Patient and Caregiver, Health care System Metrics (Reduction in avoidable emergency admissions, decreased length of hospital stays, and cost-effectiveness) Clinical Outcomes ( Advanced Planning/ preferred place of death achieved), dependent on the lens of the individual be that a academic and policy maker</a:t>
            </a:r>
          </a:p>
          <a:p>
            <a:endParaRPr lang="en-GB" dirty="0"/>
          </a:p>
          <a:p>
            <a:r>
              <a:rPr lang="en-GB" dirty="0"/>
              <a:t>Research Findings</a:t>
            </a:r>
          </a:p>
          <a:p>
            <a:r>
              <a:rPr lang="en-GB" dirty="0"/>
              <a:t>Emergency Department (ED) and Hospital Use:</a:t>
            </a:r>
          </a:p>
          <a:p>
            <a:r>
              <a:rPr lang="en-GB" dirty="0"/>
              <a:t>8 in 10 people had at least one ED attendance in their last year of life. Main reasons: infection, respiratory, cardiac, gastrointestinal issues, and cancer.</a:t>
            </a:r>
          </a:p>
          <a:p>
            <a:endParaRPr lang="en-GB" dirty="0"/>
          </a:p>
          <a:p>
            <a:r>
              <a:rPr lang="en-GB" dirty="0"/>
              <a:t>Ambulance Service Use:</a:t>
            </a:r>
          </a:p>
          <a:p>
            <a:r>
              <a:rPr lang="en-GB" dirty="0"/>
              <a:t>1 in 5 ambulance calls relate to people in their last year of life.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275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The metrics for the researcher can be  </a:t>
            </a:r>
          </a:p>
          <a:p>
            <a:r>
              <a:rPr lang="en-GB" sz="1200" dirty="0"/>
              <a:t>Journal citations- H index </a:t>
            </a:r>
          </a:p>
          <a:p>
            <a:endParaRPr lang="en-GB" sz="1200" dirty="0"/>
          </a:p>
          <a:p>
            <a:r>
              <a:rPr lang="en-GB" sz="1200" dirty="0"/>
              <a:t>Social media engagements</a:t>
            </a:r>
          </a:p>
          <a:p>
            <a:endParaRPr lang="en-GB" sz="1200" dirty="0"/>
          </a:p>
          <a:p>
            <a:r>
              <a:rPr lang="en-GB" sz="1200" dirty="0"/>
              <a:t>Inclusion in prestigious presentations</a:t>
            </a:r>
          </a:p>
          <a:p>
            <a:endParaRPr lang="en-GB" sz="1200" dirty="0"/>
          </a:p>
          <a:p>
            <a:r>
              <a:rPr lang="en-GB" sz="1200" dirty="0"/>
              <a:t>Position papers/ guidelines/ policy briefings</a:t>
            </a:r>
          </a:p>
          <a:p>
            <a:endParaRPr lang="en-GB" sz="1200" dirty="0"/>
          </a:p>
          <a:p>
            <a:r>
              <a:rPr lang="en-GB" sz="1200" dirty="0"/>
              <a:t>Colleagues and professional interest in the topic.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934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Just because findings are published- does that demonstrate impact. … Palliative care position paper.. But challenges exist </a:t>
            </a:r>
          </a:p>
          <a:p>
            <a:endParaRPr lang="en-GB" dirty="0"/>
          </a:p>
          <a:p>
            <a:r>
              <a:rPr lang="en-GB" dirty="0"/>
              <a:t>Difference between 2021 and the AHA/ACC/HFSA guidelines</a:t>
            </a:r>
          </a:p>
          <a:p>
            <a:r>
              <a:rPr lang="en-GB" dirty="0"/>
              <a:t>Framing of Palliative Care: AHA/ACC/HFSA guideline - Class 1 recommendation that palliative care should be provided to all HF patients to improve quality of life and relieve symptoms. </a:t>
            </a:r>
          </a:p>
          <a:p>
            <a:endParaRPr lang="en-GB" dirty="0"/>
          </a:p>
          <a:p>
            <a:r>
              <a:rPr lang="en-GB" dirty="0"/>
              <a:t>Distinction of Palliative Care Levels: The AHA/ACC/HFSA guideline explicitly distinguishes between primary palliative care (provided by the primary care team for basic needs) and secondary palliative care (provided by specialists for more challenging needs).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746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Researchers describe the </a:t>
            </a:r>
            <a:r>
              <a:rPr lang="en-GB" b="1" dirty="0"/>
              <a:t>clinical protocol as "the thing", clinical research as testing if "the thing" works, and implementation science as evaluating the best ways to get people to do "the thing- then evident change that occurs after ‘the thing’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646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Research ideas and priorities: Define intended benefit/impact goal</a:t>
            </a:r>
          </a:p>
          <a:p>
            <a:r>
              <a:rPr lang="en-GB" dirty="0"/>
              <a:t>Planning and design: Embed impact check points</a:t>
            </a:r>
          </a:p>
          <a:p>
            <a:r>
              <a:rPr lang="en-GB" dirty="0"/>
              <a:t>Data collection: Look for early signs of change</a:t>
            </a:r>
          </a:p>
          <a:p>
            <a:r>
              <a:rPr lang="en-GB" dirty="0"/>
              <a:t>Dissemination: targeted outputs</a:t>
            </a:r>
          </a:p>
          <a:p>
            <a:r>
              <a:rPr lang="en-GB" dirty="0"/>
              <a:t>Evidence impact: Consider diverse indicators ( citations/ narratives) Collect evidence and collate into case studies </a:t>
            </a:r>
          </a:p>
          <a:p>
            <a:r>
              <a:rPr lang="en-GB" dirty="0"/>
              <a:t>Reflection and learning: evaluate intended and unintended impacts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1762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Returning to where we started in terms of health inequalities and planning long term impact – 1 dedicated theme on implementation and impact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421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1: Benefits: This upfront alignment prevents "ivory tower" isolation, builds trust, and ensures the ultimate findings are practically applicable to everyone involved.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2: Benefits: Defining success metrics early allows the research team to track progress transparently, pivot when necessary, and objectively demonstrate value to funders and partners.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3: Benefits: Embedding knowledge mobilisation into the project's foundation ensures that findings do not just sit in academic journals, but actively shape, inform, and improve public or organizational policy.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DCC09-C106-734F-A15D-90B94909737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11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Ulster University logo">
            <a:extLst>
              <a:ext uri="{FF2B5EF4-FFF2-40B4-BE49-F238E27FC236}">
                <a16:creationId xmlns:a16="http://schemas.microsoft.com/office/drawing/2014/main" id="{FCEDCCF6-E945-9E31-B6CB-4EE5B48DB5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0642" y="2278792"/>
            <a:ext cx="3462716" cy="254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1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763F1474-630A-0980-75B9-3D3BD1A7C8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83B79A4-9450-467A-9718-AC3A23FAE1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4572001" y="2608845"/>
            <a:ext cx="4019036" cy="2086725"/>
          </a:xfrm>
        </p:spPr>
        <p:txBody>
          <a:bodyPr wrap="square" anchor="b" anchorCtr="0">
            <a:normAutofit/>
          </a:bodyPr>
          <a:lstStyle>
            <a:lvl1pPr>
              <a:defRPr sz="54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Welcome Slide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2CE969-2D2B-9F85-0F81-46F7984A4E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572000" y="5127625"/>
            <a:ext cx="4019550" cy="300082"/>
          </a:xfrm>
          <a:noFill/>
        </p:spPr>
        <p:txBody>
          <a:bodyPr>
            <a:sp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Body copy to be inserted here</a:t>
            </a:r>
          </a:p>
        </p:txBody>
      </p:sp>
    </p:spTree>
    <p:extLst>
      <p:ext uri="{BB962C8B-B14F-4D97-AF65-F5344CB8AC3E}">
        <p14:creationId xmlns:p14="http://schemas.microsoft.com/office/powerpoint/2010/main" val="89000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" descr="Ulster University logo">
            <a:extLst>
              <a:ext uri="{FF2B5EF4-FFF2-40B4-BE49-F238E27FC236}">
                <a16:creationId xmlns:a16="http://schemas.microsoft.com/office/drawing/2014/main" id="{C68DD163-3494-218D-9290-7C5121A1C2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83B79A4-9450-467A-9718-AC3A23FAE1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6474" y="3093431"/>
            <a:ext cx="4559643" cy="1920526"/>
          </a:xfrm>
        </p:spPr>
        <p:txBody>
          <a:bodyPr anchor="t" anchorCtr="0">
            <a:normAutofit/>
          </a:bodyPr>
          <a:lstStyle>
            <a:lvl1pPr>
              <a:defRPr sz="495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Divider Slide 1</a:t>
            </a:r>
            <a:br>
              <a:rPr lang="en-US"/>
            </a:br>
            <a:r>
              <a:rPr lang="en-US"/>
              <a:t>- Insert Title</a:t>
            </a:r>
          </a:p>
        </p:txBody>
      </p:sp>
    </p:spTree>
    <p:extLst>
      <p:ext uri="{BB962C8B-B14F-4D97-AF65-F5344CB8AC3E}">
        <p14:creationId xmlns:p14="http://schemas.microsoft.com/office/powerpoint/2010/main" val="2037124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5685EF1C-E796-9B3B-A118-A0500F936E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83B79A4-9450-467A-9718-AC3A23FAE1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6474" y="3093431"/>
            <a:ext cx="4559643" cy="1920526"/>
          </a:xfrm>
        </p:spPr>
        <p:txBody>
          <a:bodyPr anchor="t" anchorCtr="0">
            <a:normAutofit/>
          </a:bodyPr>
          <a:lstStyle>
            <a:lvl1pPr>
              <a:defRPr sz="495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Divider Slide 2</a:t>
            </a:r>
            <a:br>
              <a:rPr lang="en-US"/>
            </a:br>
            <a:r>
              <a:rPr lang="en-US"/>
              <a:t>- Insert Title</a:t>
            </a:r>
          </a:p>
        </p:txBody>
      </p:sp>
    </p:spTree>
    <p:extLst>
      <p:ext uri="{BB962C8B-B14F-4D97-AF65-F5344CB8AC3E}">
        <p14:creationId xmlns:p14="http://schemas.microsoft.com/office/powerpoint/2010/main" val="209787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" descr="Ulster University logo">
            <a:extLst>
              <a:ext uri="{FF2B5EF4-FFF2-40B4-BE49-F238E27FC236}">
                <a16:creationId xmlns:a16="http://schemas.microsoft.com/office/drawing/2014/main" id="{226CDF67-AA22-BE0C-13FC-6AB27C6F41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83B79A4-9450-467A-9718-AC3A23FAE1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6474" y="3093431"/>
            <a:ext cx="4559643" cy="1920526"/>
          </a:xfrm>
        </p:spPr>
        <p:txBody>
          <a:bodyPr anchor="t" anchorCtr="0">
            <a:normAutofit/>
          </a:bodyPr>
          <a:lstStyle>
            <a:lvl1pPr>
              <a:defRPr sz="4950" b="1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Divider Slide 3</a:t>
            </a:r>
            <a:br>
              <a:rPr lang="en-US"/>
            </a:br>
            <a:r>
              <a:rPr lang="en-US"/>
              <a:t>- Insert Title</a:t>
            </a:r>
          </a:p>
        </p:txBody>
      </p:sp>
    </p:spTree>
    <p:extLst>
      <p:ext uri="{BB962C8B-B14F-4D97-AF65-F5344CB8AC3E}">
        <p14:creationId xmlns:p14="http://schemas.microsoft.com/office/powerpoint/2010/main" val="1740986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43EB4A-A4DF-BCF5-0BC0-B8F941160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892800"/>
            <a:ext cx="9144000" cy="96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83B79A4-9450-467A-9718-AC3A23FAE1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48" y="6164260"/>
            <a:ext cx="7696833" cy="300082"/>
          </a:xfrm>
        </p:spPr>
        <p:txBody>
          <a:bodyPr wrap="square" anchor="ctr">
            <a:spAutoFit/>
          </a:bodyPr>
          <a:lstStyle>
            <a:lvl1pPr>
              <a:defRPr sz="15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Footer Slide 1 – Insert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D9403-8CA1-B098-95FC-BE8FE51F7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038" y="611513"/>
            <a:ext cx="5064854" cy="507831"/>
          </a:xfrm>
        </p:spPr>
        <p:txBody>
          <a:bodyPr>
            <a:spAutoFit/>
          </a:bodyPr>
          <a:lstStyle>
            <a:lvl1pPr marL="0" indent="0">
              <a:buNone/>
              <a:defRPr sz="3000" b="1" spc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Footer Slide 1 – Insert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676D79-7821-544C-5636-D77DE8EC14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037" y="2187575"/>
            <a:ext cx="7696844" cy="320857"/>
          </a:xfrm>
        </p:spPr>
        <p:txBody>
          <a:bodyPr>
            <a:spAutoFit/>
          </a:bodyPr>
          <a:lstStyle>
            <a:lvl1pPr marL="0" indent="0">
              <a:buNone/>
              <a:defRPr sz="165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pic>
        <p:nvPicPr>
          <p:cNvPr id="4" name="Graphic 1" descr="Ulster University logo">
            <a:extLst>
              <a:ext uri="{FF2B5EF4-FFF2-40B4-BE49-F238E27FC236}">
                <a16:creationId xmlns:a16="http://schemas.microsoft.com/office/drawing/2014/main" id="{600BFB9F-8B9A-0141-64ED-5D3DACA4E2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18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D172E9-AF6A-30BD-AFBC-A6E7985C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892800"/>
            <a:ext cx="9144000" cy="965200"/>
          </a:xfrm>
          <a:prstGeom prst="rect">
            <a:avLst/>
          </a:prstGeom>
          <a:solidFill>
            <a:srgbClr val="4450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83B79A4-9450-467A-9718-AC3A23FAE1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48" y="6164260"/>
            <a:ext cx="7696833" cy="300082"/>
          </a:xfrm>
        </p:spPr>
        <p:txBody>
          <a:bodyPr wrap="square" anchor="ctr">
            <a:spAutoFit/>
          </a:bodyPr>
          <a:lstStyle>
            <a:lvl1pPr>
              <a:defRPr sz="15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Footer Slide 2 – Insert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D9403-8CA1-B098-95FC-BE8FE51F7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038" y="611513"/>
            <a:ext cx="5064854" cy="507831"/>
          </a:xfrm>
        </p:spPr>
        <p:txBody>
          <a:bodyPr>
            <a:spAutoFit/>
          </a:bodyPr>
          <a:lstStyle>
            <a:lvl1pPr marL="0" indent="0">
              <a:buNone/>
              <a:defRPr sz="3000" b="1" spc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Footer Slide 2 – Insert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676D79-7821-544C-5636-D77DE8EC14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037" y="2187575"/>
            <a:ext cx="7696844" cy="320857"/>
          </a:xfrm>
        </p:spPr>
        <p:txBody>
          <a:bodyPr>
            <a:spAutoFit/>
          </a:bodyPr>
          <a:lstStyle>
            <a:lvl1pPr marL="0" indent="0">
              <a:buNone/>
              <a:defRPr sz="165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pic>
        <p:nvPicPr>
          <p:cNvPr id="4" name="Graphic 1" descr="Ulster University logo">
            <a:extLst>
              <a:ext uri="{FF2B5EF4-FFF2-40B4-BE49-F238E27FC236}">
                <a16:creationId xmlns:a16="http://schemas.microsoft.com/office/drawing/2014/main" id="{51853884-C94C-9AFA-1042-7842F25F4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87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D9403-8CA1-B098-95FC-BE8FE51F7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038" y="611513"/>
            <a:ext cx="5113769" cy="507831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Picture Slide 1 - Insert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676D79-7821-544C-5636-D77DE8EC14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038" y="2187574"/>
            <a:ext cx="5113769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DFAF1F-856D-64BB-B4C8-DA5C2A2C6A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88857" y="0"/>
            <a:ext cx="3055144" cy="6858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129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CF09810-EE32-B016-ACDE-3204A950A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6570" y="-1"/>
            <a:ext cx="3815431" cy="29140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66ABECA-B89B-0724-B953-6AEEDB7F85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9941" y="2212288"/>
            <a:ext cx="4985951" cy="4645712"/>
          </a:xfrm>
          <a:custGeom>
            <a:avLst/>
            <a:gdLst>
              <a:gd name="connsiteX0" fmla="*/ 5082745 w 6647934"/>
              <a:gd name="connsiteY0" fmla="*/ 0 h 4645712"/>
              <a:gd name="connsiteX1" fmla="*/ 6647934 w 6647934"/>
              <a:gd name="connsiteY1" fmla="*/ 0 h 4645712"/>
              <a:gd name="connsiteX2" fmla="*/ 6647934 w 6647934"/>
              <a:gd name="connsiteY2" fmla="*/ 4645712 h 4645712"/>
              <a:gd name="connsiteX3" fmla="*/ 0 w 6647934"/>
              <a:gd name="connsiteY3" fmla="*/ 4645712 h 4645712"/>
              <a:gd name="connsiteX4" fmla="*/ 0 w 6647934"/>
              <a:gd name="connsiteY4" fmla="*/ 701731 h 4645712"/>
              <a:gd name="connsiteX5" fmla="*/ 5082745 w 6647934"/>
              <a:gd name="connsiteY5" fmla="*/ 701731 h 464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47934" h="4645712">
                <a:moveTo>
                  <a:pt x="5082745" y="0"/>
                </a:moveTo>
                <a:lnTo>
                  <a:pt x="6647934" y="0"/>
                </a:lnTo>
                <a:lnTo>
                  <a:pt x="6647934" y="4645712"/>
                </a:lnTo>
                <a:lnTo>
                  <a:pt x="0" y="4645712"/>
                </a:lnTo>
                <a:lnTo>
                  <a:pt x="0" y="701731"/>
                </a:lnTo>
                <a:lnTo>
                  <a:pt x="5082745" y="70173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676D79-7821-544C-5636-D77DE8EC14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16067" y="2212289"/>
            <a:ext cx="2367992" cy="549381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D9403-8CA1-B098-95FC-BE8FE51F7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64057" y="1011960"/>
            <a:ext cx="2887814" cy="923330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Picture Slide 2 – Insert Title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C91537-3DC4-10DB-D720-43EF5D4CE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756569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5" name="Graphic 1" descr="Ulster University logo">
            <a:extLst>
              <a:ext uri="{FF2B5EF4-FFF2-40B4-BE49-F238E27FC236}">
                <a16:creationId xmlns:a16="http://schemas.microsoft.com/office/drawing/2014/main" id="{CAF2DEC1-73A1-EB8D-4BE0-E0D8204C81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06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47201D6-F497-5D5C-C07D-5A6E6E0FF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2282"/>
            <a:ext cx="2297723" cy="68457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9AAC7CB-8682-417F-A472-0CE5FB7C6D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9941" y="590922"/>
            <a:ext cx="3225113" cy="5711024"/>
          </a:xfrm>
          <a:custGeom>
            <a:avLst/>
            <a:gdLst>
              <a:gd name="connsiteX0" fmla="*/ 0 w 4300150"/>
              <a:gd name="connsiteY0" fmla="*/ 0 h 5711024"/>
              <a:gd name="connsiteX1" fmla="*/ 4300150 w 4300150"/>
              <a:gd name="connsiteY1" fmla="*/ 0 h 5711024"/>
              <a:gd name="connsiteX2" fmla="*/ 4300150 w 4300150"/>
              <a:gd name="connsiteY2" fmla="*/ 1357148 h 5711024"/>
              <a:gd name="connsiteX3" fmla="*/ 4075580 w 4300150"/>
              <a:gd name="connsiteY3" fmla="*/ 1357148 h 5711024"/>
              <a:gd name="connsiteX4" fmla="*/ 4075580 w 4300150"/>
              <a:gd name="connsiteY4" fmla="*/ 3404608 h 5711024"/>
              <a:gd name="connsiteX5" fmla="*/ 4300150 w 4300150"/>
              <a:gd name="connsiteY5" fmla="*/ 3404608 h 5711024"/>
              <a:gd name="connsiteX6" fmla="*/ 4300150 w 4300150"/>
              <a:gd name="connsiteY6" fmla="*/ 5711024 h 5711024"/>
              <a:gd name="connsiteX7" fmla="*/ 0 w 4300150"/>
              <a:gd name="connsiteY7" fmla="*/ 5711024 h 571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0150" h="5711024">
                <a:moveTo>
                  <a:pt x="0" y="0"/>
                </a:moveTo>
                <a:lnTo>
                  <a:pt x="4300150" y="0"/>
                </a:lnTo>
                <a:lnTo>
                  <a:pt x="4300150" y="1357148"/>
                </a:lnTo>
                <a:lnTo>
                  <a:pt x="4075580" y="1357148"/>
                </a:lnTo>
                <a:lnTo>
                  <a:pt x="4075580" y="3404608"/>
                </a:lnTo>
                <a:lnTo>
                  <a:pt x="4300150" y="3404608"/>
                </a:lnTo>
                <a:lnTo>
                  <a:pt x="4300150" y="5711024"/>
                </a:lnTo>
                <a:lnTo>
                  <a:pt x="0" y="57110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676D79-7821-544C-5636-D77DE8EC14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2470" y="4387077"/>
            <a:ext cx="3911589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C5F56E-0F19-CD8B-5C93-32867586B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6626" y="1948070"/>
            <a:ext cx="4567433" cy="20474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D9403-8CA1-B098-95FC-BE8FE51F73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09541" y="2313615"/>
            <a:ext cx="2887814" cy="923330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Picture Slide 3 – Insert Title</a:t>
            </a:r>
          </a:p>
        </p:txBody>
      </p:sp>
      <p:pic>
        <p:nvPicPr>
          <p:cNvPr id="22" name="Graphic 1" descr="Ulster University logo">
            <a:extLst>
              <a:ext uri="{FF2B5EF4-FFF2-40B4-BE49-F238E27FC236}">
                <a16:creationId xmlns:a16="http://schemas.microsoft.com/office/drawing/2014/main" id="{C4D0EDCE-A484-1D8F-8746-9639E77E7B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09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and Sma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7E8F6019-B51E-58A7-2352-AA5F8654FD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02968" y="5053972"/>
            <a:ext cx="2294594" cy="549381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D5FA141-EABF-D862-E76F-CD2661493E5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572000" cy="6858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0302934-E1D5-0066-FE70-D30F203A55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02968" y="1155030"/>
            <a:ext cx="2294594" cy="341697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594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mall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3FFE41-D3D6-A7ED-FA27-025F3AD1C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4572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361A618-9841-BDA9-D50E-07E8C001B7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8268" y="5198350"/>
            <a:ext cx="3155711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1511881-67CB-CAD7-9CED-9F16F06C3B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81413" y="1155030"/>
            <a:ext cx="2395298" cy="3650726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D212F8C0-4B87-C014-ED95-55E58903FD3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7290" y="1155030"/>
            <a:ext cx="2395298" cy="3650726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082ED09F-43C0-2985-32AB-38DB986DDFE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11263" y="1155030"/>
            <a:ext cx="2521475" cy="3650726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621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Slide - 3 Imag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F669D5AF-6A30-48D5-BFFF-A1BB2C967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E3668A-C9EC-5F89-51C2-D2E9CAAA6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5961" y="6043290"/>
            <a:ext cx="7531469" cy="8147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EC6DFB16-150C-7786-2229-305857C328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74698" y="2159429"/>
            <a:ext cx="2194605" cy="292613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5A9F025-B50D-FBD6-51B9-B524B89DE9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29450" y="2159427"/>
            <a:ext cx="2194605" cy="292613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F46A347-7A8E-9B2F-EC43-FFD0422121A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19945" y="2159429"/>
            <a:ext cx="2194605" cy="292613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68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Slide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8561DBA9-D9AB-76D4-C23C-D75F754A21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D3CF556E-6CEF-F78D-74F0-C2E3F0B75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39562" y="2776102"/>
            <a:ext cx="4449967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9C13299-673F-58FB-EAA0-727BE0DFE7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9562" y="689168"/>
            <a:ext cx="4449967" cy="923330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Infographic Slide 1 – Insert Title</a:t>
            </a:r>
          </a:p>
        </p:txBody>
      </p:sp>
    </p:spTree>
    <p:extLst>
      <p:ext uri="{BB962C8B-B14F-4D97-AF65-F5344CB8AC3E}">
        <p14:creationId xmlns:p14="http://schemas.microsoft.com/office/powerpoint/2010/main" val="2487621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D3CF556E-6CEF-F78D-74F0-C2E3F0B75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643" y="2521721"/>
            <a:ext cx="4449967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9C13299-673F-58FB-EAA0-727BE0DFE7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0643" y="668543"/>
            <a:ext cx="4449967" cy="923330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Infographic Slide 2 – Insert Title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99D25258-B926-A4EF-E55E-92392A211C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69241" y="3684051"/>
            <a:ext cx="1818190" cy="270753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Graphic 1" descr="Ulster University logo">
            <a:extLst>
              <a:ext uri="{FF2B5EF4-FFF2-40B4-BE49-F238E27FC236}">
                <a16:creationId xmlns:a16="http://schemas.microsoft.com/office/drawing/2014/main" id="{21ED13CA-8028-EA24-48F6-246A671342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896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ographic Slide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D3CF556E-6CEF-F78D-74F0-C2E3F0B75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39562" y="2776102"/>
            <a:ext cx="4449967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9C13299-673F-58FB-EAA0-727BE0DFE7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9562" y="689168"/>
            <a:ext cx="4449967" cy="923330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Infographic Slide 3 – Insert Title</a:t>
            </a:r>
          </a:p>
        </p:txBody>
      </p:sp>
      <p:pic>
        <p:nvPicPr>
          <p:cNvPr id="3" name="Graphic 1" descr="Ulster University logo">
            <a:extLst>
              <a:ext uri="{FF2B5EF4-FFF2-40B4-BE49-F238E27FC236}">
                <a16:creationId xmlns:a16="http://schemas.microsoft.com/office/drawing/2014/main" id="{36BE0D20-A9B2-8CBB-459A-CBA157E3A4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22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2DD63FCE-5624-A0C2-6B89-0398E3290D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4357DC28-49C3-0CB4-1F4C-0B33BF8B41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955" y="2624848"/>
            <a:ext cx="7696475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60AFE-4B27-C6DD-F98F-4DC1C0740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955" y="689168"/>
            <a:ext cx="5151236" cy="507831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Text Slide 1 – Insert Title</a:t>
            </a:r>
          </a:p>
        </p:txBody>
      </p:sp>
    </p:spTree>
    <p:extLst>
      <p:ext uri="{BB962C8B-B14F-4D97-AF65-F5344CB8AC3E}">
        <p14:creationId xmlns:p14="http://schemas.microsoft.com/office/powerpoint/2010/main" val="3842006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4357DC28-49C3-0CB4-1F4C-0B33BF8B41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955" y="2624848"/>
            <a:ext cx="7696475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60AFE-4B27-C6DD-F98F-4DC1C0740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955" y="689168"/>
            <a:ext cx="5151236" cy="507831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accent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Text Slide 2 – Insert Title</a:t>
            </a:r>
          </a:p>
        </p:txBody>
      </p:sp>
      <p:pic>
        <p:nvPicPr>
          <p:cNvPr id="4" name="Graphic 1" descr="Ulster University logo">
            <a:extLst>
              <a:ext uri="{FF2B5EF4-FFF2-40B4-BE49-F238E27FC236}">
                <a16:creationId xmlns:a16="http://schemas.microsoft.com/office/drawing/2014/main" id="{DCCCC0B1-ED41-D593-50C9-ACD5DCE953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17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">
    <p:bg>
      <p:bgPr>
        <a:solidFill>
          <a:srgbClr val="4450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2DD63FCE-5624-A0C2-6B89-0398E3290D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4357DC28-49C3-0CB4-1F4C-0B33BF8B41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955" y="2624848"/>
            <a:ext cx="7696475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60AFE-4B27-C6DD-F98F-4DC1C0740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955" y="689168"/>
            <a:ext cx="5151236" cy="507831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Text Slide 3 – Insert Title</a:t>
            </a:r>
          </a:p>
        </p:txBody>
      </p:sp>
    </p:spTree>
    <p:extLst>
      <p:ext uri="{BB962C8B-B14F-4D97-AF65-F5344CB8AC3E}">
        <p14:creationId xmlns:p14="http://schemas.microsoft.com/office/powerpoint/2010/main" val="3809291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A6FAA88-9AFF-90CF-D92A-185CBC55A5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26292" y="0"/>
            <a:ext cx="7617708" cy="6858000"/>
          </a:xfrm>
          <a:custGeom>
            <a:avLst/>
            <a:gdLst>
              <a:gd name="connsiteX0" fmla="*/ 0 w 10156944"/>
              <a:gd name="connsiteY0" fmla="*/ 0 h 6858000"/>
              <a:gd name="connsiteX1" fmla="*/ 10156944 w 10156944"/>
              <a:gd name="connsiteY1" fmla="*/ 0 h 6858000"/>
              <a:gd name="connsiteX2" fmla="*/ 10156944 w 10156944"/>
              <a:gd name="connsiteY2" fmla="*/ 6858000 h 6858000"/>
              <a:gd name="connsiteX3" fmla="*/ 0 w 10156944"/>
              <a:gd name="connsiteY3" fmla="*/ 6858000 h 6858000"/>
              <a:gd name="connsiteX4" fmla="*/ 0 w 10156944"/>
              <a:gd name="connsiteY4" fmla="*/ 2131309 h 6858000"/>
              <a:gd name="connsiteX5" fmla="*/ 3038833 w 10156944"/>
              <a:gd name="connsiteY5" fmla="*/ 2131309 h 6858000"/>
              <a:gd name="connsiteX6" fmla="*/ 3038833 w 10156944"/>
              <a:gd name="connsiteY6" fmla="*/ 570641 h 6858000"/>
              <a:gd name="connsiteX7" fmla="*/ 0 w 10156944"/>
              <a:gd name="connsiteY7" fmla="*/ 5706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56944" h="6858000">
                <a:moveTo>
                  <a:pt x="0" y="0"/>
                </a:moveTo>
                <a:lnTo>
                  <a:pt x="10156944" y="0"/>
                </a:lnTo>
                <a:lnTo>
                  <a:pt x="10156944" y="6858000"/>
                </a:lnTo>
                <a:lnTo>
                  <a:pt x="0" y="6858000"/>
                </a:lnTo>
                <a:lnTo>
                  <a:pt x="0" y="2131309"/>
                </a:lnTo>
                <a:lnTo>
                  <a:pt x="3038833" y="2131309"/>
                </a:lnTo>
                <a:lnTo>
                  <a:pt x="3038833" y="570641"/>
                </a:lnTo>
                <a:lnTo>
                  <a:pt x="0" y="57064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F500EC-68A1-C7BD-9726-2493E1030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1100" y="570641"/>
            <a:ext cx="3604317" cy="15606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6145220-9DEF-5FBD-2B3E-A33F55FC96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605" y="861611"/>
            <a:ext cx="2887814" cy="757130"/>
          </a:xfrm>
        </p:spPr>
        <p:txBody>
          <a:bodyPr wrap="square">
            <a:spAutoFit/>
          </a:bodyPr>
          <a:lstStyle>
            <a:lvl1pPr marL="0" indent="0">
              <a:buNone/>
              <a:defRPr sz="24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Full Image Slide 1 - Insert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C16C7A-518D-23C8-E5BF-CD617B606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0641"/>
            <a:ext cx="201100" cy="1560668"/>
          </a:xfrm>
          <a:prstGeom prst="rect">
            <a:avLst/>
          </a:prstGeom>
          <a:solidFill>
            <a:srgbClr val="C8D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56353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F500EC-68A1-C7BD-9726-2493E1030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1100" y="4730130"/>
            <a:ext cx="3604317" cy="15606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6145220-9DEF-5FBD-2B3E-A33F55FC96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605" y="5021100"/>
            <a:ext cx="2887814" cy="757130"/>
          </a:xfrm>
        </p:spPr>
        <p:txBody>
          <a:bodyPr wrap="square">
            <a:spAutoFit/>
          </a:bodyPr>
          <a:lstStyle>
            <a:lvl1pPr marL="0" indent="0">
              <a:buNone/>
              <a:defRPr sz="24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Full Image Slide 2 - Insert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C16C7A-518D-23C8-E5BF-CD617B606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30130"/>
            <a:ext cx="201100" cy="1560668"/>
          </a:xfrm>
          <a:prstGeom prst="rect">
            <a:avLst/>
          </a:prstGeom>
          <a:solidFill>
            <a:srgbClr val="C8D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31462A5-5B65-579E-D1D9-9B2E9F4431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26292" y="0"/>
            <a:ext cx="7617708" cy="6858000"/>
          </a:xfrm>
          <a:custGeom>
            <a:avLst/>
            <a:gdLst>
              <a:gd name="connsiteX0" fmla="*/ 0 w 10156944"/>
              <a:gd name="connsiteY0" fmla="*/ 0 h 6858000"/>
              <a:gd name="connsiteX1" fmla="*/ 10156944 w 10156944"/>
              <a:gd name="connsiteY1" fmla="*/ 0 h 6858000"/>
              <a:gd name="connsiteX2" fmla="*/ 10156944 w 10156944"/>
              <a:gd name="connsiteY2" fmla="*/ 6858000 h 6858000"/>
              <a:gd name="connsiteX3" fmla="*/ 0 w 10156944"/>
              <a:gd name="connsiteY3" fmla="*/ 6858000 h 6858000"/>
              <a:gd name="connsiteX4" fmla="*/ 0 w 10156944"/>
              <a:gd name="connsiteY4" fmla="*/ 6290798 h 6858000"/>
              <a:gd name="connsiteX5" fmla="*/ 3038833 w 10156944"/>
              <a:gd name="connsiteY5" fmla="*/ 6290798 h 6858000"/>
              <a:gd name="connsiteX6" fmla="*/ 3038833 w 10156944"/>
              <a:gd name="connsiteY6" fmla="*/ 4730130 h 6858000"/>
              <a:gd name="connsiteX7" fmla="*/ 0 w 10156944"/>
              <a:gd name="connsiteY7" fmla="*/ 47301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56944" h="6858000">
                <a:moveTo>
                  <a:pt x="0" y="0"/>
                </a:moveTo>
                <a:lnTo>
                  <a:pt x="10156944" y="0"/>
                </a:lnTo>
                <a:lnTo>
                  <a:pt x="10156944" y="6858000"/>
                </a:lnTo>
                <a:lnTo>
                  <a:pt x="0" y="6858000"/>
                </a:lnTo>
                <a:lnTo>
                  <a:pt x="0" y="6290798"/>
                </a:lnTo>
                <a:lnTo>
                  <a:pt x="3038833" y="6290798"/>
                </a:lnTo>
                <a:lnTo>
                  <a:pt x="3038833" y="4730130"/>
                </a:lnTo>
                <a:lnTo>
                  <a:pt x="0" y="473013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15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4E2C0-EBAE-6EA1-6C1F-024A42BC00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615990" cy="6858000"/>
          </a:xfrm>
          <a:custGeom>
            <a:avLst/>
            <a:gdLst>
              <a:gd name="connsiteX0" fmla="*/ 0 w 10154653"/>
              <a:gd name="connsiteY0" fmla="*/ 0 h 6858000"/>
              <a:gd name="connsiteX1" fmla="*/ 10154653 w 10154653"/>
              <a:gd name="connsiteY1" fmla="*/ 0 h 6858000"/>
              <a:gd name="connsiteX2" fmla="*/ 10154653 w 10154653"/>
              <a:gd name="connsiteY2" fmla="*/ 4726691 h 6858000"/>
              <a:gd name="connsiteX3" fmla="*/ 7118111 w 10154653"/>
              <a:gd name="connsiteY3" fmla="*/ 4726691 h 6858000"/>
              <a:gd name="connsiteX4" fmla="*/ 7118111 w 10154653"/>
              <a:gd name="connsiteY4" fmla="*/ 6287359 h 6858000"/>
              <a:gd name="connsiteX5" fmla="*/ 10154653 w 10154653"/>
              <a:gd name="connsiteY5" fmla="*/ 6287359 h 6858000"/>
              <a:gd name="connsiteX6" fmla="*/ 10154653 w 10154653"/>
              <a:gd name="connsiteY6" fmla="*/ 6858000 h 6858000"/>
              <a:gd name="connsiteX7" fmla="*/ 0 w 10154653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54653" h="6858000">
                <a:moveTo>
                  <a:pt x="0" y="0"/>
                </a:moveTo>
                <a:lnTo>
                  <a:pt x="10154653" y="0"/>
                </a:lnTo>
                <a:lnTo>
                  <a:pt x="10154653" y="4726691"/>
                </a:lnTo>
                <a:lnTo>
                  <a:pt x="7118111" y="4726691"/>
                </a:lnTo>
                <a:lnTo>
                  <a:pt x="7118111" y="6287359"/>
                </a:lnTo>
                <a:lnTo>
                  <a:pt x="10154653" y="6287359"/>
                </a:lnTo>
                <a:lnTo>
                  <a:pt x="1015465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C16C7A-518D-23C8-E5BF-CD617B606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38584" y="4726691"/>
            <a:ext cx="201100" cy="15606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F500EC-68A1-C7BD-9726-2493E1030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39683" y="4726691"/>
            <a:ext cx="3604317" cy="15641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6145220-9DEF-5FBD-2B3E-A33F55FC96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29189" y="5021100"/>
            <a:ext cx="2716051" cy="757130"/>
          </a:xfrm>
        </p:spPr>
        <p:txBody>
          <a:bodyPr wrap="square">
            <a:spAutoFit/>
          </a:bodyPr>
          <a:lstStyle>
            <a:lvl1pPr marL="0" indent="0">
              <a:buNone/>
              <a:defRPr sz="24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Full Image Slide 3 - Insert Title</a:t>
            </a:r>
          </a:p>
        </p:txBody>
      </p:sp>
    </p:spTree>
    <p:extLst>
      <p:ext uri="{BB962C8B-B14F-4D97-AF65-F5344CB8AC3E}">
        <p14:creationId xmlns:p14="http://schemas.microsoft.com/office/powerpoint/2010/main" val="3340332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D467E03-559A-93D9-B980-9586983A9C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7274" y="3012980"/>
            <a:ext cx="4671692" cy="1109022"/>
          </a:xfrm>
        </p:spPr>
        <p:txBody>
          <a:bodyPr wrap="square">
            <a:spAutoFit/>
          </a:bodyPr>
          <a:lstStyle>
            <a:lvl1pPr marL="0" indent="0">
              <a:buNone/>
              <a:defRPr sz="33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Section Slide</a:t>
            </a:r>
          </a:p>
          <a:p>
            <a:pPr lvl="0"/>
            <a:r>
              <a:rPr lang="en-GB"/>
              <a:t>Option 1 - Insert Title</a:t>
            </a:r>
          </a:p>
        </p:txBody>
      </p:sp>
      <p:pic>
        <p:nvPicPr>
          <p:cNvPr id="5" name="Graphic 1" descr="Ulster University logo">
            <a:extLst>
              <a:ext uri="{FF2B5EF4-FFF2-40B4-BE49-F238E27FC236}">
                <a16:creationId xmlns:a16="http://schemas.microsoft.com/office/drawing/2014/main" id="{B031CD21-DD5C-77FC-D412-9ED7471A5F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272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D467E03-559A-93D9-B980-9586983A9C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7274" y="3012980"/>
            <a:ext cx="4671692" cy="1109022"/>
          </a:xfrm>
        </p:spPr>
        <p:txBody>
          <a:bodyPr wrap="square">
            <a:spAutoFit/>
          </a:bodyPr>
          <a:lstStyle>
            <a:lvl1pPr marL="0" indent="0">
              <a:buNone/>
              <a:defRPr sz="3300" b="1" spc="0">
                <a:solidFill>
                  <a:srgbClr val="4450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 dirty="0"/>
              <a:t>Section Slide</a:t>
            </a:r>
          </a:p>
          <a:p>
            <a:pPr lvl="0"/>
            <a:r>
              <a:rPr lang="en-GB" dirty="0"/>
              <a:t>Option 2 - Insert Title</a:t>
            </a:r>
          </a:p>
        </p:txBody>
      </p:sp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095A8E66-EBC6-6E9B-8170-3DD2B8241F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3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D467E03-559A-93D9-B980-9586983A9C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7274" y="3012980"/>
            <a:ext cx="4671692" cy="1109022"/>
          </a:xfrm>
        </p:spPr>
        <p:txBody>
          <a:bodyPr wrap="square">
            <a:spAutoFit/>
          </a:bodyPr>
          <a:lstStyle>
            <a:lvl1pPr marL="0" indent="0">
              <a:buNone/>
              <a:defRPr sz="33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Section Slide</a:t>
            </a:r>
          </a:p>
          <a:p>
            <a:pPr lvl="0"/>
            <a:r>
              <a:rPr lang="en-GB"/>
              <a:t>Option 3 - Insert Title</a:t>
            </a:r>
          </a:p>
        </p:txBody>
      </p:sp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C7601157-858B-AF25-B15E-914205A018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2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D467E03-559A-93D9-B980-9586983A9C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7274" y="3012980"/>
            <a:ext cx="4671692" cy="1109022"/>
          </a:xfrm>
        </p:spPr>
        <p:txBody>
          <a:bodyPr wrap="square">
            <a:spAutoFit/>
          </a:bodyPr>
          <a:lstStyle>
            <a:lvl1pPr marL="0" indent="0">
              <a:buNone/>
              <a:defRPr sz="3300" b="1" spc="0">
                <a:solidFill>
                  <a:srgbClr val="4450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Section Slide</a:t>
            </a:r>
          </a:p>
          <a:p>
            <a:pPr lvl="0"/>
            <a:r>
              <a:rPr lang="en-GB"/>
              <a:t>Option 4 - Insert Title</a:t>
            </a:r>
          </a:p>
        </p:txBody>
      </p:sp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19525C9E-5A2C-9818-E651-8E0B5EF7A4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08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D467E03-559A-93D9-B980-9586983A9C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7274" y="3012980"/>
            <a:ext cx="4671692" cy="1109022"/>
          </a:xfrm>
        </p:spPr>
        <p:txBody>
          <a:bodyPr wrap="square">
            <a:spAutoFit/>
          </a:bodyPr>
          <a:lstStyle>
            <a:lvl1pPr marL="0" indent="0">
              <a:buNone/>
              <a:defRPr sz="33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Section Slide</a:t>
            </a:r>
          </a:p>
          <a:p>
            <a:pPr lvl="0"/>
            <a:r>
              <a:rPr lang="en-GB"/>
              <a:t>Option 5 - Insert Title</a:t>
            </a:r>
          </a:p>
        </p:txBody>
      </p:sp>
      <p:pic>
        <p:nvPicPr>
          <p:cNvPr id="5" name="Graphic 1" descr="Ulster University logo">
            <a:extLst>
              <a:ext uri="{FF2B5EF4-FFF2-40B4-BE49-F238E27FC236}">
                <a16:creationId xmlns:a16="http://schemas.microsoft.com/office/drawing/2014/main" id="{B031CD21-DD5C-77FC-D412-9ED7471A5F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78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D467E03-559A-93D9-B980-9586983A9C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7274" y="3012980"/>
            <a:ext cx="4671692" cy="1109022"/>
          </a:xfrm>
        </p:spPr>
        <p:txBody>
          <a:bodyPr wrap="square">
            <a:spAutoFit/>
          </a:bodyPr>
          <a:lstStyle>
            <a:lvl1pPr marL="0" indent="0">
              <a:buNone/>
              <a:defRPr sz="3300" b="1" spc="0">
                <a:solidFill>
                  <a:srgbClr val="4450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Section Slide</a:t>
            </a:r>
          </a:p>
          <a:p>
            <a:pPr lvl="0"/>
            <a:r>
              <a:rPr lang="en-GB"/>
              <a:t>Option 6 - Insert Title</a:t>
            </a:r>
          </a:p>
        </p:txBody>
      </p:sp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095A8E66-EBC6-6E9B-8170-3DD2B8241F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29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D467E03-559A-93D9-B980-9586983A9C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7274" y="3012980"/>
            <a:ext cx="4671692" cy="1109022"/>
          </a:xfrm>
        </p:spPr>
        <p:txBody>
          <a:bodyPr wrap="square">
            <a:spAutoFit/>
          </a:bodyPr>
          <a:lstStyle>
            <a:lvl1pPr marL="0" indent="0">
              <a:buNone/>
              <a:defRPr sz="33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Section Slide</a:t>
            </a:r>
          </a:p>
          <a:p>
            <a:pPr lvl="0"/>
            <a:r>
              <a:rPr lang="en-GB"/>
              <a:t>Option 7 - Insert Title</a:t>
            </a:r>
          </a:p>
        </p:txBody>
      </p:sp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C7601157-858B-AF25-B15E-914205A018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79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D467E03-559A-93D9-B980-9586983A9C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7274" y="3012980"/>
            <a:ext cx="4671692" cy="1109022"/>
          </a:xfrm>
        </p:spPr>
        <p:txBody>
          <a:bodyPr wrap="square">
            <a:spAutoFit/>
          </a:bodyPr>
          <a:lstStyle>
            <a:lvl1pPr marL="0" indent="0">
              <a:buNone/>
              <a:defRPr sz="3300" b="1" spc="0">
                <a:solidFill>
                  <a:srgbClr val="4450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Section Slide</a:t>
            </a:r>
          </a:p>
          <a:p>
            <a:pPr lvl="0"/>
            <a:r>
              <a:rPr lang="en-GB"/>
              <a:t>Option 8 - Insert Title</a:t>
            </a:r>
          </a:p>
        </p:txBody>
      </p:sp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19525C9E-5A2C-9818-E651-8E0B5EF7A4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90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veringForDerry -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2DD63FCE-5624-A0C2-6B89-0398E3290D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64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veringForDerry - Tex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2DD63FCE-5624-A0C2-6B89-0398E3290D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1509507C-5731-51D7-617F-8C982417A1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955" y="2198128"/>
            <a:ext cx="7696475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ECC3315-76E0-7329-7861-B5443F031C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955" y="658688"/>
            <a:ext cx="5151236" cy="923330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 dirty="0"/>
              <a:t>Delivering For Derry</a:t>
            </a:r>
            <a:br>
              <a:rPr lang="en-GB" dirty="0"/>
            </a:br>
            <a:r>
              <a:rPr lang="en-GB" dirty="0"/>
              <a:t>Text Slide 1 – Insert Title</a:t>
            </a:r>
          </a:p>
        </p:txBody>
      </p:sp>
    </p:spTree>
    <p:extLst>
      <p:ext uri="{BB962C8B-B14F-4D97-AF65-F5344CB8AC3E}">
        <p14:creationId xmlns:p14="http://schemas.microsoft.com/office/powerpoint/2010/main" val="832298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iveringForDerry - Tex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" descr="Ulster University logo">
            <a:extLst>
              <a:ext uri="{FF2B5EF4-FFF2-40B4-BE49-F238E27FC236}">
                <a16:creationId xmlns:a16="http://schemas.microsoft.com/office/drawing/2014/main" id="{C26DAC6C-DB31-3B63-F46D-C1D596FA11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9" y="564405"/>
            <a:ext cx="1229952" cy="904887"/>
          </a:xfrm>
          <a:prstGeom prst="rect">
            <a:avLst/>
          </a:prstGeom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EFDAE72-7996-A4E7-860B-11539935A7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955" y="2198128"/>
            <a:ext cx="7696475" cy="320857"/>
          </a:xfrm>
        </p:spPr>
        <p:txBody>
          <a:bodyPr wrap="square">
            <a:spAutoFit/>
          </a:bodyPr>
          <a:lstStyle>
            <a:lvl1pPr marL="0" indent="0">
              <a:buNone/>
              <a:defRPr sz="1650">
                <a:solidFill>
                  <a:schemeClr val="accent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848DF-3CE7-C49F-2121-45F55D78A6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955" y="658688"/>
            <a:ext cx="5151236" cy="923330"/>
          </a:xfrm>
        </p:spPr>
        <p:txBody>
          <a:bodyPr wrap="square">
            <a:spAutoFit/>
          </a:bodyPr>
          <a:lstStyle>
            <a:lvl1pPr marL="0" indent="0">
              <a:buNone/>
              <a:defRPr sz="3000" b="1" spc="0">
                <a:solidFill>
                  <a:schemeClr val="accent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 dirty="0"/>
              <a:t>Delivering For Derry</a:t>
            </a:r>
            <a:br>
              <a:rPr lang="en-GB" dirty="0"/>
            </a:br>
            <a:r>
              <a:rPr lang="en-GB" dirty="0"/>
              <a:t>Text Slide 2 – Insert Title</a:t>
            </a:r>
          </a:p>
        </p:txBody>
      </p:sp>
    </p:spTree>
    <p:extLst>
      <p:ext uri="{BB962C8B-B14F-4D97-AF65-F5344CB8AC3E}">
        <p14:creationId xmlns:p14="http://schemas.microsoft.com/office/powerpoint/2010/main" val="2551781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s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7521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BB27-E677-2DD9-AD5F-43F479AB5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AAE03-C2AC-E9B5-1A44-5706588B2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DB9F9-3023-A6CB-4A00-FE5C02F4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EF1AA-8625-84C2-BEFE-6075C873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2B5C3-ACF1-CABD-6725-3D477FFA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663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BB27-E677-2DD9-AD5F-43F479AB5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AAE03-C2AC-E9B5-1A44-5706588B2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DB9F9-3023-A6CB-4A00-FE5C02F4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EF1AA-8625-84C2-BEFE-6075C873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2B5C3-ACF1-CABD-6725-3D477FFA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49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BEA0D-4D22-5A92-738B-13CF8D77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DEEE5-B279-1C51-720C-E178B314E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D1A07-11DA-4C5F-5850-A98AD783E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C2F55-3B6A-CED2-2317-5DC45E1F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534C2-8FB3-3793-C945-E6BFC3FB2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91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90E6-2ED4-2DF5-9140-3B128DC0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25504-10B2-07F0-22CD-7C1E0A92B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54A1F-BF2C-2503-40E5-9977E7677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8EE5D-18C1-E99D-BF3C-2E1E8BC13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E414F-3CB6-B5DD-1D7B-34195A84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509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73930-EAEC-C38A-591B-1113FBCF2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EEAAD-BC4C-9207-7069-7C892D6E4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F1DA48-C3A4-81C8-2713-37816F8BA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210F0-7FAB-3526-BB9A-BE1F07C82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F4A25-D98B-E316-F29D-7702FCA43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1A657-9034-6018-D95C-02D69E859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781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93866-EC12-5569-E419-C7E978B4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C5495-1406-ACD9-1E34-85A43C0E0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75AFA-36D7-36EC-9B2C-7A90CF4AB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AE7974-44D6-58F3-1417-EF848F348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9B94E-962A-25E1-0A87-553B4C4A00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0E830E-0160-C184-9CFE-40617F8B4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C02922-8302-ECF7-A35D-A1FF4AD27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742FE8-9E5B-1FD7-72C9-0535F069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216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8E0AA-A8DA-10A8-D2F9-99D47DBD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02EE6-FB43-F70A-E4CC-BD1EB9BE6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012EF2-0B66-28B3-EF65-511EB2F5C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433F3D-74BC-82C0-35E2-1E894FC01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59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E02048-3F16-E021-68A8-42DC005F4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613FA-3D3A-EA49-BFA1-9B76A150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30B72-B5FD-5A47-9634-97F8AB1C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322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EA088-08BB-2E02-6FC1-5C41BE7A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9285D-A075-341E-F9A1-6DBEE0EEE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1F186-7C0A-A506-9B05-EC314CC84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7C4C3-F1EF-0607-63AB-4399B6E9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8A3EF-71BF-A2A0-0FDB-335A706B8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94DA0-4611-776C-E6D3-38B0E322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868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94F68-2ABB-DCD4-33C4-AADE5A46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EBF5EA-63CF-50D2-D621-56395A80A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EC691-A889-6A10-9F29-F5ACC30DE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CA86F-E67E-1687-2B03-F2D3353E4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A150A-094B-6BDD-42AC-DD1B0CF5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C6608-EE44-92A6-90F6-9973452F5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782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2A3A0-77C7-F2B8-F8B2-0DD9F872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A28DB0-4B90-A2EB-135A-833B3697F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CB160-DA7E-CAB2-F02C-E155CF5E5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C0433-7C03-2F31-5133-AF281266B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23EAD-D17A-62A2-C0B2-8CDDC67A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174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33971-165F-BBBD-5DE3-B786B1DF9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A6CEA-3EC8-7C4E-88BF-783C24791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92E52-5549-CC26-47FF-6F68201E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BD1A-7110-75A4-703B-61FCE4EF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7A9AC-F640-7C9D-5022-12D9A119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31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FC3919-38C4-6B45-A6E9-70C35211E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F0E89-ED38-0448-8C49-D8B27EE02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9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  <p:sldLayoutId id="2147483732" r:id="rId34"/>
    <p:sldLayoutId id="2147483733" r:id="rId3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A5998-1497-9403-AFAC-ECCEC16D6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71F70-875B-C7D5-2D43-952754471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F97F2-6A3B-C366-182A-2CA209123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4AA2F-5AC0-9A43-AC81-520A2D9C26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B8A65-407C-0B07-D376-21352F908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5135C-C4B2-D121-1F23-F5D260E2C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70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hyperlink" Target="https://www.derrynow.com/news/450-redundancies-at-ulster-university-announced-by-vice-chancellor-on-webinar-658134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illustrations/binoculars-search-see-to-find-1015265/" TargetMode="External"/><Relationship Id="rId4" Type="http://schemas.openxmlformats.org/officeDocument/2006/relationships/image" Target="../media/image2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assets.publishing.service.gov.uk/media/69df5d7261d2e8e9b9e42d2e/renewed-womens-health-strategy-for-england-web-accessible.pdf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.who.int/en/palliativecare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.org/en/development/desa/publications/global-sustainable-development-report-2015-edition.html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l.hill@ulster.ac.uk" TargetMode="Externa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essionalpalliativehub.com/events/past-events/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5.jpg"/><Relationship Id="rId4" Type="http://schemas.openxmlformats.org/officeDocument/2006/relationships/hyperlink" Target="https://professionalpalliativehub.com/research/special-interest-group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857250"/>
            <a:ext cx="3897863" cy="51435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00">
              <a:defRPr/>
            </a:pPr>
            <a:endParaRPr lang="en-IE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718" y="1025202"/>
            <a:ext cx="3626427" cy="3560231"/>
          </a:xfrm>
        </p:spPr>
        <p:txBody>
          <a:bodyPr anchor="b">
            <a:normAutofit fontScale="90000"/>
          </a:bodyPr>
          <a:lstStyle/>
          <a:p>
            <a:pPr algn="r"/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r>
              <a:rPr lang="en-GB" sz="2700" b="1" dirty="0">
                <a:solidFill>
                  <a:schemeClr val="bg2"/>
                </a:solidFill>
              </a:rPr>
              <a:t>‘From Protocol to Bedside: Maximising Research Impact in Chronic Illness and Palliative Care’</a:t>
            </a:r>
            <a:br>
              <a:rPr lang="en-GB" sz="2100" dirty="0">
                <a:solidFill>
                  <a:schemeClr val="bg2"/>
                </a:solidFill>
              </a:rPr>
            </a:br>
            <a:br>
              <a:rPr lang="en-GB" sz="2100" dirty="0">
                <a:solidFill>
                  <a:schemeClr val="bg1"/>
                </a:solidFill>
              </a:rPr>
            </a:br>
            <a:br>
              <a:rPr lang="en-GB" sz="2100" dirty="0">
                <a:solidFill>
                  <a:schemeClr val="bg1"/>
                </a:solidFill>
              </a:rPr>
            </a:br>
            <a:br>
              <a:rPr lang="en-IE" sz="2100" dirty="0">
                <a:solidFill>
                  <a:schemeClr val="bg1"/>
                </a:solidFill>
              </a:rPr>
            </a:br>
            <a:r>
              <a:rPr lang="en-IE" sz="2100" dirty="0">
                <a:solidFill>
                  <a:schemeClr val="bg2"/>
                </a:solidFill>
              </a:rPr>
              <a:t>Presented by</a:t>
            </a:r>
            <a:br>
              <a:rPr lang="en-IE" sz="2100" dirty="0">
                <a:solidFill>
                  <a:schemeClr val="bg2"/>
                </a:solidFill>
              </a:rPr>
            </a:br>
            <a:r>
              <a:rPr lang="en-GB" sz="2100" dirty="0">
                <a:solidFill>
                  <a:schemeClr val="bg2"/>
                </a:solidFill>
              </a:rPr>
              <a:t>Prof. Loreena Hill, Ulster University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19" y="5359039"/>
            <a:ext cx="3626427" cy="242573"/>
          </a:xfrm>
        </p:spPr>
        <p:txBody>
          <a:bodyPr anchor="t">
            <a:noAutofit/>
          </a:bodyPr>
          <a:lstStyle/>
          <a:p>
            <a:pPr algn="r"/>
            <a:r>
              <a:rPr lang="en-GB" sz="1688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professionalpalliativehub.com/research/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35718" y="4760378"/>
            <a:ext cx="362642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logo for a medical research network&#10;&#10;Description automatically generated">
            <a:extLst>
              <a:ext uri="{FF2B5EF4-FFF2-40B4-BE49-F238E27FC236}">
                <a16:creationId xmlns:a16="http://schemas.microsoft.com/office/drawing/2014/main" id="{37F58477-3690-2467-F45E-9B746B23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862" y="2330702"/>
            <a:ext cx="5189990" cy="367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208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FB0F2B0-C193-0289-B1AB-6CCA6EBA0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820" y="2392958"/>
            <a:ext cx="5986734" cy="2403782"/>
          </a:xfrm>
        </p:spPr>
        <p:txBody>
          <a:bodyPr>
            <a:noAutofit/>
          </a:bodyPr>
          <a:lstStyle/>
          <a:p>
            <a:pPr algn="ctr"/>
            <a:r>
              <a:rPr lang="en-GB" sz="3600" dirty="0"/>
              <a:t>From Protocol to Bedside: Maximising Research Impact in Chronic Illness and Palliative Care.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A271AE-D292-EB93-E1DA-1A1841332E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84014" y="5596291"/>
            <a:ext cx="5141780" cy="920765"/>
          </a:xfrm>
        </p:spPr>
        <p:txBody>
          <a:bodyPr/>
          <a:lstStyle/>
          <a:p>
            <a:pPr algn="ctr"/>
            <a:r>
              <a:rPr lang="en-US" b="1" dirty="0"/>
              <a:t>Prof. Loreena Hill,</a:t>
            </a:r>
          </a:p>
          <a:p>
            <a:pPr algn="ctr"/>
            <a:r>
              <a:rPr lang="en-US" dirty="0"/>
              <a:t>School of Nursing &amp; Paramedic Science, Ulster University</a:t>
            </a:r>
          </a:p>
          <a:p>
            <a:pPr algn="ctr"/>
            <a:r>
              <a:rPr lang="en-US" dirty="0"/>
              <a:t>17</a:t>
            </a:r>
            <a:r>
              <a:rPr lang="en-US" baseline="30000" dirty="0"/>
              <a:t>th</a:t>
            </a:r>
            <a:r>
              <a:rPr lang="en-US" dirty="0"/>
              <a:t> September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6ED2EE-6BC7-8AC2-04F4-436846BB7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2783257" cy="18540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7CC96C-DB46-5E92-578F-6C4A223E2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4890" y="340944"/>
            <a:ext cx="1000028" cy="125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38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39E86-6657-AAC0-2408-A0792B689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3A86049-EA99-F5B2-A436-374DA9CB6F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37201" y="530195"/>
            <a:ext cx="5064854" cy="480131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Synopsis 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D60500-2599-4E04-8CDE-F720BFC9E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24" y="5665316"/>
            <a:ext cx="8669582" cy="237757"/>
          </a:xfrm>
        </p:spPr>
        <p:txBody>
          <a:bodyPr/>
          <a:lstStyle/>
          <a:p>
            <a:pPr algn="r"/>
            <a:r>
              <a:rPr lang="en-GB" sz="1050" dirty="0"/>
              <a:t>Prof Loreena Hill, Prof Jim McLaughlin, Prof Raymond Bond &amp; Prof Frank Casey                                    3</a:t>
            </a:r>
            <a:r>
              <a:rPr lang="en-GB" sz="1050" baseline="30000" dirty="0"/>
              <a:t>rd</a:t>
            </a:r>
            <a:r>
              <a:rPr lang="en-GB" sz="1050" dirty="0"/>
              <a:t> September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4805A-0E5F-78F5-DA9F-DB3DD465D9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9543" y="1508129"/>
            <a:ext cx="7696844" cy="427065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000" dirty="0"/>
              <a:t>Paradigm shift from siloed care to integration 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2000" dirty="0"/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000" dirty="0"/>
              <a:t>What is meant by impact? 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2000" dirty="0"/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000" dirty="0"/>
              <a:t>Impact is dependent on the ‘lens’   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2000" dirty="0"/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000" dirty="0"/>
              <a:t>Considerations for future research    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843960-E860-E51E-72B7-8F99255E3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22" y="6246487"/>
            <a:ext cx="7980356" cy="5060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BC9FB8-DB38-7566-94CA-61099CB942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713918" flipH="1">
            <a:off x="7575285" y="3822991"/>
            <a:ext cx="1142203" cy="16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120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0AF57-93C0-196B-C668-C13B545CD8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78418" y="153592"/>
            <a:ext cx="5064854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Global changes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A11513-5A4B-17D7-5832-3F2B7B854278}"/>
              </a:ext>
            </a:extLst>
          </p:cNvPr>
          <p:cNvSpPr txBox="1"/>
          <p:nvPr/>
        </p:nvSpPr>
        <p:spPr>
          <a:xfrm>
            <a:off x="214810" y="1325184"/>
            <a:ext cx="8414380" cy="3728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Patients are living longer with multiple chronic conditions</a:t>
            </a:r>
            <a:r>
              <a:rPr lang="en-GB" sz="2000" baseline="30000" dirty="0"/>
              <a:t>1</a:t>
            </a:r>
            <a:r>
              <a:rPr lang="en-GB" sz="2000" dirty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Health inequalities are more pronounced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Underserved populations often have poor quality of life, reduced access to care, and lower rates of early-stage cancer diagnoses</a:t>
            </a:r>
            <a:r>
              <a:rPr lang="en-GB" sz="2000" baseline="30000" dirty="0"/>
              <a:t>2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Health illiteracy, digital inequity, are associated with more reliance on GP and emergency departments</a:t>
            </a:r>
            <a:r>
              <a:rPr lang="en-GB" sz="2000" baseline="30000" dirty="0"/>
              <a:t>3</a:t>
            </a:r>
            <a:r>
              <a:rPr lang="en-GB" sz="2000" dirty="0"/>
              <a:t>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80% of health spending in the last year of life is on acute care, with &lt;10% on community services </a:t>
            </a:r>
            <a:endParaRPr lang="en-GB" sz="2000" baseline="30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A571CC-E83C-EC3E-C75E-E44BA49C70CD}"/>
              </a:ext>
            </a:extLst>
          </p:cNvPr>
          <p:cNvSpPr txBox="1"/>
          <p:nvPr/>
        </p:nvSpPr>
        <p:spPr>
          <a:xfrm>
            <a:off x="-22354" y="5511661"/>
            <a:ext cx="8193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1:</a:t>
            </a:r>
            <a:r>
              <a:rPr lang="en-GB" sz="1200" i="1" dirty="0"/>
              <a:t>Nat Rev Dis Primers</a:t>
            </a:r>
            <a:r>
              <a:rPr lang="en-GB" sz="1200" dirty="0"/>
              <a:t>. 2022; 14;8(1):48   2: </a:t>
            </a:r>
            <a:r>
              <a:rPr lang="en-GB" sz="1200" i="1" dirty="0"/>
              <a:t>Br J </a:t>
            </a:r>
            <a:r>
              <a:rPr lang="en-GB" sz="1200" i="1" dirty="0" err="1"/>
              <a:t>Anaesth</a:t>
            </a:r>
            <a:r>
              <a:rPr lang="en-GB" sz="1200" dirty="0"/>
              <a:t>. 2025; 135(5):1141–1143 3:</a:t>
            </a:r>
            <a:r>
              <a:rPr lang="en-GB" sz="1200" i="1" dirty="0"/>
              <a:t>Patient and Client Council</a:t>
            </a:r>
            <a:r>
              <a:rPr lang="en-GB" sz="1200" dirty="0"/>
              <a:t>,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8E1E2C-B0FF-0D39-81A7-000B56528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22" y="6246487"/>
            <a:ext cx="7980356" cy="5060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907C2E-0234-8829-1812-6BE376975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867" y="5053833"/>
            <a:ext cx="934646" cy="77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1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4574C-9F56-937A-B8FD-3F5BF6033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24427" y="598798"/>
            <a:ext cx="5064854" cy="424732"/>
          </a:xfrm>
        </p:spPr>
        <p:txBody>
          <a:bodyPr/>
          <a:lstStyle/>
          <a:p>
            <a:r>
              <a:rPr lang="en-GB" sz="2400" dirty="0">
                <a:solidFill>
                  <a:srgbClr val="002060"/>
                </a:solidFill>
              </a:rPr>
              <a:t>Gender deprivation gap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75AF3A-5555-D5B2-5467-211C3A5CB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94" y="1773712"/>
            <a:ext cx="4193306" cy="28888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AA4AA2-DE44-1FD0-7F23-E46FD0550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648" y="5542116"/>
            <a:ext cx="7695343" cy="2469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9BD597-0052-7D85-42C6-0372338BFD21}"/>
              </a:ext>
            </a:extLst>
          </p:cNvPr>
          <p:cNvSpPr txBox="1"/>
          <p:nvPr/>
        </p:nvSpPr>
        <p:spPr>
          <a:xfrm>
            <a:off x="4664319" y="1694678"/>
            <a:ext cx="4251959" cy="3304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1: Cardiovascular disease is associated with health inequalities.</a:t>
            </a:r>
          </a:p>
          <a:p>
            <a:pPr marL="257175" indent="-257175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GB" dirty="0"/>
              <a:t>~ 30% more likely to die early from CVD depending on where you live.  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2: Women living in underserved areas spend &gt;1/3 of their lives in bad health.</a:t>
            </a:r>
            <a:r>
              <a:rPr lang="en-GB" baseline="30000" dirty="0"/>
              <a:t>2</a:t>
            </a:r>
            <a:r>
              <a:rPr lang="en-GB" dirty="0"/>
              <a:t> </a:t>
            </a:r>
          </a:p>
          <a:p>
            <a:pPr marL="257175" indent="-257175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GB" sz="15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E418A3-5A23-22AB-81B1-2FED6053F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57" y="541025"/>
            <a:ext cx="544283" cy="7238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B4EB570-CC40-59E1-E875-FADEF4167E82}"/>
              </a:ext>
            </a:extLst>
          </p:cNvPr>
          <p:cNvSpPr txBox="1"/>
          <p:nvPr/>
        </p:nvSpPr>
        <p:spPr>
          <a:xfrm>
            <a:off x="470285" y="5504347"/>
            <a:ext cx="1080654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2:</a:t>
            </a:r>
            <a:r>
              <a:rPr lang="en-GB" sz="1000" dirty="0">
                <a:hlinkClick r:id="rId6"/>
              </a:rPr>
              <a:t>https://assets.publishing.service.gov.uk/media/69df5d7261d2e8e9b9e42d2e/renewed-womens-health-strategy-for-england-web-accessible.pdf</a:t>
            </a:r>
            <a:endParaRPr lang="en-GB" sz="1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E4CD6C4-6EAD-0573-759A-3472B17031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141" y="6086388"/>
            <a:ext cx="7980356" cy="50601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68A7612-A993-DD20-ED1E-B7A6385C1A5E}"/>
              </a:ext>
            </a:extLst>
          </p:cNvPr>
          <p:cNvSpPr/>
          <p:nvPr/>
        </p:nvSpPr>
        <p:spPr>
          <a:xfrm>
            <a:off x="3753852" y="2624934"/>
            <a:ext cx="505327" cy="72189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37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77EF3-1675-D7DF-1356-3D1490A768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24" y="195901"/>
            <a:ext cx="5064854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Palliative care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A5472C5-6596-B6AA-D304-EC8CBBD95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6173801"/>
            <a:ext cx="7953666" cy="507831"/>
          </a:xfrm>
        </p:spPr>
        <p:txBody>
          <a:bodyPr/>
          <a:lstStyle/>
          <a:p>
            <a:r>
              <a:rPr lang="en-GB" dirty="0"/>
              <a:t>Prof Loreena Hill                                                                                 17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28F72C-5A1E-4AB8-F1D2-25418ED7C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71" y="796995"/>
            <a:ext cx="6888805" cy="49309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80C4F0-1EC7-96C1-DA34-544766259C93}"/>
              </a:ext>
            </a:extLst>
          </p:cNvPr>
          <p:cNvSpPr txBox="1"/>
          <p:nvPr/>
        </p:nvSpPr>
        <p:spPr>
          <a:xfrm>
            <a:off x="5124951" y="5618654"/>
            <a:ext cx="4019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/>
              <a:t>BMJ Supportive &amp; Palliative Care </a:t>
            </a:r>
            <a:r>
              <a:rPr lang="it-IT" sz="1200" dirty="0"/>
              <a:t>2024;14:e1041–e1048</a:t>
            </a:r>
            <a:endParaRPr lang="en-GB" sz="12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6B678C2-0DCD-E178-1F17-E33B78C32866}"/>
              </a:ext>
            </a:extLst>
          </p:cNvPr>
          <p:cNvSpPr/>
          <p:nvPr/>
        </p:nvSpPr>
        <p:spPr>
          <a:xfrm>
            <a:off x="2247900" y="2981285"/>
            <a:ext cx="353786" cy="209005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F85770E-1D1A-13EC-C997-275122B9C804}"/>
              </a:ext>
            </a:extLst>
          </p:cNvPr>
          <p:cNvSpPr/>
          <p:nvPr/>
        </p:nvSpPr>
        <p:spPr>
          <a:xfrm>
            <a:off x="681037" y="1582615"/>
            <a:ext cx="274394" cy="332322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6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DBFAD1-3C30-F3A5-E3D2-185961771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83" y="489324"/>
            <a:ext cx="7696833" cy="5044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67A977-CA52-9009-17A1-4158DA4FF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22" y="6246487"/>
            <a:ext cx="7980356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10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5C68E-8D69-14C3-DE3B-AC467D5BBF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1038" y="292019"/>
            <a:ext cx="8598000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Patients with congenital heart disease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AE6BD0-EACE-C491-6734-9CE0EE83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6173801"/>
            <a:ext cx="7953666" cy="507831"/>
          </a:xfrm>
        </p:spPr>
        <p:txBody>
          <a:bodyPr/>
          <a:lstStyle/>
          <a:p>
            <a:r>
              <a:rPr lang="en-GB" dirty="0"/>
              <a:t>Prof Loreena Hill                                                                                 17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0BD54D-9456-5540-61AF-CCCFF1005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95141"/>
            <a:ext cx="7083706" cy="45476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5CBCB4-F7B8-4DF3-120D-B0EAD9A98BD7}"/>
              </a:ext>
            </a:extLst>
          </p:cNvPr>
          <p:cNvSpPr txBox="1"/>
          <p:nvPr/>
        </p:nvSpPr>
        <p:spPr>
          <a:xfrm>
            <a:off x="6447098" y="5642802"/>
            <a:ext cx="25394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Eur Heart J. 2022; 43: 4483–4492 </a:t>
            </a:r>
          </a:p>
        </p:txBody>
      </p:sp>
    </p:spTree>
    <p:extLst>
      <p:ext uri="{BB962C8B-B14F-4D97-AF65-F5344CB8AC3E}">
        <p14:creationId xmlns:p14="http://schemas.microsoft.com/office/powerpoint/2010/main" val="1038111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0EC8C-718F-EADC-9233-C427A021ED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7999" y="79053"/>
            <a:ext cx="7510585" cy="867930"/>
          </a:xfrm>
        </p:spPr>
        <p:txBody>
          <a:bodyPr/>
          <a:lstStyle/>
          <a:p>
            <a:pPr algn="ctr"/>
            <a:r>
              <a:rPr lang="en-GB" sz="2800" dirty="0">
                <a:solidFill>
                  <a:srgbClr val="002060"/>
                </a:solidFill>
              </a:rPr>
              <a:t>Advanced HF &amp; Implantable Cardioverter Defibrillator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9F530C3-E23B-CD88-F74A-39517E0F79F3}"/>
              </a:ext>
            </a:extLst>
          </p:cNvPr>
          <p:cNvSpPr txBox="1">
            <a:spLocks/>
          </p:cNvSpPr>
          <p:nvPr/>
        </p:nvSpPr>
        <p:spPr>
          <a:xfrm>
            <a:off x="342899" y="1803636"/>
            <a:ext cx="8644467" cy="4177019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To explore patients’, family members’ and professionals’ attitudes and understanding towards discussing ICD deactivation.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Case study approach- </a:t>
            </a:r>
            <a:r>
              <a:rPr lang="en-GB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n=29 interviews with patients, family members and healthcare professionals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57213" indent="-557213">
              <a:buFont typeface="Arial" panose="020B0604020202020204" pitchFamily="34" charset="0"/>
              <a:buAutoNum type="arabicParenBoth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Patients and carers had limited understanding of ICD &amp; its functions.  </a:t>
            </a:r>
          </a:p>
          <a:p>
            <a:pPr marL="557213" indent="-557213">
              <a:buFont typeface="Arial" panose="020B0604020202020204" pitchFamily="34" charset="0"/>
              <a:buAutoNum type="arabicParenBoth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All patients wanted the opportunity to discuss when death was imminent; indecisive if family members should be involved. </a:t>
            </a:r>
          </a:p>
          <a:p>
            <a:pPr marL="557213" indent="-557213">
              <a:buFont typeface="Arial" panose="020B0604020202020204" pitchFamily="34" charset="0"/>
              <a:buAutoNum type="arabicParenBoth"/>
            </a:pP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Patients and family members require improved communication and information concerning their future treatment plan and functionality of an ICD.                        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</a:t>
            </a:r>
            <a:r>
              <a:rPr lang="it-IT" sz="1200" i="1" dirty="0">
                <a:latin typeface="Arial" panose="020B0604020202020204" pitchFamily="34" charset="0"/>
                <a:cs typeface="Arial" panose="020B0604020202020204" pitchFamily="34" charset="0"/>
              </a:rPr>
              <a:t>BMJ Supportive &amp; Palliative Care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2022;12:e219–e225.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F3C585-A76A-711E-EA10-1D744872F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55" y="6102554"/>
            <a:ext cx="7980356" cy="5060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C1832B-F177-3610-89C4-DE03AA52F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21" y="513018"/>
            <a:ext cx="2237154" cy="116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1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86300-5F3D-662A-0D76-B6D7E63619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6109" y="207577"/>
            <a:ext cx="5064854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Call for action by WHO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E130FD-6AC1-F255-D107-B879EDA26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22" y="1552164"/>
            <a:ext cx="7980356" cy="19381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7349BE-F6F8-C731-3570-A3711DE42129}"/>
              </a:ext>
            </a:extLst>
          </p:cNvPr>
          <p:cNvSpPr txBox="1"/>
          <p:nvPr/>
        </p:nvSpPr>
        <p:spPr>
          <a:xfrm>
            <a:off x="6091881" y="554532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hlinkClick r:id="rId3"/>
              </a:rPr>
              <a:t>http://www.euro.who.int/en/palliativecare</a:t>
            </a:r>
            <a:endParaRPr lang="en-GB" sz="1200" dirty="0"/>
          </a:p>
          <a:p>
            <a:endParaRPr lang="en-GB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39039A-A9C0-B9C8-606C-6EC6567BD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22" y="6246487"/>
            <a:ext cx="7980356" cy="5060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05E4D0-A20D-92C7-3057-DDEE406D2665}"/>
              </a:ext>
            </a:extLst>
          </p:cNvPr>
          <p:cNvSpPr txBox="1"/>
          <p:nvPr/>
        </p:nvSpPr>
        <p:spPr>
          <a:xfrm>
            <a:off x="997113" y="4105507"/>
            <a:ext cx="68275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Barriers:</a:t>
            </a:r>
            <a:r>
              <a:rPr lang="en-GB" dirty="0"/>
              <a:t>   Poor public awareness of how palliative care can help.</a:t>
            </a:r>
          </a:p>
          <a:p>
            <a:r>
              <a:rPr lang="en-GB" dirty="0"/>
              <a:t>                  Cultural &amp; social barriers. </a:t>
            </a:r>
          </a:p>
          <a:p>
            <a:r>
              <a:rPr lang="en-GB" dirty="0"/>
              <a:t>                  Insufficient skills and capacity of health workers.</a:t>
            </a:r>
          </a:p>
          <a:p>
            <a:r>
              <a:rPr lang="en-GB" dirty="0"/>
              <a:t>                  Overly restrictive regulations for opioid relief.   </a:t>
            </a:r>
          </a:p>
        </p:txBody>
      </p:sp>
    </p:spTree>
    <p:extLst>
      <p:ext uri="{BB962C8B-B14F-4D97-AF65-F5344CB8AC3E}">
        <p14:creationId xmlns:p14="http://schemas.microsoft.com/office/powerpoint/2010/main" val="3966369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2B19B-5D36-8412-97C4-B8185E27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6173801"/>
            <a:ext cx="7953666" cy="507831"/>
          </a:xfrm>
        </p:spPr>
        <p:txBody>
          <a:bodyPr/>
          <a:lstStyle/>
          <a:p>
            <a:r>
              <a:rPr lang="en-GB" dirty="0"/>
              <a:t>Prof Loreena Hill                                                                                 17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D7335-A8A1-31CA-B8E0-D8257949C2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21972" y="288347"/>
            <a:ext cx="5064854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Define impact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10DA50-296C-9E9C-0BA4-A017568FB09E}"/>
              </a:ext>
            </a:extLst>
          </p:cNvPr>
          <p:cNvSpPr txBox="1">
            <a:spLocks/>
          </p:cNvSpPr>
          <p:nvPr/>
        </p:nvSpPr>
        <p:spPr>
          <a:xfrm>
            <a:off x="256513" y="1334788"/>
            <a:ext cx="8630973" cy="43513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1800" b="1" dirty="0"/>
              <a:t>Dictionary definition:</a:t>
            </a:r>
            <a:r>
              <a:rPr lang="en-GB" sz="1800" dirty="0"/>
              <a:t> To have a direct effect or influence on something 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1800" b="1" dirty="0"/>
              <a:t>Patient’s definition:</a:t>
            </a:r>
            <a:r>
              <a:rPr lang="en-GB" sz="1800" dirty="0"/>
              <a:t> Understand that </a:t>
            </a:r>
            <a:r>
              <a:rPr lang="en-GB" sz="1800" dirty="0">
                <a:solidFill>
                  <a:srgbClr val="C00000"/>
                </a:solidFill>
              </a:rPr>
              <a:t>experiential knowledge </a:t>
            </a:r>
            <a:r>
              <a:rPr lang="en-GB" sz="1800" dirty="0"/>
              <a:t>gained by living with a condition is scientifically valuable and intrinsically important</a:t>
            </a:r>
            <a:r>
              <a:rPr lang="en-GB" sz="1800" baseline="30000" dirty="0"/>
              <a:t>1</a:t>
            </a:r>
            <a:r>
              <a:rPr lang="en-GB" sz="1800" dirty="0"/>
              <a:t>  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1800" b="1" dirty="0"/>
              <a:t>Research definition (REF): </a:t>
            </a:r>
            <a:r>
              <a:rPr lang="en-GB" sz="1800" dirty="0"/>
              <a:t>The </a:t>
            </a:r>
            <a:r>
              <a:rPr lang="en-GB" sz="1800" dirty="0">
                <a:solidFill>
                  <a:srgbClr val="C00000"/>
                </a:solidFill>
              </a:rPr>
              <a:t>effect</a:t>
            </a:r>
            <a:r>
              <a:rPr lang="en-GB" sz="1800" dirty="0"/>
              <a:t> research has beyond the academic sphere, including its direct or indirect </a:t>
            </a:r>
            <a:r>
              <a:rPr lang="en-GB" sz="1800" dirty="0">
                <a:solidFill>
                  <a:srgbClr val="C00000"/>
                </a:solidFill>
              </a:rPr>
              <a:t>contributions </a:t>
            </a:r>
            <a:r>
              <a:rPr lang="en-GB" sz="1800" dirty="0"/>
              <a:t>to the economy, society, culture, public policy, health and/or the environment or quality of life</a:t>
            </a:r>
            <a:r>
              <a:rPr lang="en-GB" sz="1800" baseline="30000" dirty="0"/>
              <a:t>2</a:t>
            </a:r>
            <a:endParaRPr lang="en-GB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E3A41-E97B-8686-B63B-5282225F33D8}"/>
              </a:ext>
            </a:extLst>
          </p:cNvPr>
          <p:cNvSpPr txBox="1"/>
          <p:nvPr/>
        </p:nvSpPr>
        <p:spPr>
          <a:xfrm>
            <a:off x="3131167" y="5544746"/>
            <a:ext cx="45272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rgbClr val="0B233E"/>
                </a:solidFill>
                <a:effectLst/>
                <a:uLnTx/>
                <a:uFillTx/>
              </a:rPr>
              <a:t>1: AJKD 2026; 88 (3). 2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B233E"/>
                </a:solidFill>
                <a:effectLst/>
                <a:uLnTx/>
                <a:uFillTx/>
              </a:rPr>
              <a:t>: Research Evaluation.2013; 1: 21–32</a:t>
            </a:r>
          </a:p>
        </p:txBody>
      </p:sp>
    </p:spTree>
    <p:extLst>
      <p:ext uri="{BB962C8B-B14F-4D97-AF65-F5344CB8AC3E}">
        <p14:creationId xmlns:p14="http://schemas.microsoft.com/office/powerpoint/2010/main" val="2163344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739C9-3DBF-6F57-E9C7-E7A31121E1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20838" y="184095"/>
            <a:ext cx="5064854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Perspectives on IMPACT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F9E3E-911C-3FB3-4931-C78204BF2E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4137" y="1213870"/>
            <a:ext cx="8857266" cy="4439933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en-GB" sz="18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1800" b="1" dirty="0"/>
              <a:t>Patient and caregiver: </a:t>
            </a:r>
            <a:r>
              <a:rPr lang="en-GB" sz="1800" dirty="0"/>
              <a:t>improved quality of life and care experience 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18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1800" b="1" dirty="0"/>
              <a:t>Health care systems: </a:t>
            </a:r>
            <a:r>
              <a:rPr lang="en-GB" sz="1800" dirty="0"/>
              <a:t>reduction in ED admissions, length of hospital stay or cost effectiveness 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18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1800" b="1" dirty="0"/>
              <a:t>Clinical practice: </a:t>
            </a:r>
            <a:r>
              <a:rPr lang="en-GB" sz="1800" dirty="0"/>
              <a:t>Novel pathways, different ways of working. 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18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1800" b="1" dirty="0"/>
              <a:t>Society: </a:t>
            </a:r>
            <a:r>
              <a:rPr lang="en-GB" sz="1800" dirty="0"/>
              <a:t>reduction in risky behaviours- i.e. smoking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18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1800" b="1" dirty="0"/>
              <a:t>Teaching &amp; Research: </a:t>
            </a:r>
            <a:r>
              <a:rPr lang="en-GB" sz="1800" dirty="0"/>
              <a:t>Inclusion of co-design, value of PPIE 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n-GB" sz="1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200" i="1" dirty="0"/>
              <a:t>        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200" i="1" dirty="0"/>
              <a:t>         Eur J Cardiovasc Nurs. </a:t>
            </a:r>
            <a:r>
              <a:rPr lang="en-GB" sz="1200" dirty="0"/>
              <a:t>2016; 15(1): 20–29, https://doi.org/10.1177/1474515115584248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4CD55F-F329-3D30-16C3-29CF6026F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66" y="6203448"/>
            <a:ext cx="7980356" cy="5060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ED60AD-6D7C-0D2D-C26E-3C1092B03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4300" y="3327400"/>
            <a:ext cx="1714022" cy="216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06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18D02-186F-07E3-13E6-4B61574D18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5190" y="221127"/>
            <a:ext cx="5064854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Indicators of impact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1CEB02-0F8E-4733-E80C-AE09D3E88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223" y="2268449"/>
            <a:ext cx="6676485" cy="33341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C79D53-8C33-0ECF-59E1-0707A0C43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88" y="6130861"/>
            <a:ext cx="7980356" cy="5060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89A9C8-131F-BC79-9EF4-8265E47B5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0247" y="860151"/>
            <a:ext cx="2639797" cy="140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12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E102B-24B6-A425-AFE3-4C0AE39FE5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25444" y="311002"/>
            <a:ext cx="5064854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Benefits of Impact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E676625-C767-EA96-6B76-8680B88573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6771" y="1355125"/>
            <a:ext cx="8437933" cy="4623202"/>
          </a:xfrm>
        </p:spPr>
        <p:txBody>
          <a:bodyPr vert="horz" lIns="68580" tIns="34290" rIns="68580" bIns="34290" rtlCol="0" anchor="t">
            <a:noAutofit/>
          </a:bodyPr>
          <a:lstStyle/>
          <a:p>
            <a:pPr marL="0" indent="0">
              <a:buNone/>
            </a:pPr>
            <a:r>
              <a:rPr lang="en-US" sz="1800" b="1" dirty="0"/>
              <a:t>Establishing evidence does not mean it will be implemented</a:t>
            </a:r>
          </a:p>
          <a:p>
            <a:pPr marL="0" indent="0">
              <a:buNone/>
            </a:pPr>
            <a:endParaRPr lang="en-US" sz="1800" b="1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In health, &lt; 50% clinical innovations never make it into practice</a:t>
            </a:r>
            <a:r>
              <a:rPr lang="en-US" baseline="30000" dirty="0"/>
              <a:t>1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dirty="0">
                <a:ea typeface="Calibri" panose="020F0502020204030204" pitchFamily="34" charset="0"/>
              </a:rPr>
              <a:t>An average of 17 years for evidence to be implemented into   </a:t>
            </a:r>
          </a:p>
          <a:p>
            <a:pPr marL="3429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dirty="0">
                <a:ea typeface="Calibri" panose="020F0502020204030204" pitchFamily="34" charset="0"/>
              </a:rPr>
              <a:t>        practice yet only </a:t>
            </a:r>
            <a:r>
              <a:rPr lang="en-GB" b="1" dirty="0">
                <a:solidFill>
                  <a:srgbClr val="C00000"/>
                </a:solidFill>
                <a:ea typeface="Calibri" panose="020F0502020204030204" pitchFamily="34" charset="0"/>
              </a:rPr>
              <a:t>14% of original research will reach patients </a:t>
            </a:r>
            <a:r>
              <a:rPr lang="en-GB" baseline="30000" dirty="0">
                <a:ea typeface="Calibri" panose="020F0502020204030204" pitchFamily="34" charset="0"/>
              </a:rPr>
              <a:t>2</a:t>
            </a:r>
          </a:p>
          <a:p>
            <a:pPr marL="3429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GB" baseline="30000" dirty="0">
                <a:ea typeface="Calibri" panose="020F0502020204030204" pitchFamily="34" charset="0"/>
              </a:rPr>
              <a:t>  </a:t>
            </a:r>
            <a:r>
              <a:rPr lang="en-GB" dirty="0">
                <a:ea typeface="Calibri" panose="020F0502020204030204" pitchFamily="34" charset="0"/>
              </a:rPr>
              <a:t>             </a:t>
            </a:r>
          </a:p>
          <a:p>
            <a:pPr indent="-171450">
              <a:lnSpc>
                <a:spcPct val="150000"/>
              </a:lnSpc>
              <a:spcBef>
                <a:spcPts val="0"/>
              </a:spcBef>
            </a:pPr>
            <a:r>
              <a:rPr lang="en-US" sz="1800" b="1" dirty="0"/>
              <a:t>Gap between evidence and what’s delivered in practice</a:t>
            </a:r>
            <a:r>
              <a:rPr lang="en-US" sz="1800" dirty="0"/>
              <a:t>   </a:t>
            </a:r>
          </a:p>
          <a:p>
            <a:pPr lvl="1">
              <a:lnSpc>
                <a:spcPct val="150000"/>
              </a:lnSpc>
              <a:spcAft>
                <a:spcPts val="900"/>
              </a:spcAft>
            </a:pPr>
            <a:r>
              <a:rPr lang="en-US" dirty="0"/>
              <a:t>Global policy action to protect the ozone layer lagged scientific understanding by ~ 30 years</a:t>
            </a:r>
            <a:r>
              <a:rPr lang="en-US" baseline="30000" dirty="0"/>
              <a:t>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93F11D-6310-3DA8-B1A8-A8EA1BCC4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6173801"/>
            <a:ext cx="7953666" cy="507831"/>
          </a:xfrm>
        </p:spPr>
        <p:txBody>
          <a:bodyPr/>
          <a:lstStyle/>
          <a:p>
            <a:r>
              <a:rPr lang="en-GB" dirty="0"/>
              <a:t>Prof Loreena Hill                                                                                 17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D8E6B9-1472-7ACD-00A8-9D13A6CD24F8}"/>
              </a:ext>
            </a:extLst>
          </p:cNvPr>
          <p:cNvSpPr txBox="1"/>
          <p:nvPr/>
        </p:nvSpPr>
        <p:spPr>
          <a:xfrm>
            <a:off x="1038019" y="5505854"/>
            <a:ext cx="7067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1: </a:t>
            </a:r>
            <a:r>
              <a:rPr lang="en-US" sz="1200" i="1" dirty="0"/>
              <a:t>Bauer and Kirchner </a:t>
            </a:r>
            <a:r>
              <a:rPr lang="en-US" sz="1200" dirty="0"/>
              <a:t>2019  2:</a:t>
            </a:r>
            <a:r>
              <a:rPr lang="en-GB" sz="1200" dirty="0">
                <a:ea typeface="Calibri" panose="020F0502020204030204" pitchFamily="34" charset="0"/>
              </a:rPr>
              <a:t> Hill et al 2021 3: </a:t>
            </a:r>
            <a:r>
              <a:rPr lang="en-US" sz="1200" dirty="0">
                <a:hlinkClick r:id="rId2"/>
              </a:rPr>
              <a:t>U.N. Global Sustainable Development Report, 2015</a:t>
            </a:r>
            <a:r>
              <a:rPr lang="en-US" sz="1200" dirty="0"/>
              <a:t>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811193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C28D40-CF3C-530F-FD4F-E8ACD66D92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5167" y="149848"/>
            <a:ext cx="6402668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Often an important missing piece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56B0A-6A3F-14CA-252B-428E601D2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010" y="1490304"/>
            <a:ext cx="5303980" cy="387739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8170078-921A-7926-97CF-7A7DA1626EDB}"/>
              </a:ext>
            </a:extLst>
          </p:cNvPr>
          <p:cNvSpPr txBox="1">
            <a:spLocks/>
          </p:cNvSpPr>
          <p:nvPr/>
        </p:nvSpPr>
        <p:spPr>
          <a:xfrm>
            <a:off x="595167" y="6246487"/>
            <a:ext cx="7953666" cy="5078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Prof Loreena Hill                                                                                 17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377996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677D4A8-4F34-2C05-2811-63E654D78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22" y="6246487"/>
            <a:ext cx="7980356" cy="506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59A8DA-001D-4DED-D797-3F28A3F14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70" y="1451184"/>
            <a:ext cx="7513971" cy="495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0690E8-3666-F05B-F062-A6A02FDFB3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46526"/>
            <a:ext cx="6605868" cy="39462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94E30F-2DB3-DA15-1FB8-F7250C32D3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8159" y="2203561"/>
            <a:ext cx="7086508" cy="36237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0FFCC6-DEB3-B73E-6005-76999DB841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4220" y="83312"/>
            <a:ext cx="3272379" cy="136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2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C4AFB-3C72-B6FD-739F-71185146CD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1038" y="176368"/>
            <a:ext cx="7722182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What is an output or outcome or impact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7CA020-D020-3BC0-619A-B5CD9D39D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6173801"/>
            <a:ext cx="7953666" cy="507831"/>
          </a:xfrm>
        </p:spPr>
        <p:txBody>
          <a:bodyPr/>
          <a:lstStyle/>
          <a:p>
            <a:r>
              <a:rPr lang="en-GB" dirty="0"/>
              <a:t>Prof Loreena Hill                                                                                 17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08BEE00-E469-30FF-5796-290B7FF159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604119"/>
              </p:ext>
            </p:extLst>
          </p:nvPr>
        </p:nvGraphicFramePr>
        <p:xfrm>
          <a:off x="681038" y="1460187"/>
          <a:ext cx="7610346" cy="40939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28444">
                  <a:extLst>
                    <a:ext uri="{9D8B030D-6E8A-4147-A177-3AD203B41FA5}">
                      <a16:colId xmlns:a16="http://schemas.microsoft.com/office/drawing/2014/main" val="1475771279"/>
                    </a:ext>
                  </a:extLst>
                </a:gridCol>
                <a:gridCol w="2690951">
                  <a:extLst>
                    <a:ext uri="{9D8B030D-6E8A-4147-A177-3AD203B41FA5}">
                      <a16:colId xmlns:a16="http://schemas.microsoft.com/office/drawing/2014/main" val="2698102238"/>
                    </a:ext>
                  </a:extLst>
                </a:gridCol>
                <a:gridCol w="2690951">
                  <a:extLst>
                    <a:ext uri="{9D8B030D-6E8A-4147-A177-3AD203B41FA5}">
                      <a16:colId xmlns:a16="http://schemas.microsoft.com/office/drawing/2014/main" val="1184340927"/>
                    </a:ext>
                  </a:extLst>
                </a:gridCol>
              </a:tblGrid>
              <a:tr h="487586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Examples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739703"/>
                  </a:ext>
                </a:extLst>
              </a:tr>
              <a:tr h="861697">
                <a:tc>
                  <a:txBody>
                    <a:bodyPr/>
                    <a:lstStyle/>
                    <a:p>
                      <a:r>
                        <a:rPr lang="en-GB" sz="1600" dirty="0"/>
                        <a:t>Output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Immediate products generated by research activities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Data set, publication,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232520"/>
                  </a:ext>
                </a:extLst>
              </a:tr>
              <a:tr h="1372332">
                <a:tc>
                  <a:txBody>
                    <a:bodyPr/>
                    <a:lstStyle/>
                    <a:p>
                      <a:r>
                        <a:rPr lang="en-GB" sz="1600" dirty="0"/>
                        <a:t>Outcome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Short – medium term changes in knowledge, attitudes, skills or practice that arise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Clinicians engaging with HF nurse curriculum, or new guideline recommendations are implemented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47223"/>
                  </a:ext>
                </a:extLst>
              </a:tr>
              <a:tr h="1372332">
                <a:tc>
                  <a:txBody>
                    <a:bodyPr/>
                    <a:lstStyle/>
                    <a:p>
                      <a:r>
                        <a:rPr lang="en-GB" sz="1600" dirty="0"/>
                        <a:t>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Long term benefits for potential research beneficiaries, including society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Improved educational outcomes, optimised patient care, changes in care pathways, change in healthcare policy etc.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68923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C63E9B8-9081-6FBE-DFE4-6A24FBD8DED5}"/>
              </a:ext>
            </a:extLst>
          </p:cNvPr>
          <p:cNvSpPr txBox="1"/>
          <p:nvPr/>
        </p:nvSpPr>
        <p:spPr>
          <a:xfrm>
            <a:off x="6288410" y="5554134"/>
            <a:ext cx="28555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/>
              <a:t>The Clinical Teacher </a:t>
            </a:r>
            <a:r>
              <a:rPr lang="en-GB" sz="1200" dirty="0"/>
              <a:t>2026; 23: e70382:</a:t>
            </a:r>
          </a:p>
        </p:txBody>
      </p:sp>
    </p:spTree>
    <p:extLst>
      <p:ext uri="{BB962C8B-B14F-4D97-AF65-F5344CB8AC3E}">
        <p14:creationId xmlns:p14="http://schemas.microsoft.com/office/powerpoint/2010/main" val="1507919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A3E9B-57D8-4E22-F348-0FA0E32AF7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6914" y="366074"/>
            <a:ext cx="5064854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For change to occur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3FFE79A-2F9A-DB05-57E5-CB094A7439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3671841"/>
              </p:ext>
            </p:extLst>
          </p:nvPr>
        </p:nvGraphicFramePr>
        <p:xfrm>
          <a:off x="1231900" y="1427447"/>
          <a:ext cx="6680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Arrow: Right 7">
            <a:extLst>
              <a:ext uri="{FF2B5EF4-FFF2-40B4-BE49-F238E27FC236}">
                <a16:creationId xmlns:a16="http://schemas.microsoft.com/office/drawing/2014/main" id="{0BB62A39-825A-BD8F-F916-84324C9C873B}"/>
              </a:ext>
            </a:extLst>
          </p:cNvPr>
          <p:cNvSpPr/>
          <p:nvPr/>
        </p:nvSpPr>
        <p:spPr>
          <a:xfrm>
            <a:off x="931333" y="1784592"/>
            <a:ext cx="7078134" cy="444015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TIME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8F0EAE6-B8D0-54A7-77CD-AF96D966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6173801"/>
            <a:ext cx="7953666" cy="507831"/>
          </a:xfrm>
        </p:spPr>
        <p:txBody>
          <a:bodyPr/>
          <a:lstStyle/>
          <a:p>
            <a:r>
              <a:rPr lang="en-GB" dirty="0"/>
              <a:t>Prof Loreena Hill                                                                                 17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463463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19CA8-F4AF-2432-8FC4-D83228A101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61103" y="306713"/>
            <a:ext cx="6143095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Additional key terms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025503D-D04E-9DD5-A4FE-D881BDF14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6173801"/>
            <a:ext cx="7953666" cy="507831"/>
          </a:xfrm>
        </p:spPr>
        <p:txBody>
          <a:bodyPr/>
          <a:lstStyle/>
          <a:p>
            <a:r>
              <a:rPr lang="en-GB" dirty="0"/>
              <a:t>Prof Loreena Hill                                                                                 17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16FEC4C-7709-AC3D-9282-F6B2F398F3EF}"/>
              </a:ext>
            </a:extLst>
          </p:cNvPr>
          <p:cNvSpPr txBox="1">
            <a:spLocks/>
          </p:cNvSpPr>
          <p:nvPr/>
        </p:nvSpPr>
        <p:spPr>
          <a:xfrm>
            <a:off x="342384" y="1117612"/>
            <a:ext cx="8630973" cy="43513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GB" sz="2000" b="1" dirty="0"/>
              <a:t>Significance:</a:t>
            </a:r>
            <a:r>
              <a:rPr lang="en-GB" sz="2000" dirty="0"/>
              <a:t> is the intensity of benefit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GB" sz="2000" dirty="0"/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GB" sz="2000" b="1" dirty="0"/>
              <a:t>Reach:</a:t>
            </a:r>
            <a:r>
              <a:rPr lang="en-GB" sz="2000" dirty="0"/>
              <a:t> is the breadth or level of influence, for example across setting or chronic illness groups 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GB" sz="2000" dirty="0"/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GB" sz="2000" b="1" dirty="0"/>
              <a:t>Knowledge mobilisation: </a:t>
            </a:r>
            <a:r>
              <a:rPr lang="en-GB" sz="2000" dirty="0"/>
              <a:t>Who are your supporters, that will help ensure results make an impact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9416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306FE-25E5-178A-D05D-FD14F0226E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63263" y="152788"/>
            <a:ext cx="6217473" cy="507831"/>
          </a:xfrm>
        </p:spPr>
        <p:txBody>
          <a:bodyPr/>
          <a:lstStyle/>
          <a:p>
            <a:r>
              <a:rPr lang="en-GB" dirty="0"/>
              <a:t>Who do I tell my results? 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03439" y="1374229"/>
            <a:ext cx="8258739" cy="4374423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</a:pPr>
            <a:r>
              <a:rPr lang="en-US" sz="1800" dirty="0"/>
              <a:t>Study site: Summary of results to colleagues/staff, present research findings at meetings or education sessions.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US" sz="1800" dirty="0"/>
              <a:t>Key stakeholders: Presentations at local, national &amp; international 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US" sz="1800" dirty="0"/>
              <a:t>Funder 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US" sz="1800" dirty="0"/>
              <a:t>PPI  or community groups 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US" sz="1800" dirty="0"/>
              <a:t>Journal/publication 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US" sz="1800" dirty="0"/>
              <a:t>Social media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US" sz="1800" dirty="0"/>
              <a:t>Nursing </a:t>
            </a:r>
            <a:r>
              <a:rPr lang="en-US" sz="1800" dirty="0" err="1"/>
              <a:t>organisations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6126E4-1745-BDD5-E13A-47B32B76A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600" y="3529674"/>
            <a:ext cx="2019577" cy="22476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03D522-974A-B3EB-89F4-1AAE5A292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22" y="6246487"/>
            <a:ext cx="7980356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75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9F2BE-6F78-5BE0-3E56-11CD23CAE8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9067" y="152501"/>
            <a:ext cx="6448625" cy="895630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Considerations for future research </a:t>
            </a:r>
            <a:r>
              <a:rPr lang="en-GB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E2A9322-8014-0AED-0C71-55C831C2577A}"/>
              </a:ext>
            </a:extLst>
          </p:cNvPr>
          <p:cNvSpPr txBox="1">
            <a:spLocks/>
          </p:cNvSpPr>
          <p:nvPr/>
        </p:nvSpPr>
        <p:spPr>
          <a:xfrm>
            <a:off x="213207" y="1338132"/>
            <a:ext cx="8348972" cy="4582241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20000"/>
              </a:lnSpc>
            </a:pPr>
            <a:r>
              <a:rPr lang="en-GB" sz="1800" b="1" dirty="0"/>
              <a:t>What</a:t>
            </a:r>
            <a:r>
              <a:rPr lang="en-GB" sz="1800" dirty="0"/>
              <a:t> do I wish to implement or create a change?   </a:t>
            </a:r>
          </a:p>
          <a:p>
            <a:pPr algn="just">
              <a:lnSpc>
                <a:spcPct val="220000"/>
              </a:lnSpc>
            </a:pPr>
            <a:r>
              <a:rPr lang="en-GB" sz="1800" b="1" dirty="0"/>
              <a:t>Where: </a:t>
            </a:r>
            <a:r>
              <a:rPr lang="en-GB" sz="1800" dirty="0"/>
              <a:t>understand characteristics of setting</a:t>
            </a:r>
          </a:p>
          <a:p>
            <a:pPr algn="just">
              <a:lnSpc>
                <a:spcPct val="220000"/>
              </a:lnSpc>
            </a:pPr>
            <a:r>
              <a:rPr lang="en-GB" sz="1800" b="1" dirty="0"/>
              <a:t>Who</a:t>
            </a:r>
            <a:r>
              <a:rPr lang="en-GB" sz="1800" dirty="0"/>
              <a:t> is being targeted  (what are their motivational factors/ knowledge/ skills/ personality) </a:t>
            </a:r>
          </a:p>
          <a:p>
            <a:pPr algn="just">
              <a:lnSpc>
                <a:spcPct val="220000"/>
              </a:lnSpc>
            </a:pPr>
            <a:r>
              <a:rPr lang="en-GB" sz="1800" b="1" dirty="0"/>
              <a:t>How</a:t>
            </a:r>
            <a:r>
              <a:rPr lang="en-GB" sz="1800" dirty="0"/>
              <a:t> : Implications of the process (ownership/ relationships and network) 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0D7287-81B3-E4F0-FF7B-7C6EC33C0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22" y="6246487"/>
            <a:ext cx="7980356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33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21A0E-FD49-EB2B-E4ED-54E9163A63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0015" y="174422"/>
            <a:ext cx="7351792" cy="507831"/>
          </a:xfrm>
        </p:spPr>
        <p:txBody>
          <a:bodyPr/>
          <a:lstStyle/>
          <a:p>
            <a:r>
              <a:rPr lang="en-GB" dirty="0"/>
              <a:t>Embedded throughout the research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257529-EC76-DA70-1737-12AB0910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6173801"/>
            <a:ext cx="7953666" cy="507831"/>
          </a:xfrm>
        </p:spPr>
        <p:txBody>
          <a:bodyPr/>
          <a:lstStyle/>
          <a:p>
            <a:r>
              <a:rPr lang="en-GB" dirty="0"/>
              <a:t>Prof Loreena Hill                                                                                 17</a:t>
            </a:r>
            <a:r>
              <a:rPr lang="en-GB" baseline="30000" dirty="0"/>
              <a:t>th</a:t>
            </a:r>
            <a:r>
              <a:rPr lang="en-GB" dirty="0"/>
              <a:t> September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F835C6-516B-02B0-505A-A75B01C1D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682254"/>
            <a:ext cx="5546434" cy="51076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F51AD2-5A08-C0B0-E7EA-2FCDD99E763F}"/>
              </a:ext>
            </a:extLst>
          </p:cNvPr>
          <p:cNvSpPr txBox="1"/>
          <p:nvPr/>
        </p:nvSpPr>
        <p:spPr>
          <a:xfrm>
            <a:off x="6288410" y="5554134"/>
            <a:ext cx="28555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/>
              <a:t>The Clinical Teacher </a:t>
            </a:r>
            <a:r>
              <a:rPr lang="en-GB" sz="1200" dirty="0"/>
              <a:t>2026; 23: e70382:</a:t>
            </a:r>
          </a:p>
        </p:txBody>
      </p:sp>
    </p:spTree>
    <p:extLst>
      <p:ext uri="{BB962C8B-B14F-4D97-AF65-F5344CB8AC3E}">
        <p14:creationId xmlns:p14="http://schemas.microsoft.com/office/powerpoint/2010/main" val="3393998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48571-E5FE-3CF7-0ECE-322978EB0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8677" y="118159"/>
            <a:ext cx="7466789" cy="923330"/>
          </a:xfrm>
        </p:spPr>
        <p:txBody>
          <a:bodyPr/>
          <a:lstStyle/>
          <a:p>
            <a:r>
              <a:rPr lang="en-GB" dirty="0"/>
              <a:t>Neighbourhood plan for Health and wellbeing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551A92-3820-BD78-EB2C-D3A2DB073D2B}"/>
              </a:ext>
            </a:extLst>
          </p:cNvPr>
          <p:cNvSpPr txBox="1"/>
          <p:nvPr/>
        </p:nvSpPr>
        <p:spPr>
          <a:xfrm>
            <a:off x="348348" y="1247592"/>
            <a:ext cx="63893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Focuses on prevention, joined‑up working and understanding the needs of local communities.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Refocusing the system to resource the shifting of more care into communities will help people get support earlier, improve outcomes and reduce the need for avoidable ambulance and hospital use.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F29600-CEF2-A430-B040-C997771E2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22" y="6246487"/>
            <a:ext cx="7980356" cy="5060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9596EF-75AE-D8F2-2EE4-1B534D1CF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410" y="1764011"/>
            <a:ext cx="2030900" cy="29374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7A0894-653C-A575-B324-3AE7DA1A2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199" y="4584968"/>
            <a:ext cx="3522133" cy="109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1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B4BA3-6324-44B6-9E24-C4DE039201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39573" y="283782"/>
            <a:ext cx="5064854" cy="480131"/>
          </a:xfrm>
        </p:spPr>
        <p:txBody>
          <a:bodyPr/>
          <a:lstStyle/>
          <a:p>
            <a:r>
              <a:rPr lang="en-GB" sz="2800" dirty="0">
                <a:solidFill>
                  <a:srgbClr val="002060"/>
                </a:solidFill>
              </a:rPr>
              <a:t>Take home messages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93558-3424-A80B-D91C-A9464E8985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8758" y="1449719"/>
            <a:ext cx="8626642" cy="45271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000" dirty="0"/>
              <a:t>1. Requires engagement and co-design to ensure findings are appropriate, sustainable and scalable.  </a:t>
            </a:r>
          </a:p>
          <a:p>
            <a:pPr>
              <a:lnSpc>
                <a:spcPct val="150000"/>
              </a:lnSpc>
            </a:pPr>
            <a:endParaRPr lang="en-GB" sz="2000" dirty="0"/>
          </a:p>
          <a:p>
            <a:pPr>
              <a:lnSpc>
                <a:spcPct val="150000"/>
              </a:lnSpc>
            </a:pPr>
            <a:r>
              <a:rPr lang="en-GB" sz="2000" dirty="0"/>
              <a:t>2. Include success milestones and indicators showing value to funders and stakeholders (patients, caregivers, clinicians &amp; policy makers)  </a:t>
            </a:r>
          </a:p>
          <a:p>
            <a:pPr>
              <a:lnSpc>
                <a:spcPct val="150000"/>
              </a:lnSpc>
            </a:pPr>
            <a:endParaRPr lang="en-GB" sz="2000" dirty="0"/>
          </a:p>
          <a:p>
            <a:pPr>
              <a:lnSpc>
                <a:spcPct val="150000"/>
              </a:lnSpc>
            </a:pPr>
            <a:r>
              <a:rPr lang="en-GB" sz="2000" dirty="0"/>
              <a:t>3. Purpose-Driven Knowledge Mobilisation to actively shape, inform and improve clinical practice, education and policy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57CB47-17DA-B1BA-61FC-A15DD13A4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22" y="6246487"/>
            <a:ext cx="7980356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78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Ulster University - Derry~Londonderry">
            <a:extLst>
              <a:ext uri="{FF2B5EF4-FFF2-40B4-BE49-F238E27FC236}">
                <a16:creationId xmlns:a16="http://schemas.microsoft.com/office/drawing/2014/main" id="{3AEC0FF8-3262-8CE2-9702-FA12613B104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11D738-BF8A-F747-7787-82E5AF9051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44273" y="4819967"/>
            <a:ext cx="3599727" cy="14819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750"/>
              </a:spcBef>
              <a:defRPr/>
            </a:pPr>
            <a:r>
              <a:rPr lang="en-US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Thank-you for listening</a:t>
            </a:r>
            <a:br>
              <a:rPr lang="en-US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br>
              <a:rPr lang="en-US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en-US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Prof Loreena Hill</a:t>
            </a:r>
            <a:br>
              <a:rPr lang="en-US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en-US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Email: </a:t>
            </a:r>
            <a:r>
              <a:rPr lang="en-US" sz="18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3"/>
              </a:rPr>
              <a:t>l.hill@ulster.ac.uk</a:t>
            </a:r>
            <a:br>
              <a:rPr lang="en-US" sz="1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endParaRPr lang="en-US" sz="1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49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857250"/>
            <a:ext cx="3897863" cy="51435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00">
              <a:defRPr/>
            </a:pPr>
            <a:endParaRPr lang="en-IE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4C69B48D-D300-41C3-9FBE-354664C7D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4057" r="14395" b="12486"/>
          <a:stretch/>
        </p:blipFill>
        <p:spPr>
          <a:xfrm>
            <a:off x="4392811" y="2455110"/>
            <a:ext cx="4061516" cy="32152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38427"/>
            <a:ext cx="3897863" cy="3689950"/>
          </a:xfrm>
        </p:spPr>
        <p:txBody>
          <a:bodyPr anchor="b">
            <a:normAutofit/>
          </a:bodyPr>
          <a:lstStyle/>
          <a:p>
            <a:pPr algn="r"/>
            <a:r>
              <a:rPr lang="en-GB" sz="1950" dirty="0">
                <a:solidFill>
                  <a:srgbClr val="FFFFFF"/>
                </a:solidFill>
              </a:rPr>
              <a:t>Files will be available on</a:t>
            </a:r>
            <a:br>
              <a:rPr lang="en-GB" sz="1950" dirty="0">
                <a:solidFill>
                  <a:srgbClr val="FFFFFF"/>
                </a:solidFill>
              </a:rPr>
            </a:br>
            <a:r>
              <a:rPr lang="en-IE" sz="1800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Past Events - The Palliative Hub Professional (professionalpalliativehub.com/events)</a:t>
            </a:r>
            <a:br>
              <a:rPr lang="en-GB" sz="1800">
                <a:solidFill>
                  <a:schemeClr val="bg2"/>
                </a:solidFill>
              </a:rPr>
            </a:br>
            <a:r>
              <a:rPr lang="en-IE" sz="675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GB" sz="195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19" y="5293277"/>
            <a:ext cx="3626427" cy="242573"/>
          </a:xfrm>
        </p:spPr>
        <p:txBody>
          <a:bodyPr anchor="t">
            <a:noAutofit/>
          </a:bodyPr>
          <a:lstStyle/>
          <a:p>
            <a:pPr algn="r"/>
            <a:r>
              <a:rPr lang="en-GB" sz="1950" dirty="0">
                <a:solidFill>
                  <a:srgbClr val="FFFFFF"/>
                </a:solidFill>
                <a:latin typeface="+mj-lt"/>
              </a:rPr>
              <a:t>Thank you for your time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35718" y="4760378"/>
            <a:ext cx="362642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for a medical research network">
            <a:extLst>
              <a:ext uri="{FF2B5EF4-FFF2-40B4-BE49-F238E27FC236}">
                <a16:creationId xmlns:a16="http://schemas.microsoft.com/office/drawing/2014/main" id="{853F59B0-E107-39CE-6714-4594158C3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862" y="2330702"/>
            <a:ext cx="5189990" cy="367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41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U Theme 2">
      <a:dk1>
        <a:srgbClr val="0A1B30"/>
      </a:dk1>
      <a:lt1>
        <a:srgbClr val="FFFFFF"/>
      </a:lt1>
      <a:dk2>
        <a:srgbClr val="1A4165"/>
      </a:dk2>
      <a:lt2>
        <a:srgbClr val="E8E8E8"/>
      </a:lt2>
      <a:accent1>
        <a:srgbClr val="0A1B30"/>
      </a:accent1>
      <a:accent2>
        <a:srgbClr val="1A4165"/>
      </a:accent2>
      <a:accent3>
        <a:srgbClr val="4174A3"/>
      </a:accent3>
      <a:accent4>
        <a:srgbClr val="74B6E1"/>
      </a:accent4>
      <a:accent5>
        <a:srgbClr val="EAEBE9"/>
      </a:accent5>
      <a:accent6>
        <a:srgbClr val="FFFFFF"/>
      </a:accent6>
      <a:hlink>
        <a:srgbClr val="75B7E0"/>
      </a:hlink>
      <a:folHlink>
        <a:srgbClr val="75B7E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lster University POWERPOINT(reduced)" id="{A190D09F-D6CD-074A-9EC7-0651808C825F}" vid="{0C7F296D-6E22-CD49-A5E3-D2E83B74E8A2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efa4dd16af94dc3fb5575ceadb68d634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3b916c6ed1b2d99cec4a0d4ff1cf1c08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87C037-D664-49E1-9DAC-D137C3B62711}">
  <ds:schemaRefs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b86fec4c-dbce-40bd-a96a-2d966d21864c"/>
    <ds:schemaRef ds:uri="http://schemas.microsoft.com/office/2006/metadata/properties"/>
    <ds:schemaRef ds:uri="f59e3e60-81c5-4578-a535-98f595079fdd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B86BF0A-57D0-42EA-B5EE-D28748978C93}"/>
</file>

<file path=customXml/itemProps3.xml><?xml version="1.0" encoding="utf-8"?>
<ds:datastoreItem xmlns:ds="http://schemas.openxmlformats.org/officeDocument/2006/customXml" ds:itemID="{C45C0AE6-1C99-4F3D-9BE0-693C0162261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f0b9487-4fa8-42a8-aeb4-bf2e2c22d4e8}" enabled="0" method="" siteId="{6f0b9487-4fa8-42a8-aeb4-bf2e2c22d4e8}" removed="1"/>
  <clbl:label id="{eaab77ea-b4a5-49e3-a1e8-d6dd23a1f286}" enabled="0" method="" siteId="{eaab77ea-b4a5-49e3-a1e8-d6dd23a1f2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19820</TotalTime>
  <Words>2172</Words>
  <Application>Microsoft Office PowerPoint</Application>
  <PresentationFormat>On-screen Show (4:3)</PresentationFormat>
  <Paragraphs>233</Paragraphs>
  <Slides>26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Office Theme</vt:lpstr>
      <vt:lpstr>1_Office Theme</vt:lpstr>
      <vt:lpstr>         ‘From Protocol to Bedside: Maximising Research Impact in Chronic Illness and Palliative Care’    Presented by Prof. Loreena Hill, Ulster University </vt:lpstr>
      <vt:lpstr>From Protocol to Bedside: Maximising Research Impact in Chronic Illness and Palliative Care. </vt:lpstr>
      <vt:lpstr>Prof Loreena Hill, Prof Jim McLaughlin, Prof Raymond Bond &amp; Prof Frank Casey                                    3rd September 2026</vt:lpstr>
      <vt:lpstr>PowerPoint Presentation</vt:lpstr>
      <vt:lpstr>PowerPoint Presentation</vt:lpstr>
      <vt:lpstr>Prof Loreena Hill                                                                                 17th September 2026</vt:lpstr>
      <vt:lpstr>PowerPoint Presentation</vt:lpstr>
      <vt:lpstr>Prof Loreena Hill                                                                                 17th September 2026</vt:lpstr>
      <vt:lpstr>PowerPoint Presentation</vt:lpstr>
      <vt:lpstr>PowerPoint Presentation</vt:lpstr>
      <vt:lpstr>Prof Loreena Hill                                                                                 17th September 2026</vt:lpstr>
      <vt:lpstr>PowerPoint Presentation</vt:lpstr>
      <vt:lpstr>PowerPoint Presentation</vt:lpstr>
      <vt:lpstr>Prof Loreena Hill                                                                                 17th September 2026</vt:lpstr>
      <vt:lpstr>PowerPoint Presentation</vt:lpstr>
      <vt:lpstr>PowerPoint Presentation</vt:lpstr>
      <vt:lpstr>Prof Loreena Hill                                                                                 17th September 2026</vt:lpstr>
      <vt:lpstr>Prof Loreena Hill                                                                                 17th September 2026</vt:lpstr>
      <vt:lpstr>Prof Loreena Hill                                                                                 17th September 2026</vt:lpstr>
      <vt:lpstr>PowerPoint Presentation</vt:lpstr>
      <vt:lpstr>PowerPoint Presentation</vt:lpstr>
      <vt:lpstr>Prof Loreena Hill                                                                                 17th September 2026</vt:lpstr>
      <vt:lpstr>PowerPoint Presentation</vt:lpstr>
      <vt:lpstr>PowerPoint Presentation</vt:lpstr>
      <vt:lpstr>Thank-you for listening  Prof Loreena Hill Email: l.hill@ulster.ac.uk </vt:lpstr>
      <vt:lpstr>Files will be available on Past Events - The Palliative Hub Professional (professionalpalliativehub.com/events)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Jane Clare</cp:lastModifiedBy>
  <cp:revision>71</cp:revision>
  <dcterms:created xsi:type="dcterms:W3CDTF">2017-06-21T04:21:34Z</dcterms:created>
  <dcterms:modified xsi:type="dcterms:W3CDTF">2026-09-17T08:18:07Z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  <property fmtid="{D5CDD505-2E9C-101B-9397-08002B2CF9AE}" pid="3" name="MediaServiceImageTags">
    <vt:lpwstr/>
  </property>
</Properties>
</file>