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diagrams/layout1.xml" ContentType="application/vnd.openxmlformats-officedocument.drawingml.diagramLayout+xml"/>
  <Override PartName="/ppt/tags/tag95.xml" ContentType="application/vnd.openxmlformats-officedocument.presentationml.tags+xml"/>
  <Override PartName="/ppt/slides/slide8.xml" ContentType="application/vnd.openxmlformats-officedocument.presentationml.slide+xml"/>
  <Override PartName="/ppt/tags/tag243.xml" ContentType="application/vnd.openxmlformats-officedocument.presentationml.tags+xml"/>
  <Override PartName="/docProps/app.xml" ContentType="application/vnd.openxmlformats-officedocument.extended-properties+xml"/>
  <Override PartName="/ppt/tags/tag34.xml" ContentType="application/vnd.openxmlformats-officedocument.presentationml.tags+xml"/>
  <Override PartName="/docProps/core.xml" ContentType="application/vnd.openxmlformats-package.core-properties+xml"/>
  <Override PartName="/ppt/tags/tag210.xml" ContentType="application/vnd.openxmlformats-officedocument.presentationml.tags+xml"/>
  <Override PartName="/ppt/tags/tag192.xml" ContentType="application/vnd.openxmlformats-officedocument.presentationml.tags+xml"/>
  <Override PartName="/ppt/changesInfos/changesInfo1.xml" ContentType="application/vnd.ms-powerpoint.changesinfo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tags/tag256.xml" ContentType="application/vnd.openxmlformats-officedocument.presentationml.tags+xml"/>
  <Override PartName="/ppt/diagrams/colors1.xml" ContentType="application/vnd.openxmlformats-officedocument.drawingml.diagramColors+xml"/>
  <Override PartName="/ppt/tags/tag17.xml" ContentType="application/vnd.openxmlformats-officedocument.presentationml.tags+xml"/>
  <Override PartName="/ppt/tags/tag14.xml" ContentType="application/vnd.openxmlformats-officedocument.presentationml.tag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Layouts/slideLayout26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Layouts/slideLayout6.xml" ContentType="application/vnd.openxmlformats-officedocument.presentationml.slideLayout+xml"/>
  <Override PartName="/ppt/tags/tag22.xml" ContentType="application/vnd.openxmlformats-officedocument.presentationml.tags+xml"/>
  <Override PartName="/ppt/diagrams/drawing2.xml" ContentType="application/vnd.ms-office.drawingml.diagramDrawing+xml"/>
  <Override PartName="/ppt/slideLayouts/slideLayout5.xml" ContentType="application/vnd.openxmlformats-officedocument.presentationml.slideLayout+xml"/>
  <Override PartName="/ppt/tags/tag21.xml" ContentType="application/vnd.openxmlformats-officedocument.presentationml.tags+xml"/>
  <Override PartName="/ppt/diagrams/drawing3.xml" ContentType="application/vnd.ms-office.drawingml.diagramDrawing+xml"/>
  <Override PartName="/ppt/slideLayouts/slideLayout4.xml" ContentType="application/vnd.openxmlformats-officedocument.presentationml.slideLayout+xml"/>
  <Override PartName="/ppt/tags/tag20.xml" ContentType="application/vnd.openxmlformats-officedocument.presentationml.tags+xml"/>
  <Override PartName="/ppt/tags/tag117.xml" ContentType="application/vnd.openxmlformats-officedocument.presentationml.tag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tags/tag4.xml" ContentType="application/vnd.openxmlformats-officedocument.presentationml.tags+xml"/>
  <Override PartName="/ppt/tags/tag44.xml" ContentType="application/vnd.openxmlformats-officedocument.presentationml.tags+xml"/>
  <Override PartName="/ppt/tags/tag127.xml" ContentType="application/vnd.openxmlformats-officedocument.presentationml.tags+xml"/>
  <Override PartName="/ppt/slideLayouts/slideLayout18.xml" ContentType="application/vnd.openxmlformats-officedocument.presentationml.slideLayout+xml"/>
  <Override PartName="/ppt/tags/tag186.xml" ContentType="application/vnd.openxmlformats-officedocument.presentationml.tags+xml"/>
  <Override PartName="/ppt/tags/tag108.xml" ContentType="application/vnd.openxmlformats-officedocument.presentationml.tags+xml"/>
  <Override PartName="/ppt/tags/tag12.xml" ContentType="application/vnd.openxmlformats-officedocument.presentationml.tags+xml"/>
  <Override PartName="/ppt/slideLayouts/slideLayout1.xml" ContentType="application/vnd.openxmlformats-officedocument.presentationml.slideLayout+xml"/>
  <Override PartName="/ppt/tags/tag25.xml" ContentType="application/vnd.openxmlformats-officedocument.presentationml.tags+xml"/>
  <Override PartName="/ppt/tags/tag48.xml" ContentType="application/vnd.openxmlformats-officedocument.presentationml.tags+xml"/>
  <Override PartName="/ppt/tags/tag8.xml" ContentType="application/vnd.openxmlformats-officedocument.presentationml.tags+xml"/>
  <Override PartName="/ppt/tags/tag112.xml" ContentType="application/vnd.openxmlformats-officedocument.presentationml.tags+xml"/>
  <Override PartName="/ppt/slideLayouts/slideLayout31.xml" ContentType="application/vnd.openxmlformats-officedocument.presentationml.slideLayout+xml"/>
  <Override PartName="/ppt/slides/slide35.xml" ContentType="application/vnd.openxmlformats-officedocument.presentationml.slide+xml"/>
  <Override PartName="/ppt/tags/tag71.xml" ContentType="application/vnd.openxmlformats-officedocument.presentationml.tags+xml"/>
  <Override PartName="/ppt/tags/tag78.xml" ContentType="application/vnd.openxmlformats-officedocument.presentationml.tags+xml"/>
  <Override PartName="/ppt/tags/tag120.xml" ContentType="application/vnd.openxmlformats-officedocument.presentationml.tags+xml"/>
  <Override PartName="/ppt/tags/tag201.xml" ContentType="application/vnd.openxmlformats-officedocument.presentationml.tags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slideLayouts/slideLayout30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20.xml" ContentType="application/vnd.openxmlformats-officedocument.presentationml.slideLayout+xml"/>
  <Override PartName="/ppt/presentation.xml" ContentType="application/vnd.openxmlformats-officedocument.presentationml.presentation.main+xml"/>
  <Override PartName="/ppt/tags/tag165.xml" ContentType="application/vnd.openxmlformats-officedocument.presentationml.tags+xml"/>
  <Override PartName="/ppt/tags/tag142.xml" ContentType="application/vnd.openxmlformats-officedocument.presentationml.tags+xml"/>
  <Override PartName="/ppt/tags/tag104.xml" ContentType="application/vnd.openxmlformats-officedocument.presentationml.tags+xml"/>
  <Override PartName="/ppt/tags/tag52.xml" ContentType="application/vnd.openxmlformats-officedocument.presentationml.tags+xml"/>
  <Override PartName="/ppt/slideLayouts/slideLayout34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27.xml" ContentType="application/vnd.openxmlformats-officedocument.presentationml.slideLayout+xml"/>
  <Override PartName="/ppt/notesMasters/notesMaster1.xml" ContentType="application/vnd.openxmlformats-officedocument.presentationml.notesMaster+xml"/>
  <Override PartName="/ppt/tags/tag195.xml" ContentType="application/vnd.openxmlformats-officedocument.presentationml.tags+xml"/>
  <Override PartName="/ppt/tags/tag134.xml" ContentType="application/vnd.openxmlformats-officedocument.presentationml.tags+xml"/>
  <Override PartName="/ppt/tags/tag153.xml" ContentType="application/vnd.openxmlformats-officedocument.presentationml.tags+xml"/>
  <Override PartName="/ppt/tags/tag89.xml" ContentType="application/vnd.openxmlformats-officedocument.presentationml.tags+xml"/>
  <Override PartName="/ppt/viewProps.xml" ContentType="application/vnd.openxmlformats-officedocument.presentationml.viewProps+xml"/>
  <Override PartName="/ppt/tags/tag182.xml" ContentType="application/vnd.openxmlformats-officedocument.presentationml.tags+xml"/>
  <Override PartName="/ppt/tags/tag129.xml" ContentType="application/vnd.openxmlformats-officedocument.presentationml.tags+xml"/>
  <Override PartName="/ppt/tags/tag33.xml" ContentType="application/vnd.openxmlformats-officedocument.presentationml.tags+xml"/>
  <Override PartName="/ppt/tags/tag19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revisionInfo.xml" ContentType="application/vnd.ms-powerpoint.revisioninfo+xml"/>
  <Override PartName="/ppt/tags/tag146.xml" ContentType="application/vnd.openxmlformats-officedocument.presentationml.tags+xml"/>
  <Override PartName="/ppt/tags/tag98.xml" ContentType="application/vnd.openxmlformats-officedocument.presentationml.tags+xml"/>
  <Override PartName="/ppt/tags/tag179.xml" ContentType="application/vnd.openxmlformats-officedocument.presentationml.tags+xml"/>
  <Override PartName="/ppt/slides/slide26.xml" ContentType="application/vnd.openxmlformats-officedocument.presentationml.slide+xml"/>
  <Override PartName="/ppt/tags/tag216.xml" ContentType="application/vnd.openxmlformats-officedocument.presentationml.tags+xml"/>
  <Override PartName="/ppt/slides/slide19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29.xml" ContentType="application/vnd.openxmlformats-officedocument.presentationml.slide+xml"/>
  <Override PartName="/ppt/tags/tag217.xml" ContentType="application/vnd.openxmlformats-officedocument.presentationml.tags+xml"/>
  <Override PartName="/ppt/tags/tag196.xml" ContentType="application/vnd.openxmlformats-officedocument.presentationml.tags+xml"/>
  <Override PartName="/ppt/tags/tag245.xml" ContentType="application/vnd.openxmlformats-officedocument.presentationml.tags+xml"/>
  <Override PartName="/ppt/tags/tag184.xml" ContentType="application/vnd.openxmlformats-officedocument.presentationml.tags+xml"/>
  <Override PartName="/ppt/slides/slide38.xml" ContentType="application/vnd.openxmlformats-officedocument.presentationml.slide+xml"/>
  <Override PartName="/ppt/tags/tag148.xml" ContentType="application/vnd.openxmlformats-officedocument.presentationml.tags+xml"/>
  <Override PartName="/ppt/tags/tag96.xml" ContentType="application/vnd.openxmlformats-officedocument.presentationml.tags+xml"/>
  <Override PartName="/ppt/tags/tag69.xml" ContentType="application/vnd.openxmlformats-officedocument.presentationml.tags+xml"/>
  <Override PartName="/ppt/tags/tag58.xml" ContentType="application/vnd.openxmlformats-officedocument.presentationml.tags+xml"/>
  <Override PartName="/ppt/slides/slide31.xml" ContentType="application/vnd.openxmlformats-officedocument.presentationml.slide+xml"/>
  <Override PartName="/ppt/tags/tag111.xml" ContentType="application/vnd.openxmlformats-officedocument.presentationml.tags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tags/tag250.xml" ContentType="application/vnd.openxmlformats-officedocument.presentationml.tags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ags/tag251.xml" ContentType="application/vnd.openxmlformats-officedocument.presentationml.tags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ags/tag252.xml" ContentType="application/vnd.openxmlformats-officedocument.presentationml.tags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tags/tag253.xml" ContentType="application/vnd.openxmlformats-officedocument.presentationml.tags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tags/tag254.xml" ContentType="application/vnd.openxmlformats-officedocument.presentationml.tags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tags/tag255.xml" ContentType="application/vnd.openxmlformats-officedocument.presentationml.tags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38.xml" ContentType="application/vnd.openxmlformats-officedocument.presentationml.tags+xml"/>
  <Override PartName="/ppt/tags/tag26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28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29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139.xml" ContentType="application/vnd.openxmlformats-officedocument.presentationml.tags+xml"/>
  <Override PartName="/ppt/tags/tag27.xml" ContentType="application/vnd.openxmlformats-officedocument.presentationml.tags+xml"/>
  <Override PartName="/ppt/slideLayouts/slideLayout32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33.xml" ContentType="application/vnd.openxmlformats-officedocument.presentationml.slideLayout+xml"/>
  <Override PartName="/ppt/slides/slide37.xml" ContentType="application/vnd.openxmlformats-officedocument.presentationml.slide+xml"/>
  <Override PartName="/ppt/slideLayouts/slideLayout7.xml" ContentType="application/vnd.openxmlformats-officedocument.presentationml.slideLayout+xml"/>
  <Override PartName="/ppt/tags/tag23.xml" ContentType="application/vnd.openxmlformats-officedocument.presentationml.tags+xml"/>
  <Override PartName="/ppt/slideLayouts/slideLayout8.xml" ContentType="application/vnd.openxmlformats-officedocument.presentationml.slideLayout+xml"/>
  <Override PartName="/ppt/tags/tag132.xml" ContentType="application/vnd.openxmlformats-officedocument.presentationml.tags+xml"/>
  <Override PartName="/ppt/slideLayouts/slideLayout9.xml" ContentType="application/vnd.openxmlformats-officedocument.presentationml.slideLayout+xml"/>
  <Override PartName="/ppt/tags/tag133.xml" ContentType="application/vnd.openxmlformats-officedocument.presentationml.tags+xml"/>
  <Override PartName="/ppt/slideMasters/slideMaster1.xml" ContentType="application/vnd.openxmlformats-officedocument.presentationml.slideMaster+xml"/>
  <Override PartName="/ppt/tags/tag168.xml" ContentType="application/vnd.openxmlformats-officedocument.presentationml.tag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ags/tag143.xml" ContentType="application/vnd.openxmlformats-officedocument.presentationml.tags+xml"/>
  <Override PartName="/ppt/tags/tag87.xml" ContentType="application/vnd.openxmlformats-officedocument.presentationml.tags+xml"/>
  <Override PartName="/ppt/tags/tag208.xml" ContentType="application/vnd.openxmlformats-officedocument.presentationml.tags+xml"/>
  <Override PartName="/ppt/tags/tag207.xml" ContentType="application/vnd.openxmlformats-officedocument.presentationml.tags+xml"/>
  <Override PartName="/ppt/tags/tag68.xml" ContentType="application/vnd.openxmlformats-officedocument.presentationml.tags+xml"/>
  <Override PartName="/ppt/tags/tag114.xml" ContentType="application/vnd.openxmlformats-officedocument.presentationml.tags+xml"/>
  <Override PartName="/ppt/tags/tag131.xml" ContentType="application/vnd.openxmlformats-officedocument.presentationml.tags+xml"/>
  <Override PartName="/ppt/tags/tag76.xml" ContentType="application/vnd.openxmlformats-officedocument.presentationml.tags+xml"/>
  <Override PartName="/ppt/tags/tag113.xml" ContentType="application/vnd.openxmlformats-officedocument.presentationml.tags+xml"/>
  <Override PartName="/ppt/tags/tag123.xml" ContentType="application/vnd.openxmlformats-officedocument.presentationml.tags+xml"/>
  <Override PartName="/ppt/tags/tag39.xml" ContentType="application/vnd.openxmlformats-officedocument.presentationml.tags+xml"/>
  <Override PartName="/ppt/tags/tag249.xml" ContentType="application/vnd.openxmlformats-officedocument.presentationml.tags+xml"/>
  <Override PartName="/ppt/tags/tag187.xml" ContentType="application/vnd.openxmlformats-officedocument.presentationml.tags+xml"/>
  <Override PartName="/ppt/tags/tag242.xml" ContentType="application/vnd.openxmlformats-officedocument.presentationml.tags+xml"/>
  <Override PartName="/ppt/slides/slide21.xml" ContentType="application/vnd.openxmlformats-officedocument.presentationml.slide+xml"/>
  <Override PartName="/ppt/tags/tag37.xml" ContentType="application/vnd.openxmlformats-officedocument.presentationml.tags+xml"/>
  <Override PartName="/ppt/tags/tag75.xml" ContentType="application/vnd.openxmlformats-officedocument.presentationml.tags+xml"/>
  <Override PartName="/ppt/tags/tag166.xml" ContentType="application/vnd.openxmlformats-officedocument.presentationml.tags+xml"/>
  <Override PartName="/ppt/tags/tag183.xml" ContentType="application/vnd.openxmlformats-officedocument.presentationml.tags+xml"/>
  <Override PartName="/ppt/tags/tag103.xml" ContentType="application/vnd.openxmlformats-officedocument.presentationml.tags+xml"/>
  <Override PartName="/ppt/tags/tag55.xml" ContentType="application/vnd.openxmlformats-officedocument.presentationml.tags+xml"/>
  <Override PartName="/ppt/tags/tag163.xml" ContentType="application/vnd.openxmlformats-officedocument.presentationml.tags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31.xml" ContentType="application/vnd.openxmlformats-officedocument.presentationml.tags+xml"/>
  <Override PartName="/ppt/tags/tag1.xml" ContentType="application/vnd.openxmlformats-officedocument.presentationml.tags+xml"/>
  <Override PartName="/ppt/tags/tag4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heme/theme4.xml" ContentType="application/vnd.openxmlformats-officedocument.theme+xml"/>
  <Override PartName="/ppt/tags/tag101.xml" ContentType="application/vnd.openxmlformats-officedocument.presentationml.tags+xml"/>
  <Override PartName="/ppt/tags/tag57.xml" ContentType="application/vnd.openxmlformats-officedocument.presentationml.tags+xml"/>
  <Override PartName="/ppt/tags/tag102.xml" ContentType="application/vnd.openxmlformats-officedocument.presentationml.tags+xml"/>
  <Override PartName="/ppt/tags/tag54.xml" ContentType="application/vnd.openxmlformats-officedocument.presentationml.tags+xml"/>
  <Override PartName="/ppt/tags/tag105.xml" ContentType="application/vnd.openxmlformats-officedocument.presentationml.tags+xml"/>
  <Override PartName="/ppt/tags/tag53.xml" ContentType="application/vnd.openxmlformats-officedocument.presentationml.tags+xml"/>
  <Override PartName="/ppt/theme/theme1.xml" ContentType="application/vnd.openxmlformats-officedocument.theme+xml"/>
  <Override PartName="/ppt/tags/tag106.xml" ContentType="application/vnd.openxmlformats-officedocument.presentationml.tags+xml"/>
  <Override PartName="/ppt/tags/tag50.xml" ContentType="application/vnd.openxmlformats-officedocument.presentationml.tags+xml"/>
  <Override PartName="/ppt/theme/theme2.xml" ContentType="application/vnd.openxmlformats-officedocument.theme+xml"/>
  <Override PartName="/ppt/tags/tag107.xml" ContentType="application/vnd.openxmlformats-officedocument.presentationml.tags+xml"/>
  <Override PartName="/ppt/tags/tag51.xml" ContentType="application/vnd.openxmlformats-officedocument.presentationml.tags+xml"/>
  <Override PartName="/ppt/theme/theme3.xml" ContentType="application/vnd.openxmlformats-officedocument.theme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38.xml" ContentType="application/vnd.openxmlformats-officedocument.presentationml.tags+xml"/>
  <Override PartName="/ppt/webextensions/webextension1.xml" ContentType="application/vnd.ms-office.webextension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8.xml" ContentType="application/vnd.openxmlformats-officedocument.presentationml.tags+xml"/>
  <Override PartName="/ppt/tags/tag32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28.xml" ContentType="application/vnd.openxmlformats-officedocument.presentationml.tags+xml"/>
  <Override PartName="/ppt/tags/tag137.xml" ContentType="application/vnd.openxmlformats-officedocument.presentationml.tags+xml"/>
  <Override PartName="/ppt/tags/tag2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4.xml" ContentType="application/vnd.openxmlformats-officedocument.presentationml.tags+xml"/>
  <Override PartName="/ppt/tags/tag147.xml" ContentType="application/vnd.openxmlformats-officedocument.presentationml.tags+xml"/>
  <Override PartName="/ppt/tags/tag99.xml" ContentType="application/vnd.openxmlformats-officedocument.presentationml.tags+xml"/>
  <Override PartName="/ppt/tags/tag149.xml" ContentType="application/vnd.openxmlformats-officedocument.presentationml.tags+xml"/>
  <Override PartName="/ppt/tags/tag97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88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82.xml" ContentType="application/vnd.openxmlformats-officedocument.presentationml.tags+xml"/>
  <Override PartName="/ppt/tags/tag159.xml" ContentType="application/vnd.openxmlformats-officedocument.presentationml.tags+xml"/>
  <Override PartName="/ppt/tags/tag83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4.xml" ContentType="application/vnd.openxmlformats-officedocument.presentationml.tags+xml"/>
  <Override PartName="/ppt/tags/tag167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66.xml" ContentType="application/vnd.openxmlformats-officedocument.presentationml.tags+xml"/>
  <Override PartName="/ppt/tags/tag171.xml" ContentType="application/vnd.openxmlformats-officedocument.presentationml.tags+xml"/>
  <Override PartName="/ppt/tags/tag67.xml" ContentType="application/vnd.openxmlformats-officedocument.presentationml.tags+xml"/>
  <Override PartName="/ppt/tags/tag172.xml" ContentType="application/vnd.openxmlformats-officedocument.presentationml.tags+xml"/>
  <Override PartName="/ppt/tags/tag64.xml" ContentType="application/vnd.openxmlformats-officedocument.presentationml.tags+xml"/>
  <Override PartName="/ppt/tags/tag173.xml" ContentType="application/vnd.openxmlformats-officedocument.presentationml.tags+xml"/>
  <Override PartName="/ppt/tags/tag65.xml" ContentType="application/vnd.openxmlformats-officedocument.presentationml.tags+xml"/>
  <Override PartName="/ppt/tags/tag174.xml" ContentType="application/vnd.openxmlformats-officedocument.presentationml.tags+xml"/>
  <Override PartName="/ppt/tags/tag62.xml" ContentType="application/vnd.openxmlformats-officedocument.presentationml.tags+xml"/>
  <Override PartName="/ppt/tags/tag175.xml" ContentType="application/vnd.openxmlformats-officedocument.presentationml.tags+xml"/>
  <Override PartName="/ppt/tags/tag63.xml" ContentType="application/vnd.openxmlformats-officedocument.presentationml.tags+xml"/>
  <Override PartName="/ppt/tags/tag176.xml" ContentType="application/vnd.openxmlformats-officedocument.presentationml.tags+xml"/>
  <Override PartName="/ppt/tags/tag60.xml" ContentType="application/vnd.openxmlformats-officedocument.presentationml.tags+xml"/>
  <Override PartName="/ppt/tags/tag177.xml" ContentType="application/vnd.openxmlformats-officedocument.presentationml.tags+xml"/>
  <Override PartName="/ppt/tags/tag61.xml" ContentType="application/vnd.openxmlformats-officedocument.presentationml.tags+xml"/>
  <Override PartName="/ppt/tags/tag178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5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4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42.xml" ContentType="application/vnd.openxmlformats-officedocument.presentationml.tags+xml"/>
  <Override PartName="/ppt/tags/tag200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9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4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3.xml" ContentType="application/vnd.openxmlformats-officedocument.presentationml.tags+xml"/>
  <Override PartName="/ppt/tags/tag43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0.xml" ContentType="application/vnd.openxmlformats-officedocument.presentationml.tags+xml"/>
  <Override PartName="/ppt/tags/tag45.xml" ContentType="application/vnd.openxmlformats-officedocument.presentationml.tags+xml"/>
  <Override PartName="/ppt/tags/tag5.xml" ContentType="application/vnd.openxmlformats-officedocument.presentationml.tags+xml"/>
  <Override PartName="/ppt/tags/tag46.xml" ContentType="application/vnd.openxmlformats-officedocument.presentationml.tags+xml"/>
  <Override PartName="/ppt/tags/tag6.xml" ContentType="application/vnd.openxmlformats-officedocument.presentationml.tags+xml"/>
  <Override PartName="/ppt/tags/tag47.xml" ContentType="application/vnd.openxmlformats-officedocument.presentationml.tags+xml"/>
  <Override PartName="/ppt/tags/tag7.xml" ContentType="application/vnd.openxmlformats-officedocument.presentationml.tags+xml"/>
  <Override PartName="/ppt/tags/tag49.xml" ContentType="application/vnd.openxmlformats-officedocument.presentationml.tags+xml"/>
  <Override PartName="/ppt/tags/tag9.xml" ContentType="application/vnd.openxmlformats-officedocument.presentationml.tags+xml"/>
  <Override PartName="/ppt/tags/tag59.xml" ContentType="application/vnd.openxmlformats-officedocument.presentationml.tags+xml"/>
  <Override PartName="/ppt/tags/tag70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7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webextensions/taskpanes.xml" ContentType="application/vnd.ms-office.webextensiontaskpan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3" r:id="rId2"/>
    <p:sldMasterId id="2147483675" r:id="rId3"/>
  </p:sldMasterIdLst>
  <p:notesMasterIdLst>
    <p:notesMasterId r:id="rId42"/>
  </p:notesMasterIdLst>
  <p:sldIdLst>
    <p:sldId id="428" r:id="rId4"/>
    <p:sldId id="334" r:id="rId5"/>
    <p:sldId id="526" r:id="rId6"/>
    <p:sldId id="257" r:id="rId7"/>
    <p:sldId id="535" r:id="rId8"/>
    <p:sldId id="536" r:id="rId9"/>
    <p:sldId id="256" r:id="rId10"/>
    <p:sldId id="530" r:id="rId11"/>
    <p:sldId id="531" r:id="rId12"/>
    <p:sldId id="532" r:id="rId13"/>
    <p:sldId id="519" r:id="rId14"/>
    <p:sldId id="499" r:id="rId15"/>
    <p:sldId id="511" r:id="rId16"/>
    <p:sldId id="277" r:id="rId17"/>
    <p:sldId id="263" r:id="rId18"/>
    <p:sldId id="506" r:id="rId19"/>
    <p:sldId id="507" r:id="rId20"/>
    <p:sldId id="520" r:id="rId21"/>
    <p:sldId id="480" r:id="rId22"/>
    <p:sldId id="367" r:id="rId23"/>
    <p:sldId id="280" r:id="rId24"/>
    <p:sldId id="281" r:id="rId25"/>
    <p:sldId id="366" r:id="rId26"/>
    <p:sldId id="283" r:id="rId27"/>
    <p:sldId id="528" r:id="rId28"/>
    <p:sldId id="529" r:id="rId29"/>
    <p:sldId id="293" r:id="rId30"/>
    <p:sldId id="289" r:id="rId31"/>
    <p:sldId id="522" r:id="rId32"/>
    <p:sldId id="516" r:id="rId33"/>
    <p:sldId id="524" r:id="rId34"/>
    <p:sldId id="525" r:id="rId35"/>
    <p:sldId id="523" r:id="rId36"/>
    <p:sldId id="533" r:id="rId37"/>
    <p:sldId id="534" r:id="rId38"/>
    <p:sldId id="505" r:id="rId39"/>
    <p:sldId id="337" r:id="rId40"/>
    <p:sldId id="426" r:id="rId41"/>
  </p:sldIdLst>
  <p:sldSz cx="12192000" cy="6858000"/>
  <p:notesSz cx="7010400" cy="9296400"/>
  <p:custDataLst>
    <p:tags r:id="rId4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E9462-0222-4AD1-882E-B2348B5BB6A4}" v="4109" dt="2026-10-06T11:03:32.280"/>
    <p1510:client id="{74A0F40A-57A0-74B7-3E17-4B01FA8BD5FA}" v="24" dt="2026-10-05T14:51:19.723"/>
  </p1510:revLst>
</p1510:revInfo>
</file>

<file path=ppt/tableStyles.xml><?xml version="1.0" encoding="utf-8"?>
<a:tblStyleLst xmlns:a="http://schemas.openxmlformats.org/drawingml/2006/main" def="{FC691C1D-3B58-4A5D-9F8E-15FEA5A8622D}">
  <a:tblStyle styleId="{FC691C1D-3B58-4A5D-9F8E-15FEA5A8622D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23"/>
    <p:restoredTop sz="94658"/>
  </p:normalViewPr>
  <p:slideViewPr>
    <p:cSldViewPr snapToGrid="0">
      <p:cViewPr varScale="1">
        <p:scale>
          <a:sx n="78" d="100"/>
          <a:sy n="78" d="100"/>
        </p:scale>
        <p:origin x="37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7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52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gs" Target="tags/tag1.xml"/><Relationship Id="rId48" Type="http://schemas.microsoft.com/office/2016/11/relationships/changesInfo" Target="changesInfos/changesInfo1.xml"/><Relationship Id="rId8" Type="http://schemas.openxmlformats.org/officeDocument/2006/relationships/slide" Target="slides/slide5.xml"/><Relationship Id="rId51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hy  Payne" userId="d98d83df-e079-4f48-8954-5ac7698c2401" providerId="ADAL" clId="{9745627F-EF28-4017-A4B0-E5ACAF3E9447}"/>
    <pc:docChg chg="undo custSel addSld delSld modSld sldOrd modNotesMaster">
      <pc:chgData name="Cathy  Payne" userId="d98d83df-e079-4f48-8954-5ac7698c2401" providerId="ADAL" clId="{9745627F-EF28-4017-A4B0-E5ACAF3E9447}" dt="2026-10-06T11:06:12.058" v="5592" actId="47"/>
      <pc:docMkLst>
        <pc:docMk/>
      </pc:docMkLst>
      <pc:sldChg chg="addSp modSp add del mod">
        <pc:chgData name="Cathy  Payne" userId="d98d83df-e079-4f48-8954-5ac7698c2401" providerId="ADAL" clId="{9745627F-EF28-4017-A4B0-E5ACAF3E9447}" dt="2026-10-06T11:06:11.220" v="5591" actId="47"/>
        <pc:sldMkLst>
          <pc:docMk/>
          <pc:sldMk cId="1635377456" sldId="256"/>
        </pc:sldMkLst>
        <pc:spChg chg="mod">
          <ac:chgData name="Cathy  Payne" userId="d98d83df-e079-4f48-8954-5ac7698c2401" providerId="ADAL" clId="{9745627F-EF28-4017-A4B0-E5ACAF3E9447}" dt="2026-10-05T14:49:52.022" v="3"/>
          <ac:spMkLst>
            <pc:docMk/>
            <pc:sldMk cId="1635377456" sldId="256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49:52.034" v="4"/>
          <ac:spMkLst>
            <pc:docMk/>
            <pc:sldMk cId="1635377456" sldId="256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6:44.162" v="5142"/>
          <ac:spMkLst>
            <pc:docMk/>
            <pc:sldMk cId="1635377456" sldId="256"/>
            <ac:spMk id="4" creationId="{BEBDF1D0-32A1-4170-9599-FD9FE767AF29}"/>
          </ac:spMkLst>
        </pc:spChg>
        <pc:spChg chg="add mod">
          <ac:chgData name="Cathy  Payne" userId="d98d83df-e079-4f48-8954-5ac7698c2401" providerId="ADAL" clId="{9745627F-EF28-4017-A4B0-E5ACAF3E9447}" dt="2026-10-06T10:07:00.697" v="5204"/>
          <ac:spMkLst>
            <pc:docMk/>
            <pc:sldMk cId="1635377456" sldId="256"/>
            <ac:spMk id="5" creationId="{3E4B58B2-8E7B-4D13-AC9E-7DA2285AE827}"/>
          </ac:spMkLst>
        </pc:spChg>
        <pc:spChg chg="add mod">
          <ac:chgData name="Cathy  Payne" userId="d98d83df-e079-4f48-8954-5ac7698c2401" providerId="ADAL" clId="{9745627F-EF28-4017-A4B0-E5ACAF3E9447}" dt="2026-10-05T14:49:52.051" v="34"/>
          <ac:spMkLst>
            <pc:docMk/>
            <pc:sldMk cId="1635377456" sldId="256"/>
            <ac:spMk id="6" creationId="{0CB1161B-36DE-4651-8E09-6CEC82491D7B}"/>
          </ac:spMkLst>
        </pc:spChg>
        <pc:spChg chg="add mod">
          <ac:chgData name="Cathy  Payne" userId="d98d83df-e079-4f48-8954-5ac7698c2401" providerId="ADAL" clId="{9745627F-EF28-4017-A4B0-E5ACAF3E9447}" dt="2026-10-05T14:49:52.051" v="41"/>
          <ac:spMkLst>
            <pc:docMk/>
            <pc:sldMk cId="1635377456" sldId="256"/>
            <ac:spMk id="7" creationId="{BFA033A9-E593-4994-993F-8240D936F4AA}"/>
          </ac:spMkLst>
        </pc:spChg>
        <pc:spChg chg="add mod">
          <ac:chgData name="Cathy  Payne" userId="d98d83df-e079-4f48-8954-5ac7698c2401" providerId="ADAL" clId="{9745627F-EF28-4017-A4B0-E5ACAF3E9447}" dt="2026-10-06T09:53:05.613" v="4811"/>
          <ac:spMkLst>
            <pc:docMk/>
            <pc:sldMk cId="1635377456" sldId="256"/>
            <ac:spMk id="8" creationId="{62B23D26-FE11-4ABF-8B79-41DCEFE87B85}"/>
          </ac:spMkLst>
        </pc:spChg>
        <pc:spChg chg="add mod">
          <ac:chgData name="Cathy  Payne" userId="d98d83df-e079-4f48-8954-5ac7698c2401" providerId="ADAL" clId="{9745627F-EF28-4017-A4B0-E5ACAF3E9447}" dt="2026-10-05T14:49:52.884" v="538"/>
          <ac:spMkLst>
            <pc:docMk/>
            <pc:sldMk cId="1635377456" sldId="256"/>
            <ac:spMk id="9" creationId="{20978CB0-9ABB-4F14-8325-406EB6139642}"/>
          </ac:spMkLst>
        </pc:spChg>
        <pc:spChg chg="add mod">
          <ac:chgData name="Cathy  Payne" userId="d98d83df-e079-4f48-8954-5ac7698c2401" providerId="ADAL" clId="{9745627F-EF28-4017-A4B0-E5ACAF3E9447}" dt="2026-10-06T09:53:05.766" v="4854"/>
          <ac:spMkLst>
            <pc:docMk/>
            <pc:sldMk cId="1635377456" sldId="256"/>
            <ac:spMk id="10" creationId="{9D4D5154-7838-4031-985F-1EA492C1734E}"/>
          </ac:spMkLst>
        </pc:spChg>
        <pc:spChg chg="add mod">
          <ac:chgData name="Cathy  Payne" userId="d98d83df-e079-4f48-8954-5ac7698c2401" providerId="ADAL" clId="{9745627F-EF28-4017-A4B0-E5ACAF3E9447}" dt="2026-10-05T14:49:52.072" v="74"/>
          <ac:spMkLst>
            <pc:docMk/>
            <pc:sldMk cId="1635377456" sldId="256"/>
            <ac:spMk id="11" creationId="{949C4332-F6B8-4BD6-941B-3A4F7F347FC8}"/>
          </ac:spMkLst>
        </pc:spChg>
        <pc:spChg chg="add mod">
          <ac:chgData name="Cathy  Payne" userId="d98d83df-e079-4f48-8954-5ac7698c2401" providerId="ADAL" clId="{9745627F-EF28-4017-A4B0-E5ACAF3E9447}" dt="2026-10-06T10:06:47.638" v="5194"/>
          <ac:spMkLst>
            <pc:docMk/>
            <pc:sldMk cId="1635377456" sldId="256"/>
            <ac:spMk id="12" creationId="{97E4D28E-AF98-4AC6-952B-0085AA365C2D}"/>
          </ac:spMkLst>
        </pc:spChg>
        <pc:spChg chg="add mod">
          <ac:chgData name="Cathy  Payne" userId="d98d83df-e079-4f48-8954-5ac7698c2401" providerId="ADAL" clId="{9745627F-EF28-4017-A4B0-E5ACAF3E9447}" dt="2026-10-05T14:49:52.087" v="94"/>
          <ac:spMkLst>
            <pc:docMk/>
            <pc:sldMk cId="1635377456" sldId="256"/>
            <ac:spMk id="13" creationId="{B530BEFF-934E-4C5A-9E78-4306688B2113}"/>
          </ac:spMkLst>
        </pc:spChg>
        <pc:spChg chg="add mod">
          <ac:chgData name="Cathy  Payne" userId="d98d83df-e079-4f48-8954-5ac7698c2401" providerId="ADAL" clId="{9745627F-EF28-4017-A4B0-E5ACAF3E9447}" dt="2026-10-06T10:06:47.629" v="5189"/>
          <ac:spMkLst>
            <pc:docMk/>
            <pc:sldMk cId="1635377456" sldId="256"/>
            <ac:spMk id="14" creationId="{37A8E121-08B4-410A-9646-E5F3D321C659}"/>
          </ac:spMkLst>
        </pc:spChg>
        <pc:spChg chg="add mod">
          <ac:chgData name="Cathy  Payne" userId="d98d83df-e079-4f48-8954-5ac7698c2401" providerId="ADAL" clId="{9745627F-EF28-4017-A4B0-E5ACAF3E9447}" dt="2026-10-05T14:49:52.091" v="114"/>
          <ac:spMkLst>
            <pc:docMk/>
            <pc:sldMk cId="1635377456" sldId="256"/>
            <ac:spMk id="15" creationId="{E64CA72A-59D1-4E9E-8123-9C802C39257B}"/>
          </ac:spMkLst>
        </pc:spChg>
        <pc:spChg chg="add mod">
          <ac:chgData name="Cathy  Payne" userId="d98d83df-e079-4f48-8954-5ac7698c2401" providerId="ADAL" clId="{9745627F-EF28-4017-A4B0-E5ACAF3E9447}" dt="2026-10-06T10:06:47.638" v="5195"/>
          <ac:spMkLst>
            <pc:docMk/>
            <pc:sldMk cId="1635377456" sldId="256"/>
            <ac:spMk id="16" creationId="{C37D1F7D-A298-4BD8-8F32-A035809278CF}"/>
          </ac:spMkLst>
        </pc:spChg>
        <pc:spChg chg="add mod">
          <ac:chgData name="Cathy  Payne" userId="d98d83df-e079-4f48-8954-5ac7698c2401" providerId="ADAL" clId="{9745627F-EF28-4017-A4B0-E5ACAF3E9447}" dt="2026-10-05T14:49:52.094" v="134"/>
          <ac:spMkLst>
            <pc:docMk/>
            <pc:sldMk cId="1635377456" sldId="256"/>
            <ac:spMk id="17" creationId="{7B2B078C-CC79-4920-9B58-2957ED584266}"/>
          </ac:spMkLst>
        </pc:spChg>
        <pc:spChg chg="add mod">
          <ac:chgData name="Cathy  Payne" userId="d98d83df-e079-4f48-8954-5ac7698c2401" providerId="ADAL" clId="{9745627F-EF28-4017-A4B0-E5ACAF3E9447}" dt="2026-10-06T10:06:47.629" v="5190"/>
          <ac:spMkLst>
            <pc:docMk/>
            <pc:sldMk cId="1635377456" sldId="256"/>
            <ac:spMk id="18" creationId="{489564AF-DAC7-4640-88DD-82DF1C5DEB1F}"/>
          </ac:spMkLst>
        </pc:spChg>
        <pc:spChg chg="add mod">
          <ac:chgData name="Cathy  Payne" userId="d98d83df-e079-4f48-8954-5ac7698c2401" providerId="ADAL" clId="{9745627F-EF28-4017-A4B0-E5ACAF3E9447}" dt="2026-10-05T14:49:52.098" v="154"/>
          <ac:spMkLst>
            <pc:docMk/>
            <pc:sldMk cId="1635377456" sldId="256"/>
            <ac:spMk id="19" creationId="{096C61C8-F261-4765-A365-B4A7E82E07A2}"/>
          </ac:spMkLst>
        </pc:spChg>
        <pc:spChg chg="add mod">
          <ac:chgData name="Cathy  Payne" userId="d98d83df-e079-4f48-8954-5ac7698c2401" providerId="ADAL" clId="{9745627F-EF28-4017-A4B0-E5ACAF3E9447}" dt="2026-10-06T10:06:47.639" v="5196"/>
          <ac:spMkLst>
            <pc:docMk/>
            <pc:sldMk cId="1635377456" sldId="256"/>
            <ac:spMk id="20" creationId="{18437B68-AD8A-4740-BF3C-CDC69E8F4379}"/>
          </ac:spMkLst>
        </pc:spChg>
        <pc:spChg chg="add mod">
          <ac:chgData name="Cathy  Payne" userId="d98d83df-e079-4f48-8954-5ac7698c2401" providerId="ADAL" clId="{9745627F-EF28-4017-A4B0-E5ACAF3E9447}" dt="2026-10-05T14:49:52.101" v="174"/>
          <ac:spMkLst>
            <pc:docMk/>
            <pc:sldMk cId="1635377456" sldId="256"/>
            <ac:spMk id="21" creationId="{CC4C8AD3-0D8B-4DFB-964E-B12A180DA4A7}"/>
          </ac:spMkLst>
        </pc:spChg>
        <pc:spChg chg="add mod">
          <ac:chgData name="Cathy  Payne" userId="d98d83df-e079-4f48-8954-5ac7698c2401" providerId="ADAL" clId="{9745627F-EF28-4017-A4B0-E5ACAF3E9447}" dt="2026-10-06T10:06:47.630" v="5191"/>
          <ac:spMkLst>
            <pc:docMk/>
            <pc:sldMk cId="1635377456" sldId="256"/>
            <ac:spMk id="22" creationId="{9B3A86D2-F1C5-49F8-871C-393299E245AB}"/>
          </ac:spMkLst>
        </pc:spChg>
        <pc:spChg chg="add mod">
          <ac:chgData name="Cathy  Payne" userId="d98d83df-e079-4f48-8954-5ac7698c2401" providerId="ADAL" clId="{9745627F-EF28-4017-A4B0-E5ACAF3E9447}" dt="2026-10-05T14:49:52.101" v="194"/>
          <ac:spMkLst>
            <pc:docMk/>
            <pc:sldMk cId="1635377456" sldId="256"/>
            <ac:spMk id="23" creationId="{6CC819B7-2F4F-4508-A36D-DE44E162BA4B}"/>
          </ac:spMkLst>
        </pc:spChg>
        <pc:spChg chg="add mod">
          <ac:chgData name="Cathy  Payne" userId="d98d83df-e079-4f48-8954-5ac7698c2401" providerId="ADAL" clId="{9745627F-EF28-4017-A4B0-E5ACAF3E9447}" dt="2026-10-06T10:06:47.639" v="5197"/>
          <ac:spMkLst>
            <pc:docMk/>
            <pc:sldMk cId="1635377456" sldId="256"/>
            <ac:spMk id="24" creationId="{6118C7B3-15C2-4831-91EA-1CAC2AB72050}"/>
          </ac:spMkLst>
        </pc:spChg>
        <pc:spChg chg="add mod">
          <ac:chgData name="Cathy  Payne" userId="d98d83df-e079-4f48-8954-5ac7698c2401" providerId="ADAL" clId="{9745627F-EF28-4017-A4B0-E5ACAF3E9447}" dt="2026-10-05T14:49:52.112" v="214"/>
          <ac:spMkLst>
            <pc:docMk/>
            <pc:sldMk cId="1635377456" sldId="256"/>
            <ac:spMk id="25" creationId="{2F31700C-E3C1-45C0-8411-328E2077B986}"/>
          </ac:spMkLst>
        </pc:spChg>
        <pc:spChg chg="add mod">
          <ac:chgData name="Cathy  Payne" userId="d98d83df-e079-4f48-8954-5ac7698c2401" providerId="ADAL" clId="{9745627F-EF28-4017-A4B0-E5ACAF3E9447}" dt="2026-10-06T10:06:47.630" v="5192"/>
          <ac:spMkLst>
            <pc:docMk/>
            <pc:sldMk cId="1635377456" sldId="256"/>
            <ac:spMk id="26" creationId="{AEDBE22F-2C5F-4BB8-9199-5FDDB2171A67}"/>
          </ac:spMkLst>
        </pc:spChg>
        <pc:spChg chg="add mod">
          <ac:chgData name="Cathy  Payne" userId="d98d83df-e079-4f48-8954-5ac7698c2401" providerId="ADAL" clId="{9745627F-EF28-4017-A4B0-E5ACAF3E9447}" dt="2026-10-05T14:49:52.112" v="234"/>
          <ac:spMkLst>
            <pc:docMk/>
            <pc:sldMk cId="1635377456" sldId="256"/>
            <ac:spMk id="27" creationId="{EF903D06-8DB3-4851-AF3C-177E9F47C618}"/>
          </ac:spMkLst>
        </pc:spChg>
        <pc:spChg chg="add mod">
          <ac:chgData name="Cathy  Payne" userId="d98d83df-e079-4f48-8954-5ac7698c2401" providerId="ADAL" clId="{9745627F-EF28-4017-A4B0-E5ACAF3E9447}" dt="2026-10-06T10:06:47.640" v="5198"/>
          <ac:spMkLst>
            <pc:docMk/>
            <pc:sldMk cId="1635377456" sldId="256"/>
            <ac:spMk id="28" creationId="{22477E46-A6DC-4C88-A96A-0DE1C094F0FC}"/>
          </ac:spMkLst>
        </pc:spChg>
        <pc:spChg chg="add mod">
          <ac:chgData name="Cathy  Payne" userId="d98d83df-e079-4f48-8954-5ac7698c2401" providerId="ADAL" clId="{9745627F-EF28-4017-A4B0-E5ACAF3E9447}" dt="2026-10-05T14:49:52.118" v="254"/>
          <ac:spMkLst>
            <pc:docMk/>
            <pc:sldMk cId="1635377456" sldId="256"/>
            <ac:spMk id="29" creationId="{5964FCD3-210C-49D0-B28C-52631C0B80EC}"/>
          </ac:spMkLst>
        </pc:spChg>
        <pc:spChg chg="add mod">
          <ac:chgData name="Cathy  Payne" userId="d98d83df-e079-4f48-8954-5ac7698c2401" providerId="ADAL" clId="{9745627F-EF28-4017-A4B0-E5ACAF3E9447}" dt="2026-10-06T10:06:47.630" v="5193"/>
          <ac:spMkLst>
            <pc:docMk/>
            <pc:sldMk cId="1635377456" sldId="256"/>
            <ac:spMk id="30" creationId="{2EBF4F63-66DD-4F66-AA84-70FB2C0A9BDE}"/>
          </ac:spMkLst>
        </pc:spChg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2090901777" sldId="263"/>
        </pc:sldMkLst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0" sldId="280"/>
        </pc:sldMkLst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0" sldId="281"/>
        </pc:sldMkLst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0" sldId="283"/>
        </pc:sldMkLst>
      </pc:sldChg>
      <pc:sldChg chg="delSp modSp mod modNotes">
        <pc:chgData name="Cathy  Payne" userId="d98d83df-e079-4f48-8954-5ac7698c2401" providerId="ADAL" clId="{9745627F-EF28-4017-A4B0-E5ACAF3E9447}" dt="2026-10-05T15:36:22.002" v="2748"/>
        <pc:sldMkLst>
          <pc:docMk/>
          <pc:sldMk cId="0" sldId="289"/>
        </pc:sldMkLst>
        <pc:spChg chg="mod">
          <ac:chgData name="Cathy  Payne" userId="d98d83df-e079-4f48-8954-5ac7698c2401" providerId="ADAL" clId="{9745627F-EF28-4017-A4B0-E5ACAF3E9447}" dt="2026-10-05T15:34:58.525" v="2747" actId="20577"/>
          <ac:spMkLst>
            <pc:docMk/>
            <pc:sldMk cId="0" sldId="289"/>
            <ac:spMk id="6" creationId="{8477276B-3656-5F9B-23C2-C131567A3E62}"/>
          </ac:spMkLst>
        </pc:spChg>
        <pc:spChg chg="del">
          <ac:chgData name="Cathy  Payne" userId="d98d83df-e079-4f48-8954-5ac7698c2401" providerId="ADAL" clId="{9745627F-EF28-4017-A4B0-E5ACAF3E9447}" dt="2026-10-05T14:53:46.041" v="1548" actId="478"/>
          <ac:spMkLst>
            <pc:docMk/>
            <pc:sldMk cId="0" sldId="289"/>
            <ac:spMk id="10" creationId="{01E16436-C4BE-1219-9B8B-A15640E8DBEA}"/>
          </ac:spMkLst>
        </pc:spChg>
      </pc:sldChg>
      <pc:sldChg chg="modSp mod modNotes">
        <pc:chgData name="Cathy  Payne" userId="d98d83df-e079-4f48-8954-5ac7698c2401" providerId="ADAL" clId="{9745627F-EF28-4017-A4B0-E5ACAF3E9447}" dt="2026-10-05T15:36:22.002" v="2748"/>
        <pc:sldMkLst>
          <pc:docMk/>
          <pc:sldMk cId="0" sldId="293"/>
        </pc:sldMkLst>
        <pc:spChg chg="mod">
          <ac:chgData name="Cathy  Payne" userId="d98d83df-e079-4f48-8954-5ac7698c2401" providerId="ADAL" clId="{9745627F-EF28-4017-A4B0-E5ACAF3E9447}" dt="2026-10-05T14:56:39.259" v="1572" actId="122"/>
          <ac:spMkLst>
            <pc:docMk/>
            <pc:sldMk cId="0" sldId="293"/>
            <ac:spMk id="594" creationId="{00000000-0000-0000-0000-000000000000}"/>
          </ac:spMkLst>
        </pc:spChg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2275548653" sldId="334"/>
        </pc:sldMkLst>
      </pc:sldChg>
      <pc:sldChg chg="modSp mod">
        <pc:chgData name="Cathy  Payne" userId="d98d83df-e079-4f48-8954-5ac7698c2401" providerId="ADAL" clId="{9745627F-EF28-4017-A4B0-E5ACAF3E9447}" dt="2026-10-05T14:53:17.127" v="1547" actId="403"/>
        <pc:sldMkLst>
          <pc:docMk/>
          <pc:sldMk cId="3207348648" sldId="337"/>
        </pc:sldMkLst>
        <pc:spChg chg="mod">
          <ac:chgData name="Cathy  Payne" userId="d98d83df-e079-4f48-8954-5ac7698c2401" providerId="ADAL" clId="{9745627F-EF28-4017-A4B0-E5ACAF3E9447}" dt="2026-10-05T14:53:17.127" v="1547" actId="403"/>
          <ac:spMkLst>
            <pc:docMk/>
            <pc:sldMk cId="3207348648" sldId="337"/>
            <ac:spMk id="3" creationId="{404D8C03-86E9-B571-F52C-2B6637499A89}"/>
          </ac:spMkLst>
        </pc:spChg>
      </pc:sldChg>
      <pc:sldChg chg="add">
        <pc:chgData name="Cathy  Payne" userId="d98d83df-e079-4f48-8954-5ac7698c2401" providerId="ADAL" clId="{9745627F-EF28-4017-A4B0-E5ACAF3E9447}" dt="2026-10-06T09:49:12.377" v="3865"/>
        <pc:sldMkLst>
          <pc:docMk/>
          <pc:sldMk cId="2662141688" sldId="426"/>
        </pc:sldMkLst>
      </pc:sldChg>
      <pc:sldChg chg="add">
        <pc:chgData name="Cathy  Payne" userId="d98d83df-e079-4f48-8954-5ac7698c2401" providerId="ADAL" clId="{9745627F-EF28-4017-A4B0-E5ACAF3E9447}" dt="2026-10-06T09:48:55.133" v="3863"/>
        <pc:sldMkLst>
          <pc:docMk/>
          <pc:sldMk cId="2801221360" sldId="428"/>
        </pc:sldMkLst>
      </pc:sldChg>
      <pc:sldChg chg="modNotes">
        <pc:chgData name="Cathy  Payne" userId="d98d83df-e079-4f48-8954-5ac7698c2401" providerId="ADAL" clId="{9745627F-EF28-4017-A4B0-E5ACAF3E9447}" dt="2026-10-05T15:36:22.002" v="2748"/>
        <pc:sldMkLst>
          <pc:docMk/>
          <pc:sldMk cId="330157636" sldId="480"/>
        </pc:sldMkLst>
      </pc:sldChg>
      <pc:sldChg chg="delSp modSp mod">
        <pc:chgData name="Cathy  Payne" userId="d98d83df-e079-4f48-8954-5ac7698c2401" providerId="ADAL" clId="{9745627F-EF28-4017-A4B0-E5ACAF3E9447}" dt="2026-10-05T14:55:36.548" v="1557" actId="2085"/>
        <pc:sldMkLst>
          <pc:docMk/>
          <pc:sldMk cId="2772336815" sldId="528"/>
        </pc:sldMkLst>
        <pc:spChg chg="del">
          <ac:chgData name="Cathy  Payne" userId="d98d83df-e079-4f48-8954-5ac7698c2401" providerId="ADAL" clId="{9745627F-EF28-4017-A4B0-E5ACAF3E9447}" dt="2026-10-05T14:54:53.857" v="1553" actId="478"/>
          <ac:spMkLst>
            <pc:docMk/>
            <pc:sldMk cId="2772336815" sldId="528"/>
            <ac:spMk id="6" creationId="{E64AAC48-12A2-B416-7207-5F1EDB98E3E8}"/>
          </ac:spMkLst>
        </pc:spChg>
        <pc:picChg chg="mod">
          <ac:chgData name="Cathy  Payne" userId="d98d83df-e079-4f48-8954-5ac7698c2401" providerId="ADAL" clId="{9745627F-EF28-4017-A4B0-E5ACAF3E9447}" dt="2026-10-05T14:55:36.548" v="1557" actId="2085"/>
          <ac:picMkLst>
            <pc:docMk/>
            <pc:sldMk cId="2772336815" sldId="528"/>
            <ac:picMk id="7" creationId="{EA25D37C-32CC-1263-5BCE-2EC36C93343E}"/>
          </ac:picMkLst>
        </pc:picChg>
      </pc:sldChg>
      <pc:sldChg chg="addSp modSp add mod">
        <pc:chgData name="Cathy  Payne" userId="d98d83df-e079-4f48-8954-5ac7698c2401" providerId="ADAL" clId="{9745627F-EF28-4017-A4B0-E5ACAF3E9447}" dt="2026-10-06T11:03:32.272" v="5576"/>
        <pc:sldMkLst>
          <pc:docMk/>
          <pc:sldMk cId="329303722" sldId="530"/>
        </pc:sldMkLst>
        <pc:spChg chg="mod">
          <ac:chgData name="Cathy  Payne" userId="d98d83df-e079-4f48-8954-5ac7698c2401" providerId="ADAL" clId="{9745627F-EF28-4017-A4B0-E5ACAF3E9447}" dt="2026-10-05T14:49:52.744" v="268"/>
          <ac:spMkLst>
            <pc:docMk/>
            <pc:sldMk cId="329303722" sldId="530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49:52.767" v="269"/>
          <ac:spMkLst>
            <pc:docMk/>
            <pc:sldMk cId="329303722" sldId="530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6:49.180" v="5201"/>
          <ac:spMkLst>
            <pc:docMk/>
            <pc:sldMk cId="329303722" sldId="530"/>
            <ac:spMk id="4" creationId="{04AF1403-9B32-46A4-83D1-5B3541702FA9}"/>
          </ac:spMkLst>
        </pc:spChg>
        <pc:spChg chg="add mod">
          <ac:chgData name="Cathy  Payne" userId="d98d83df-e079-4f48-8954-5ac7698c2401" providerId="ADAL" clId="{9745627F-EF28-4017-A4B0-E5ACAF3E9447}" dt="2026-10-06T10:07:00.710" v="5205"/>
          <ac:spMkLst>
            <pc:docMk/>
            <pc:sldMk cId="329303722" sldId="530"/>
            <ac:spMk id="5" creationId="{B37A8BED-A845-4C8C-9BFC-E60A04BD039B}"/>
          </ac:spMkLst>
        </pc:spChg>
        <pc:spChg chg="add mod">
          <ac:chgData name="Cathy  Payne" userId="d98d83df-e079-4f48-8954-5ac7698c2401" providerId="ADAL" clId="{9745627F-EF28-4017-A4B0-E5ACAF3E9447}" dt="2026-10-05T14:49:52.784" v="299"/>
          <ac:spMkLst>
            <pc:docMk/>
            <pc:sldMk cId="329303722" sldId="530"/>
            <ac:spMk id="6" creationId="{F42FE494-37BA-4008-8A0C-469E998F2858}"/>
          </ac:spMkLst>
        </pc:spChg>
        <pc:spChg chg="add mod">
          <ac:chgData name="Cathy  Payne" userId="d98d83df-e079-4f48-8954-5ac7698c2401" providerId="ADAL" clId="{9745627F-EF28-4017-A4B0-E5ACAF3E9447}" dt="2026-10-05T14:49:52.784" v="306"/>
          <ac:spMkLst>
            <pc:docMk/>
            <pc:sldMk cId="329303722" sldId="530"/>
            <ac:spMk id="7" creationId="{C545F7BB-14DF-46D8-AD08-39F0093F1B24}"/>
          </ac:spMkLst>
        </pc:spChg>
        <pc:spChg chg="add mod">
          <ac:chgData name="Cathy  Payne" userId="d98d83df-e079-4f48-8954-5ac7698c2401" providerId="ADAL" clId="{9745627F-EF28-4017-A4B0-E5ACAF3E9447}" dt="2026-10-05T14:49:52.892" v="543"/>
          <ac:spMkLst>
            <pc:docMk/>
            <pc:sldMk cId="329303722" sldId="530"/>
            <ac:spMk id="8" creationId="{434EF72D-B611-4CFF-BDA9-68E3DD51B683}"/>
          </ac:spMkLst>
        </pc:spChg>
        <pc:spChg chg="add mod">
          <ac:chgData name="Cathy  Payne" userId="d98d83df-e079-4f48-8954-5ac7698c2401" providerId="ADAL" clId="{9745627F-EF28-4017-A4B0-E5ACAF3E9447}" dt="2026-10-06T09:53:05.793" v="4863"/>
          <ac:spMkLst>
            <pc:docMk/>
            <pc:sldMk cId="329303722" sldId="530"/>
            <ac:spMk id="9" creationId="{F56E2A8D-2D1F-4879-9F2C-EF99913F9691}"/>
          </ac:spMkLst>
        </pc:spChg>
        <pc:spChg chg="add mod">
          <ac:chgData name="Cathy  Payne" userId="d98d83df-e079-4f48-8954-5ac7698c2401" providerId="ADAL" clId="{9745627F-EF28-4017-A4B0-E5ACAF3E9447}" dt="2026-10-05T14:49:52.822" v="330"/>
          <ac:spMkLst>
            <pc:docMk/>
            <pc:sldMk cId="329303722" sldId="530"/>
            <ac:spMk id="10" creationId="{FAD11EA9-B10A-4AD7-89F0-A0A22B692AD7}"/>
          </ac:spMkLst>
        </pc:spChg>
        <pc:spChg chg="add mod">
          <ac:chgData name="Cathy  Payne" userId="d98d83df-e079-4f48-8954-5ac7698c2401" providerId="ADAL" clId="{9745627F-EF28-4017-A4B0-E5ACAF3E9447}" dt="2026-10-06T10:06:47.190" v="5152"/>
          <ac:spMkLst>
            <pc:docMk/>
            <pc:sldMk cId="329303722" sldId="530"/>
            <ac:spMk id="11" creationId="{A5DFB9C5-B930-4072-BB66-8A032CD32FC7}"/>
          </ac:spMkLst>
        </pc:spChg>
        <pc:spChg chg="add mod">
          <ac:chgData name="Cathy  Payne" userId="d98d83df-e079-4f48-8954-5ac7698c2401" providerId="ADAL" clId="{9745627F-EF28-4017-A4B0-E5ACAF3E9447}" dt="2026-10-05T14:49:52.822" v="350"/>
          <ac:spMkLst>
            <pc:docMk/>
            <pc:sldMk cId="329303722" sldId="530"/>
            <ac:spMk id="12" creationId="{2353E3A7-E8D7-47C8-B2A5-32E2C3EE9061}"/>
          </ac:spMkLst>
        </pc:spChg>
        <pc:spChg chg="add mod">
          <ac:chgData name="Cathy  Payne" userId="d98d83df-e079-4f48-8954-5ac7698c2401" providerId="ADAL" clId="{9745627F-EF28-4017-A4B0-E5ACAF3E9447}" dt="2026-10-06T10:06:47.191" v="5156"/>
          <ac:spMkLst>
            <pc:docMk/>
            <pc:sldMk cId="329303722" sldId="530"/>
            <ac:spMk id="13" creationId="{97194A09-EB02-47B8-8EBC-6A4699C98B24}"/>
          </ac:spMkLst>
        </pc:spChg>
        <pc:spChg chg="add mod">
          <ac:chgData name="Cathy  Payne" userId="d98d83df-e079-4f48-8954-5ac7698c2401" providerId="ADAL" clId="{9745627F-EF28-4017-A4B0-E5ACAF3E9447}" dt="2026-10-05T14:49:52.822" v="370"/>
          <ac:spMkLst>
            <pc:docMk/>
            <pc:sldMk cId="329303722" sldId="530"/>
            <ac:spMk id="14" creationId="{C34878E3-DEB8-4C05-BE1E-7F5F821F4917}"/>
          </ac:spMkLst>
        </pc:spChg>
        <pc:spChg chg="add mod">
          <ac:chgData name="Cathy  Payne" userId="d98d83df-e079-4f48-8954-5ac7698c2401" providerId="ADAL" clId="{9745627F-EF28-4017-A4B0-E5ACAF3E9447}" dt="2026-10-06T10:06:47.192" v="5157"/>
          <ac:spMkLst>
            <pc:docMk/>
            <pc:sldMk cId="329303722" sldId="530"/>
            <ac:spMk id="15" creationId="{FF43A864-91F8-418F-BF49-1B350021FEB5}"/>
          </ac:spMkLst>
        </pc:spChg>
        <pc:spChg chg="add mod">
          <ac:chgData name="Cathy  Payne" userId="d98d83df-e079-4f48-8954-5ac7698c2401" providerId="ADAL" clId="{9745627F-EF28-4017-A4B0-E5ACAF3E9447}" dt="2026-10-05T14:49:52.834" v="390"/>
          <ac:spMkLst>
            <pc:docMk/>
            <pc:sldMk cId="329303722" sldId="530"/>
            <ac:spMk id="16" creationId="{5A72F8AA-5FF0-498E-B793-203A55813EDC}"/>
          </ac:spMkLst>
        </pc:spChg>
        <pc:spChg chg="add mod">
          <ac:chgData name="Cathy  Payne" userId="d98d83df-e079-4f48-8954-5ac7698c2401" providerId="ADAL" clId="{9745627F-EF28-4017-A4B0-E5ACAF3E9447}" dt="2026-10-06T10:06:47.193" v="5161"/>
          <ac:spMkLst>
            <pc:docMk/>
            <pc:sldMk cId="329303722" sldId="530"/>
            <ac:spMk id="17" creationId="{5B60D8D1-F310-4C35-9E69-4105C5C673A7}"/>
          </ac:spMkLst>
        </pc:spChg>
        <pc:spChg chg="add mod">
          <ac:chgData name="Cathy  Payne" userId="d98d83df-e079-4f48-8954-5ac7698c2401" providerId="ADAL" clId="{9745627F-EF28-4017-A4B0-E5ACAF3E9447}" dt="2026-10-05T14:49:52.834" v="410"/>
          <ac:spMkLst>
            <pc:docMk/>
            <pc:sldMk cId="329303722" sldId="530"/>
            <ac:spMk id="18" creationId="{63F8DBA0-5825-4D90-B3D6-1A806EE7E690}"/>
          </ac:spMkLst>
        </pc:spChg>
        <pc:spChg chg="add mod">
          <ac:chgData name="Cathy  Payne" userId="d98d83df-e079-4f48-8954-5ac7698c2401" providerId="ADAL" clId="{9745627F-EF28-4017-A4B0-E5ACAF3E9447}" dt="2026-10-06T10:06:47.193" v="5162"/>
          <ac:spMkLst>
            <pc:docMk/>
            <pc:sldMk cId="329303722" sldId="530"/>
            <ac:spMk id="19" creationId="{733F7D00-48D0-4C9D-9CF3-1A6F26BED0DD}"/>
          </ac:spMkLst>
        </pc:spChg>
        <pc:spChg chg="add mod">
          <ac:chgData name="Cathy  Payne" userId="d98d83df-e079-4f48-8954-5ac7698c2401" providerId="ADAL" clId="{9745627F-EF28-4017-A4B0-E5ACAF3E9447}" dt="2026-10-05T14:49:52.842" v="430"/>
          <ac:spMkLst>
            <pc:docMk/>
            <pc:sldMk cId="329303722" sldId="530"/>
            <ac:spMk id="20" creationId="{74C48EA6-FE04-4C31-B9B5-67FD293B1631}"/>
          </ac:spMkLst>
        </pc:spChg>
        <pc:spChg chg="add mod">
          <ac:chgData name="Cathy  Payne" userId="d98d83df-e079-4f48-8954-5ac7698c2401" providerId="ADAL" clId="{9745627F-EF28-4017-A4B0-E5ACAF3E9447}" dt="2026-10-06T10:06:47.193" v="5166"/>
          <ac:spMkLst>
            <pc:docMk/>
            <pc:sldMk cId="329303722" sldId="530"/>
            <ac:spMk id="21" creationId="{263D9FDC-822D-448C-811C-E905E133E271}"/>
          </ac:spMkLst>
        </pc:spChg>
        <pc:spChg chg="add mod">
          <ac:chgData name="Cathy  Payne" userId="d98d83df-e079-4f48-8954-5ac7698c2401" providerId="ADAL" clId="{9745627F-EF28-4017-A4B0-E5ACAF3E9447}" dt="2026-10-05T14:49:52.842" v="450"/>
          <ac:spMkLst>
            <pc:docMk/>
            <pc:sldMk cId="329303722" sldId="530"/>
            <ac:spMk id="22" creationId="{13E3EFC8-B932-48F7-93AC-3026393E28B4}"/>
          </ac:spMkLst>
        </pc:spChg>
        <pc:spChg chg="add mod">
          <ac:chgData name="Cathy  Payne" userId="d98d83df-e079-4f48-8954-5ac7698c2401" providerId="ADAL" clId="{9745627F-EF28-4017-A4B0-E5ACAF3E9447}" dt="2026-10-06T10:06:47.194" v="5167"/>
          <ac:spMkLst>
            <pc:docMk/>
            <pc:sldMk cId="329303722" sldId="530"/>
            <ac:spMk id="23" creationId="{C1172B64-AA6E-4A06-9988-6CC396E00189}"/>
          </ac:spMkLst>
        </pc:spChg>
        <pc:spChg chg="add mod">
          <ac:chgData name="Cathy  Payne" userId="d98d83df-e079-4f48-8954-5ac7698c2401" providerId="ADAL" clId="{9745627F-EF28-4017-A4B0-E5ACAF3E9447}" dt="2026-10-05T14:49:52.851" v="470"/>
          <ac:spMkLst>
            <pc:docMk/>
            <pc:sldMk cId="329303722" sldId="530"/>
            <ac:spMk id="24" creationId="{274FB2FF-4EAF-49F8-B341-C57D7479EA1C}"/>
          </ac:spMkLst>
        </pc:spChg>
        <pc:spChg chg="add mod">
          <ac:chgData name="Cathy  Payne" userId="d98d83df-e079-4f48-8954-5ac7698c2401" providerId="ADAL" clId="{9745627F-EF28-4017-A4B0-E5ACAF3E9447}" dt="2026-10-06T10:06:47.194" v="5171"/>
          <ac:spMkLst>
            <pc:docMk/>
            <pc:sldMk cId="329303722" sldId="530"/>
            <ac:spMk id="25" creationId="{95B7AC70-A2FB-4E81-ADCA-ACBD06B0AD72}"/>
          </ac:spMkLst>
        </pc:spChg>
        <pc:spChg chg="add mod">
          <ac:chgData name="Cathy  Payne" userId="d98d83df-e079-4f48-8954-5ac7698c2401" providerId="ADAL" clId="{9745627F-EF28-4017-A4B0-E5ACAF3E9447}" dt="2026-10-05T14:49:52.852" v="490"/>
          <ac:spMkLst>
            <pc:docMk/>
            <pc:sldMk cId="329303722" sldId="530"/>
            <ac:spMk id="26" creationId="{5ADC740A-9EA3-4D27-AF91-848CAEE83CC3}"/>
          </ac:spMkLst>
        </pc:spChg>
        <pc:spChg chg="add mod">
          <ac:chgData name="Cathy  Payne" userId="d98d83df-e079-4f48-8954-5ac7698c2401" providerId="ADAL" clId="{9745627F-EF28-4017-A4B0-E5ACAF3E9447}" dt="2026-10-06T10:06:47.195" v="5172"/>
          <ac:spMkLst>
            <pc:docMk/>
            <pc:sldMk cId="329303722" sldId="530"/>
            <ac:spMk id="27" creationId="{72B90D39-4BB4-493B-8017-8F9B9F00D788}"/>
          </ac:spMkLst>
        </pc:spChg>
        <pc:spChg chg="add mod">
          <ac:chgData name="Cathy  Payne" userId="d98d83df-e079-4f48-8954-5ac7698c2401" providerId="ADAL" clId="{9745627F-EF28-4017-A4B0-E5ACAF3E9447}" dt="2026-10-05T14:49:52.852" v="510"/>
          <ac:spMkLst>
            <pc:docMk/>
            <pc:sldMk cId="329303722" sldId="530"/>
            <ac:spMk id="28" creationId="{A658ACCF-CED4-4C5A-955B-BF99FA1000A5}"/>
          </ac:spMkLst>
        </pc:spChg>
        <pc:spChg chg="add mod">
          <ac:chgData name="Cathy  Payne" userId="d98d83df-e079-4f48-8954-5ac7698c2401" providerId="ADAL" clId="{9745627F-EF28-4017-A4B0-E5ACAF3E9447}" dt="2026-10-06T10:06:47.195" v="5176"/>
          <ac:spMkLst>
            <pc:docMk/>
            <pc:sldMk cId="329303722" sldId="530"/>
            <ac:spMk id="29" creationId="{1152C4AD-C9CF-4936-995C-E9B09256227E}"/>
          </ac:spMkLst>
        </pc:spChg>
        <pc:spChg chg="add mod">
          <ac:chgData name="Cathy  Payne" userId="d98d83df-e079-4f48-8954-5ac7698c2401" providerId="ADAL" clId="{9745627F-EF28-4017-A4B0-E5ACAF3E9447}" dt="2026-10-06T11:03:32.272" v="5576"/>
          <ac:spMkLst>
            <pc:docMk/>
            <pc:sldMk cId="329303722" sldId="530"/>
            <ac:spMk id="30" creationId="{EFA40DC7-A097-44BC-86CF-61B417FF440E}"/>
          </ac:spMkLst>
        </pc:spChg>
      </pc:sldChg>
      <pc:sldChg chg="addSp modSp add del mod">
        <pc:chgData name="Cathy  Payne" userId="d98d83df-e079-4f48-8954-5ac7698c2401" providerId="ADAL" clId="{9745627F-EF28-4017-A4B0-E5ACAF3E9447}" dt="2026-10-06T11:06:10.482" v="5590" actId="47"/>
        <pc:sldMkLst>
          <pc:docMk/>
          <pc:sldMk cId="1884897857" sldId="531"/>
        </pc:sldMkLst>
        <pc:spChg chg="mod">
          <ac:chgData name="Cathy  Payne" userId="d98d83df-e079-4f48-8954-5ac7698c2401" providerId="ADAL" clId="{9745627F-EF28-4017-A4B0-E5ACAF3E9447}" dt="2026-10-05T14:51:14.267" v="548"/>
          <ac:spMkLst>
            <pc:docMk/>
            <pc:sldMk cId="1884897857" sldId="531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51:14.283" v="549"/>
          <ac:spMkLst>
            <pc:docMk/>
            <pc:sldMk cId="1884897857" sldId="531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7:49.422" v="5246"/>
          <ac:spMkLst>
            <pc:docMk/>
            <pc:sldMk cId="1884897857" sldId="531"/>
            <ac:spMk id="4" creationId="{3697D2FA-AECB-412E-8B4A-FEF25F124738}"/>
          </ac:spMkLst>
        </pc:spChg>
        <pc:spChg chg="add mod">
          <ac:chgData name="Cathy  Payne" userId="d98d83df-e079-4f48-8954-5ac7698c2401" providerId="ADAL" clId="{9745627F-EF28-4017-A4B0-E5ACAF3E9447}" dt="2026-10-06T10:08:07.523" v="5315"/>
          <ac:spMkLst>
            <pc:docMk/>
            <pc:sldMk cId="1884897857" sldId="531"/>
            <ac:spMk id="5" creationId="{F8B4FC82-AEAB-4121-9A20-00AC2E5B5AD0}"/>
          </ac:spMkLst>
        </pc:spChg>
        <pc:spChg chg="add mod">
          <ac:chgData name="Cathy  Payne" userId="d98d83df-e079-4f48-8954-5ac7698c2401" providerId="ADAL" clId="{9745627F-EF28-4017-A4B0-E5ACAF3E9447}" dt="2026-10-05T14:51:14.294" v="579"/>
          <ac:spMkLst>
            <pc:docMk/>
            <pc:sldMk cId="1884897857" sldId="531"/>
            <ac:spMk id="6" creationId="{98A55DE1-F751-447B-B821-6C9E89C70281}"/>
          </ac:spMkLst>
        </pc:spChg>
        <pc:spChg chg="add mod">
          <ac:chgData name="Cathy  Payne" userId="d98d83df-e079-4f48-8954-5ac7698c2401" providerId="ADAL" clId="{9745627F-EF28-4017-A4B0-E5ACAF3E9447}" dt="2026-10-05T14:51:14.294" v="586"/>
          <ac:spMkLst>
            <pc:docMk/>
            <pc:sldMk cId="1884897857" sldId="531"/>
            <ac:spMk id="7" creationId="{8BA526E0-B558-4FB8-AFC4-5CD90E12D63A}"/>
          </ac:spMkLst>
        </pc:spChg>
        <pc:spChg chg="add mod">
          <ac:chgData name="Cathy  Payne" userId="d98d83df-e079-4f48-8954-5ac7698c2401" providerId="ADAL" clId="{9745627F-EF28-4017-A4B0-E5ACAF3E9447}" dt="2026-10-06T09:53:05.667" v="4829"/>
          <ac:spMkLst>
            <pc:docMk/>
            <pc:sldMk cId="1884897857" sldId="531"/>
            <ac:spMk id="8" creationId="{92E77AE0-3246-48E1-A324-147B50059F60}"/>
          </ac:spMkLst>
        </pc:spChg>
        <pc:spChg chg="add mod">
          <ac:chgData name="Cathy  Payne" userId="d98d83df-e079-4f48-8954-5ac7698c2401" providerId="ADAL" clId="{9745627F-EF28-4017-A4B0-E5ACAF3E9447}" dt="2026-10-05T14:51:14.301" v="602"/>
          <ac:spMkLst>
            <pc:docMk/>
            <pc:sldMk cId="1884897857" sldId="531"/>
            <ac:spMk id="9" creationId="{38FEDAD5-146B-41A7-AB0A-CC730B4D03BF}"/>
          </ac:spMkLst>
        </pc:spChg>
        <pc:spChg chg="add mod">
          <ac:chgData name="Cathy  Payne" userId="d98d83df-e079-4f48-8954-5ac7698c2401" providerId="ADAL" clId="{9745627F-EF28-4017-A4B0-E5ACAF3E9447}" dt="2026-10-06T09:53:05.803" v="4865"/>
          <ac:spMkLst>
            <pc:docMk/>
            <pc:sldMk cId="1884897857" sldId="531"/>
            <ac:spMk id="10" creationId="{C5AE7472-ED94-4D47-91CE-FD074248135B}"/>
          </ac:spMkLst>
        </pc:spChg>
        <pc:spChg chg="add mod">
          <ac:chgData name="Cathy  Payne" userId="d98d83df-e079-4f48-8954-5ac7698c2401" providerId="ADAL" clId="{9745627F-EF28-4017-A4B0-E5ACAF3E9447}" dt="2026-10-05T14:51:14.317" v="619"/>
          <ac:spMkLst>
            <pc:docMk/>
            <pc:sldMk cId="1884897857" sldId="531"/>
            <ac:spMk id="11" creationId="{325BD0A4-0153-4B88-95FB-549B3285DA09}"/>
          </ac:spMkLst>
        </pc:spChg>
        <pc:spChg chg="add mod">
          <ac:chgData name="Cathy  Payne" userId="d98d83df-e079-4f48-8954-5ac7698c2401" providerId="ADAL" clId="{9745627F-EF28-4017-A4B0-E5ACAF3E9447}" dt="2026-10-06T10:07:50.369" v="5302"/>
          <ac:spMkLst>
            <pc:docMk/>
            <pc:sldMk cId="1884897857" sldId="531"/>
            <ac:spMk id="12" creationId="{E33C1566-006D-4F55-BFA8-2D048AD47FBC}"/>
          </ac:spMkLst>
        </pc:spChg>
        <pc:spChg chg="add mod">
          <ac:chgData name="Cathy  Payne" userId="d98d83df-e079-4f48-8954-5ac7698c2401" providerId="ADAL" clId="{9745627F-EF28-4017-A4B0-E5ACAF3E9447}" dt="2026-10-05T14:51:14.317" v="639"/>
          <ac:spMkLst>
            <pc:docMk/>
            <pc:sldMk cId="1884897857" sldId="531"/>
            <ac:spMk id="13" creationId="{996A0B2F-3A2F-4E18-A255-4F8B204B0EFF}"/>
          </ac:spMkLst>
        </pc:spChg>
        <pc:spChg chg="add mod">
          <ac:chgData name="Cathy  Payne" userId="d98d83df-e079-4f48-8954-5ac7698c2401" providerId="ADAL" clId="{9745627F-EF28-4017-A4B0-E5ACAF3E9447}" dt="2026-10-06T10:07:50.355" v="5296"/>
          <ac:spMkLst>
            <pc:docMk/>
            <pc:sldMk cId="1884897857" sldId="531"/>
            <ac:spMk id="14" creationId="{100755E2-DD87-4BEA-82B7-B43EFA05E70D}"/>
          </ac:spMkLst>
        </pc:spChg>
        <pc:spChg chg="add mod">
          <ac:chgData name="Cathy  Payne" userId="d98d83df-e079-4f48-8954-5ac7698c2401" providerId="ADAL" clId="{9745627F-EF28-4017-A4B0-E5ACAF3E9447}" dt="2026-10-05T14:51:14.317" v="659"/>
          <ac:spMkLst>
            <pc:docMk/>
            <pc:sldMk cId="1884897857" sldId="531"/>
            <ac:spMk id="15" creationId="{08E59BB3-7CD4-460C-93AE-898E2A22A13F}"/>
          </ac:spMkLst>
        </pc:spChg>
        <pc:spChg chg="add mod">
          <ac:chgData name="Cathy  Payne" userId="d98d83df-e079-4f48-8954-5ac7698c2401" providerId="ADAL" clId="{9745627F-EF28-4017-A4B0-E5ACAF3E9447}" dt="2026-10-06T10:07:50.370" v="5303"/>
          <ac:spMkLst>
            <pc:docMk/>
            <pc:sldMk cId="1884897857" sldId="531"/>
            <ac:spMk id="16" creationId="{FCD91215-54B9-4A98-A21F-F38C9DF4FEB6}"/>
          </ac:spMkLst>
        </pc:spChg>
        <pc:spChg chg="add mod">
          <ac:chgData name="Cathy  Payne" userId="d98d83df-e079-4f48-8954-5ac7698c2401" providerId="ADAL" clId="{9745627F-EF28-4017-A4B0-E5ACAF3E9447}" dt="2026-10-05T14:51:14.334" v="679"/>
          <ac:spMkLst>
            <pc:docMk/>
            <pc:sldMk cId="1884897857" sldId="531"/>
            <ac:spMk id="17" creationId="{3D9B1F3C-AFEE-4519-9A28-92EEFC9DF5FB}"/>
          </ac:spMkLst>
        </pc:spChg>
        <pc:spChg chg="add mod">
          <ac:chgData name="Cathy  Payne" userId="d98d83df-e079-4f48-8954-5ac7698c2401" providerId="ADAL" clId="{9745627F-EF28-4017-A4B0-E5ACAF3E9447}" dt="2026-10-06T10:07:50.355" v="5297"/>
          <ac:spMkLst>
            <pc:docMk/>
            <pc:sldMk cId="1884897857" sldId="531"/>
            <ac:spMk id="18" creationId="{6E4B0D05-2C23-4D2A-9A90-39BBDBB73C59}"/>
          </ac:spMkLst>
        </pc:spChg>
        <pc:spChg chg="add mod">
          <ac:chgData name="Cathy  Payne" userId="d98d83df-e079-4f48-8954-5ac7698c2401" providerId="ADAL" clId="{9745627F-EF28-4017-A4B0-E5ACAF3E9447}" dt="2026-10-05T14:51:14.337" v="699"/>
          <ac:spMkLst>
            <pc:docMk/>
            <pc:sldMk cId="1884897857" sldId="531"/>
            <ac:spMk id="19" creationId="{66F68239-C2EE-4D74-B08C-A26D91A82E8D}"/>
          </ac:spMkLst>
        </pc:spChg>
        <pc:spChg chg="add mod">
          <ac:chgData name="Cathy  Payne" userId="d98d83df-e079-4f48-8954-5ac7698c2401" providerId="ADAL" clId="{9745627F-EF28-4017-A4B0-E5ACAF3E9447}" dt="2026-10-06T10:07:50.370" v="5304"/>
          <ac:spMkLst>
            <pc:docMk/>
            <pc:sldMk cId="1884897857" sldId="531"/>
            <ac:spMk id="20" creationId="{3E8B4FCD-4D17-4213-BFFE-10756310D7F5}"/>
          </ac:spMkLst>
        </pc:spChg>
        <pc:spChg chg="add mod">
          <ac:chgData name="Cathy  Payne" userId="d98d83df-e079-4f48-8954-5ac7698c2401" providerId="ADAL" clId="{9745627F-EF28-4017-A4B0-E5ACAF3E9447}" dt="2026-10-05T14:51:14.346" v="719"/>
          <ac:spMkLst>
            <pc:docMk/>
            <pc:sldMk cId="1884897857" sldId="531"/>
            <ac:spMk id="21" creationId="{0F401EBB-E7FA-406C-B835-15D6AEA8F36F}"/>
          </ac:spMkLst>
        </pc:spChg>
        <pc:spChg chg="add mod">
          <ac:chgData name="Cathy  Payne" userId="d98d83df-e079-4f48-8954-5ac7698c2401" providerId="ADAL" clId="{9745627F-EF28-4017-A4B0-E5ACAF3E9447}" dt="2026-10-06T10:07:50.356" v="5298"/>
          <ac:spMkLst>
            <pc:docMk/>
            <pc:sldMk cId="1884897857" sldId="531"/>
            <ac:spMk id="22" creationId="{A675181A-FBFC-46C5-8CAC-7484676502F6}"/>
          </ac:spMkLst>
        </pc:spChg>
        <pc:spChg chg="add mod">
          <ac:chgData name="Cathy  Payne" userId="d98d83df-e079-4f48-8954-5ac7698c2401" providerId="ADAL" clId="{9745627F-EF28-4017-A4B0-E5ACAF3E9447}" dt="2026-10-05T14:51:14.351" v="739"/>
          <ac:spMkLst>
            <pc:docMk/>
            <pc:sldMk cId="1884897857" sldId="531"/>
            <ac:spMk id="23" creationId="{B9F305BB-98AA-4519-BBFB-C19E4FAE281D}"/>
          </ac:spMkLst>
        </pc:spChg>
        <pc:spChg chg="add mod">
          <ac:chgData name="Cathy  Payne" userId="d98d83df-e079-4f48-8954-5ac7698c2401" providerId="ADAL" clId="{9745627F-EF28-4017-A4B0-E5ACAF3E9447}" dt="2026-10-06T10:07:50.371" v="5305"/>
          <ac:spMkLst>
            <pc:docMk/>
            <pc:sldMk cId="1884897857" sldId="531"/>
            <ac:spMk id="24" creationId="{18098E8F-CC14-4EE7-B4C0-63F115BD8470}"/>
          </ac:spMkLst>
        </pc:spChg>
        <pc:spChg chg="add mod">
          <ac:chgData name="Cathy  Payne" userId="d98d83df-e079-4f48-8954-5ac7698c2401" providerId="ADAL" clId="{9745627F-EF28-4017-A4B0-E5ACAF3E9447}" dt="2026-10-05T14:51:14.351" v="759"/>
          <ac:spMkLst>
            <pc:docMk/>
            <pc:sldMk cId="1884897857" sldId="531"/>
            <ac:spMk id="25" creationId="{82EFA056-35F3-4A0D-BE29-292726729497}"/>
          </ac:spMkLst>
        </pc:spChg>
        <pc:spChg chg="add mod">
          <ac:chgData name="Cathy  Payne" userId="d98d83df-e079-4f48-8954-5ac7698c2401" providerId="ADAL" clId="{9745627F-EF28-4017-A4B0-E5ACAF3E9447}" dt="2026-10-06T10:07:50.357" v="5299"/>
          <ac:spMkLst>
            <pc:docMk/>
            <pc:sldMk cId="1884897857" sldId="531"/>
            <ac:spMk id="26" creationId="{DF4D1F2E-597A-4CB7-A18F-53C3CDC384F3}"/>
          </ac:spMkLst>
        </pc:spChg>
        <pc:spChg chg="add mod">
          <ac:chgData name="Cathy  Payne" userId="d98d83df-e079-4f48-8954-5ac7698c2401" providerId="ADAL" clId="{9745627F-EF28-4017-A4B0-E5ACAF3E9447}" dt="2026-10-05T14:51:14.351" v="779"/>
          <ac:spMkLst>
            <pc:docMk/>
            <pc:sldMk cId="1884897857" sldId="531"/>
            <ac:spMk id="27" creationId="{B6C1FCEC-9909-4E47-BBEC-BDC9CC67751E}"/>
          </ac:spMkLst>
        </pc:spChg>
        <pc:spChg chg="add mod">
          <ac:chgData name="Cathy  Payne" userId="d98d83df-e079-4f48-8954-5ac7698c2401" providerId="ADAL" clId="{9745627F-EF28-4017-A4B0-E5ACAF3E9447}" dt="2026-10-06T10:07:50.371" v="5306"/>
          <ac:spMkLst>
            <pc:docMk/>
            <pc:sldMk cId="1884897857" sldId="531"/>
            <ac:spMk id="28" creationId="{4224B56C-81EF-44F8-8A1A-8AA004F7DFFC}"/>
          </ac:spMkLst>
        </pc:spChg>
        <pc:spChg chg="add mod">
          <ac:chgData name="Cathy  Payne" userId="d98d83df-e079-4f48-8954-5ac7698c2401" providerId="ADAL" clId="{9745627F-EF28-4017-A4B0-E5ACAF3E9447}" dt="2026-10-05T14:51:14.365" v="799"/>
          <ac:spMkLst>
            <pc:docMk/>
            <pc:sldMk cId="1884897857" sldId="531"/>
            <ac:spMk id="29" creationId="{4AA6652A-0E2C-4DBE-BDB5-E913A87DFF34}"/>
          </ac:spMkLst>
        </pc:spChg>
        <pc:spChg chg="add mod">
          <ac:chgData name="Cathy  Payne" userId="d98d83df-e079-4f48-8954-5ac7698c2401" providerId="ADAL" clId="{9745627F-EF28-4017-A4B0-E5ACAF3E9447}" dt="2026-10-06T10:07:50.357" v="5300"/>
          <ac:spMkLst>
            <pc:docMk/>
            <pc:sldMk cId="1884897857" sldId="531"/>
            <ac:spMk id="30" creationId="{8963BCAE-943F-494C-8A3F-9FFD4DE5C6E5}"/>
          </ac:spMkLst>
        </pc:spChg>
        <pc:spChg chg="add mod">
          <ac:chgData name="Cathy  Payne" userId="d98d83df-e079-4f48-8954-5ac7698c2401" providerId="ADAL" clId="{9745627F-EF28-4017-A4B0-E5ACAF3E9447}" dt="2026-10-05T14:51:14.367" v="819"/>
          <ac:spMkLst>
            <pc:docMk/>
            <pc:sldMk cId="1884897857" sldId="531"/>
            <ac:spMk id="31" creationId="{04DDF0CA-AEA7-402A-BAB8-F1FB8C875A4A}"/>
          </ac:spMkLst>
        </pc:spChg>
        <pc:spChg chg="add mod">
          <ac:chgData name="Cathy  Payne" userId="d98d83df-e079-4f48-8954-5ac7698c2401" providerId="ADAL" clId="{9745627F-EF28-4017-A4B0-E5ACAF3E9447}" dt="2026-10-06T10:07:50.372" v="5307"/>
          <ac:spMkLst>
            <pc:docMk/>
            <pc:sldMk cId="1884897857" sldId="531"/>
            <ac:spMk id="32" creationId="{8F098AD8-3755-4CCE-8922-AA18E68E2ABC}"/>
          </ac:spMkLst>
        </pc:spChg>
        <pc:spChg chg="add mod">
          <ac:chgData name="Cathy  Payne" userId="d98d83df-e079-4f48-8954-5ac7698c2401" providerId="ADAL" clId="{9745627F-EF28-4017-A4B0-E5ACAF3E9447}" dt="2026-10-05T14:51:14.372" v="839"/>
          <ac:spMkLst>
            <pc:docMk/>
            <pc:sldMk cId="1884897857" sldId="531"/>
            <ac:spMk id="33" creationId="{B82EFC6F-9262-458D-B5D7-CF139FDDAD6B}"/>
          </ac:spMkLst>
        </pc:spChg>
        <pc:spChg chg="add mod">
          <ac:chgData name="Cathy  Payne" userId="d98d83df-e079-4f48-8954-5ac7698c2401" providerId="ADAL" clId="{9745627F-EF28-4017-A4B0-E5ACAF3E9447}" dt="2026-10-06T10:07:50.359" v="5301"/>
          <ac:spMkLst>
            <pc:docMk/>
            <pc:sldMk cId="1884897857" sldId="531"/>
            <ac:spMk id="34" creationId="{9F60B21C-D7BE-4E03-8AA4-9399375CE12A}"/>
          </ac:spMkLst>
        </pc:spChg>
      </pc:sldChg>
      <pc:sldChg chg="addSp modSp add mod">
        <pc:chgData name="Cathy  Payne" userId="d98d83df-e079-4f48-8954-5ac7698c2401" providerId="ADAL" clId="{9745627F-EF28-4017-A4B0-E5ACAF3E9447}" dt="2026-10-06T11:03:32.276" v="5581"/>
        <pc:sldMkLst>
          <pc:docMk/>
          <pc:sldMk cId="2831373134" sldId="532"/>
        </pc:sldMkLst>
        <pc:spChg chg="mod">
          <ac:chgData name="Cathy  Payne" userId="d98d83df-e079-4f48-8954-5ac7698c2401" providerId="ADAL" clId="{9745627F-EF28-4017-A4B0-E5ACAF3E9447}" dt="2026-10-05T14:51:14.450" v="853"/>
          <ac:spMkLst>
            <pc:docMk/>
            <pc:sldMk cId="2831373134" sldId="532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51:14.450" v="854"/>
          <ac:spMkLst>
            <pc:docMk/>
            <pc:sldMk cId="2831373134" sldId="532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7:54.429" v="5310"/>
          <ac:spMkLst>
            <pc:docMk/>
            <pc:sldMk cId="2831373134" sldId="532"/>
            <ac:spMk id="4" creationId="{76C09E17-BE84-40C6-9EF5-316A078799E8}"/>
          </ac:spMkLst>
        </pc:spChg>
        <pc:spChg chg="add mod">
          <ac:chgData name="Cathy  Payne" userId="d98d83df-e079-4f48-8954-5ac7698c2401" providerId="ADAL" clId="{9745627F-EF28-4017-A4B0-E5ACAF3E9447}" dt="2026-10-06T10:08:07.533" v="5316"/>
          <ac:spMkLst>
            <pc:docMk/>
            <pc:sldMk cId="2831373134" sldId="532"/>
            <ac:spMk id="5" creationId="{326CFEAA-9D31-43F4-902A-D8CE0E53901B}"/>
          </ac:spMkLst>
        </pc:spChg>
        <pc:spChg chg="add mod">
          <ac:chgData name="Cathy  Payne" userId="d98d83df-e079-4f48-8954-5ac7698c2401" providerId="ADAL" clId="{9745627F-EF28-4017-A4B0-E5ACAF3E9447}" dt="2026-10-05T14:51:14.473" v="884"/>
          <ac:spMkLst>
            <pc:docMk/>
            <pc:sldMk cId="2831373134" sldId="532"/>
            <ac:spMk id="6" creationId="{5CA77AA5-25AE-41A9-A304-8951D867B124}"/>
          </ac:spMkLst>
        </pc:spChg>
        <pc:spChg chg="add mod">
          <ac:chgData name="Cathy  Payne" userId="d98d83df-e079-4f48-8954-5ac7698c2401" providerId="ADAL" clId="{9745627F-EF28-4017-A4B0-E5ACAF3E9447}" dt="2026-10-05T14:51:14.475" v="891"/>
          <ac:spMkLst>
            <pc:docMk/>
            <pc:sldMk cId="2831373134" sldId="532"/>
            <ac:spMk id="7" creationId="{F810AD76-DF5F-47EF-AA20-470325837ACB}"/>
          </ac:spMkLst>
        </pc:spChg>
        <pc:spChg chg="add mod">
          <ac:chgData name="Cathy  Payne" userId="d98d83df-e079-4f48-8954-5ac7698c2401" providerId="ADAL" clId="{9745627F-EF28-4017-A4B0-E5ACAF3E9447}" dt="2026-10-05T14:51:14.480" v="898"/>
          <ac:spMkLst>
            <pc:docMk/>
            <pc:sldMk cId="2831373134" sldId="532"/>
            <ac:spMk id="8" creationId="{1BEC253A-CB56-4A58-99E9-EFD9D50D9AE7}"/>
          </ac:spMkLst>
        </pc:spChg>
        <pc:spChg chg="add mod">
          <ac:chgData name="Cathy  Payne" userId="d98d83df-e079-4f48-8954-5ac7698c2401" providerId="ADAL" clId="{9745627F-EF28-4017-A4B0-E5ACAF3E9447}" dt="2026-10-06T09:53:05.812" v="4867"/>
          <ac:spMkLst>
            <pc:docMk/>
            <pc:sldMk cId="2831373134" sldId="532"/>
            <ac:spMk id="9" creationId="{8884FEFB-8D07-42F3-8768-A1409D9545D2}"/>
          </ac:spMkLst>
        </pc:spChg>
        <pc:spChg chg="add mod">
          <ac:chgData name="Cathy  Payne" userId="d98d83df-e079-4f48-8954-5ac7698c2401" providerId="ADAL" clId="{9745627F-EF28-4017-A4B0-E5ACAF3E9447}" dt="2026-10-05T14:51:14.492" v="915"/>
          <ac:spMkLst>
            <pc:docMk/>
            <pc:sldMk cId="2831373134" sldId="532"/>
            <ac:spMk id="10" creationId="{F2E5F92F-53C9-4FA2-8D91-F7FC94EF27E0}"/>
          </ac:spMkLst>
        </pc:spChg>
        <pc:spChg chg="add mod">
          <ac:chgData name="Cathy  Payne" userId="d98d83df-e079-4f48-8954-5ac7698c2401" providerId="ADAL" clId="{9745627F-EF28-4017-A4B0-E5ACAF3E9447}" dt="2026-10-06T10:07:49.912" v="5252"/>
          <ac:spMkLst>
            <pc:docMk/>
            <pc:sldMk cId="2831373134" sldId="532"/>
            <ac:spMk id="11" creationId="{075D12F8-26B5-4B7B-BD2C-937BDD7BD93E}"/>
          </ac:spMkLst>
        </pc:spChg>
        <pc:spChg chg="add mod">
          <ac:chgData name="Cathy  Payne" userId="d98d83df-e079-4f48-8954-5ac7698c2401" providerId="ADAL" clId="{9745627F-EF28-4017-A4B0-E5ACAF3E9447}" dt="2026-10-05T14:51:14.501" v="935"/>
          <ac:spMkLst>
            <pc:docMk/>
            <pc:sldMk cId="2831373134" sldId="532"/>
            <ac:spMk id="12" creationId="{48DAF5CF-556D-4591-9423-2571ECA38E1F}"/>
          </ac:spMkLst>
        </pc:spChg>
        <pc:spChg chg="add mod">
          <ac:chgData name="Cathy  Payne" userId="d98d83df-e079-4f48-8954-5ac7698c2401" providerId="ADAL" clId="{9745627F-EF28-4017-A4B0-E5ACAF3E9447}" dt="2026-10-06T10:07:49.913" v="5256"/>
          <ac:spMkLst>
            <pc:docMk/>
            <pc:sldMk cId="2831373134" sldId="532"/>
            <ac:spMk id="13" creationId="{509AF825-D83F-4B2C-AAD5-60F4D293CF7C}"/>
          </ac:spMkLst>
        </pc:spChg>
        <pc:spChg chg="add mod">
          <ac:chgData name="Cathy  Payne" userId="d98d83df-e079-4f48-8954-5ac7698c2401" providerId="ADAL" clId="{9745627F-EF28-4017-A4B0-E5ACAF3E9447}" dt="2026-10-05T14:51:14.501" v="955"/>
          <ac:spMkLst>
            <pc:docMk/>
            <pc:sldMk cId="2831373134" sldId="532"/>
            <ac:spMk id="14" creationId="{1217A6D9-8259-41BD-8D40-6BA70327BC55}"/>
          </ac:spMkLst>
        </pc:spChg>
        <pc:spChg chg="add mod">
          <ac:chgData name="Cathy  Payne" userId="d98d83df-e079-4f48-8954-5ac7698c2401" providerId="ADAL" clId="{9745627F-EF28-4017-A4B0-E5ACAF3E9447}" dt="2026-10-06T10:07:49.914" v="5257"/>
          <ac:spMkLst>
            <pc:docMk/>
            <pc:sldMk cId="2831373134" sldId="532"/>
            <ac:spMk id="15" creationId="{12F83195-33C8-4FFE-9F0B-B6C595A3B4AC}"/>
          </ac:spMkLst>
        </pc:spChg>
        <pc:spChg chg="add mod">
          <ac:chgData name="Cathy  Payne" userId="d98d83df-e079-4f48-8954-5ac7698c2401" providerId="ADAL" clId="{9745627F-EF28-4017-A4B0-E5ACAF3E9447}" dt="2026-10-05T14:51:14.501" v="975"/>
          <ac:spMkLst>
            <pc:docMk/>
            <pc:sldMk cId="2831373134" sldId="532"/>
            <ac:spMk id="16" creationId="{2F606C92-493E-4C61-B467-8C11ED523B3C}"/>
          </ac:spMkLst>
        </pc:spChg>
        <pc:spChg chg="add mod">
          <ac:chgData name="Cathy  Payne" userId="d98d83df-e079-4f48-8954-5ac7698c2401" providerId="ADAL" clId="{9745627F-EF28-4017-A4B0-E5ACAF3E9447}" dt="2026-10-06T10:07:49.915" v="5261"/>
          <ac:spMkLst>
            <pc:docMk/>
            <pc:sldMk cId="2831373134" sldId="532"/>
            <ac:spMk id="17" creationId="{26FD00F4-158E-46B4-B722-FF6AACE1751B}"/>
          </ac:spMkLst>
        </pc:spChg>
        <pc:spChg chg="add mod">
          <ac:chgData name="Cathy  Payne" userId="d98d83df-e079-4f48-8954-5ac7698c2401" providerId="ADAL" clId="{9745627F-EF28-4017-A4B0-E5ACAF3E9447}" dt="2026-10-05T14:51:14.512" v="995"/>
          <ac:spMkLst>
            <pc:docMk/>
            <pc:sldMk cId="2831373134" sldId="532"/>
            <ac:spMk id="18" creationId="{01E69FBC-172E-4CFA-A560-CB0B8C4A369A}"/>
          </ac:spMkLst>
        </pc:spChg>
        <pc:spChg chg="add mod">
          <ac:chgData name="Cathy  Payne" userId="d98d83df-e079-4f48-8954-5ac7698c2401" providerId="ADAL" clId="{9745627F-EF28-4017-A4B0-E5ACAF3E9447}" dt="2026-10-06T10:07:49.915" v="5262"/>
          <ac:spMkLst>
            <pc:docMk/>
            <pc:sldMk cId="2831373134" sldId="532"/>
            <ac:spMk id="19" creationId="{9E304771-0BD1-499C-8292-868D902E5D22}"/>
          </ac:spMkLst>
        </pc:spChg>
        <pc:spChg chg="add mod">
          <ac:chgData name="Cathy  Payne" userId="d98d83df-e079-4f48-8954-5ac7698c2401" providerId="ADAL" clId="{9745627F-EF28-4017-A4B0-E5ACAF3E9447}" dt="2026-10-05T14:51:14.518" v="1015"/>
          <ac:spMkLst>
            <pc:docMk/>
            <pc:sldMk cId="2831373134" sldId="532"/>
            <ac:spMk id="20" creationId="{DFC042FF-97BF-4A93-8762-4D9F5326D43E}"/>
          </ac:spMkLst>
        </pc:spChg>
        <pc:spChg chg="add mod">
          <ac:chgData name="Cathy  Payne" userId="d98d83df-e079-4f48-8954-5ac7698c2401" providerId="ADAL" clId="{9745627F-EF28-4017-A4B0-E5ACAF3E9447}" dt="2026-10-06T10:07:49.916" v="5266"/>
          <ac:spMkLst>
            <pc:docMk/>
            <pc:sldMk cId="2831373134" sldId="532"/>
            <ac:spMk id="21" creationId="{FC4B614B-A26C-464A-8EE6-1788827001FE}"/>
          </ac:spMkLst>
        </pc:spChg>
        <pc:spChg chg="add mod">
          <ac:chgData name="Cathy  Payne" userId="d98d83df-e079-4f48-8954-5ac7698c2401" providerId="ADAL" clId="{9745627F-EF28-4017-A4B0-E5ACAF3E9447}" dt="2026-10-05T14:51:14.522" v="1035"/>
          <ac:spMkLst>
            <pc:docMk/>
            <pc:sldMk cId="2831373134" sldId="532"/>
            <ac:spMk id="22" creationId="{30A4C3E1-CBE7-4A44-B69F-3F1D63DDF110}"/>
          </ac:spMkLst>
        </pc:spChg>
        <pc:spChg chg="add mod">
          <ac:chgData name="Cathy  Payne" userId="d98d83df-e079-4f48-8954-5ac7698c2401" providerId="ADAL" clId="{9745627F-EF28-4017-A4B0-E5ACAF3E9447}" dt="2026-10-06T10:07:49.917" v="5267"/>
          <ac:spMkLst>
            <pc:docMk/>
            <pc:sldMk cId="2831373134" sldId="532"/>
            <ac:spMk id="23" creationId="{C17FADE1-B495-48F4-996F-6B89CB7DD493}"/>
          </ac:spMkLst>
        </pc:spChg>
        <pc:spChg chg="add mod">
          <ac:chgData name="Cathy  Payne" userId="d98d83df-e079-4f48-8954-5ac7698c2401" providerId="ADAL" clId="{9745627F-EF28-4017-A4B0-E5ACAF3E9447}" dt="2026-10-05T14:51:14.522" v="1055"/>
          <ac:spMkLst>
            <pc:docMk/>
            <pc:sldMk cId="2831373134" sldId="532"/>
            <ac:spMk id="24" creationId="{E5B2F42D-88BB-4D2C-A4AD-4F03D1AE01F5}"/>
          </ac:spMkLst>
        </pc:spChg>
        <pc:spChg chg="add mod">
          <ac:chgData name="Cathy  Payne" userId="d98d83df-e079-4f48-8954-5ac7698c2401" providerId="ADAL" clId="{9745627F-EF28-4017-A4B0-E5ACAF3E9447}" dt="2026-10-06T10:07:49.918" v="5271"/>
          <ac:spMkLst>
            <pc:docMk/>
            <pc:sldMk cId="2831373134" sldId="532"/>
            <ac:spMk id="25" creationId="{E271B605-028E-422E-9CD2-1DD66DA62BCA}"/>
          </ac:spMkLst>
        </pc:spChg>
        <pc:spChg chg="add mod">
          <ac:chgData name="Cathy  Payne" userId="d98d83df-e079-4f48-8954-5ac7698c2401" providerId="ADAL" clId="{9745627F-EF28-4017-A4B0-E5ACAF3E9447}" dt="2026-10-05T14:51:14.532" v="1075"/>
          <ac:spMkLst>
            <pc:docMk/>
            <pc:sldMk cId="2831373134" sldId="532"/>
            <ac:spMk id="26" creationId="{9B95DA12-CFE8-481A-BB13-DC91E163CDB9}"/>
          </ac:spMkLst>
        </pc:spChg>
        <pc:spChg chg="add mod">
          <ac:chgData name="Cathy  Payne" userId="d98d83df-e079-4f48-8954-5ac7698c2401" providerId="ADAL" clId="{9745627F-EF28-4017-A4B0-E5ACAF3E9447}" dt="2026-10-06T10:07:49.918" v="5272"/>
          <ac:spMkLst>
            <pc:docMk/>
            <pc:sldMk cId="2831373134" sldId="532"/>
            <ac:spMk id="27" creationId="{BB7500E3-44DB-4DFD-A112-3CFD3755C158}"/>
          </ac:spMkLst>
        </pc:spChg>
        <pc:spChg chg="add mod">
          <ac:chgData name="Cathy  Payne" userId="d98d83df-e079-4f48-8954-5ac7698c2401" providerId="ADAL" clId="{9745627F-EF28-4017-A4B0-E5ACAF3E9447}" dt="2026-10-05T14:51:14.534" v="1095"/>
          <ac:spMkLst>
            <pc:docMk/>
            <pc:sldMk cId="2831373134" sldId="532"/>
            <ac:spMk id="28" creationId="{A4F2999E-6669-426E-B0C1-4E25A40A1F17}"/>
          </ac:spMkLst>
        </pc:spChg>
        <pc:spChg chg="add mod">
          <ac:chgData name="Cathy  Payne" userId="d98d83df-e079-4f48-8954-5ac7698c2401" providerId="ADAL" clId="{9745627F-EF28-4017-A4B0-E5ACAF3E9447}" dt="2026-10-06T10:07:49.920" v="5276"/>
          <ac:spMkLst>
            <pc:docMk/>
            <pc:sldMk cId="2831373134" sldId="532"/>
            <ac:spMk id="29" creationId="{69E77372-AD8D-4D6B-842C-917A2C7504B2}"/>
          </ac:spMkLst>
        </pc:spChg>
        <pc:spChg chg="add mod">
          <ac:chgData name="Cathy  Payne" userId="d98d83df-e079-4f48-8954-5ac7698c2401" providerId="ADAL" clId="{9745627F-EF28-4017-A4B0-E5ACAF3E9447}" dt="2026-10-05T14:51:14.542" v="1115"/>
          <ac:spMkLst>
            <pc:docMk/>
            <pc:sldMk cId="2831373134" sldId="532"/>
            <ac:spMk id="30" creationId="{419F36D6-FFA1-49C0-B01A-931645B0810E}"/>
          </ac:spMkLst>
        </pc:spChg>
        <pc:spChg chg="add mod">
          <ac:chgData name="Cathy  Payne" userId="d98d83df-e079-4f48-8954-5ac7698c2401" providerId="ADAL" clId="{9745627F-EF28-4017-A4B0-E5ACAF3E9447}" dt="2026-10-06T10:07:49.921" v="5277"/>
          <ac:spMkLst>
            <pc:docMk/>
            <pc:sldMk cId="2831373134" sldId="532"/>
            <ac:spMk id="31" creationId="{8E310470-5251-4068-B813-F5B954B62526}"/>
          </ac:spMkLst>
        </pc:spChg>
        <pc:spChg chg="add mod">
          <ac:chgData name="Cathy  Payne" userId="d98d83df-e079-4f48-8954-5ac7698c2401" providerId="ADAL" clId="{9745627F-EF28-4017-A4B0-E5ACAF3E9447}" dt="2026-10-05T14:51:14.542" v="1135"/>
          <ac:spMkLst>
            <pc:docMk/>
            <pc:sldMk cId="2831373134" sldId="532"/>
            <ac:spMk id="32" creationId="{E943A3E5-7F28-4054-84F0-7D9BF8D094F5}"/>
          </ac:spMkLst>
        </pc:spChg>
        <pc:spChg chg="add mod">
          <ac:chgData name="Cathy  Payne" userId="d98d83df-e079-4f48-8954-5ac7698c2401" providerId="ADAL" clId="{9745627F-EF28-4017-A4B0-E5ACAF3E9447}" dt="2026-10-06T10:07:49.923" v="5281"/>
          <ac:spMkLst>
            <pc:docMk/>
            <pc:sldMk cId="2831373134" sldId="532"/>
            <ac:spMk id="33" creationId="{0B9EF48F-A464-4F9A-A992-2A2D471EBCDE}"/>
          </ac:spMkLst>
        </pc:spChg>
        <pc:spChg chg="add mod">
          <ac:chgData name="Cathy  Payne" userId="d98d83df-e079-4f48-8954-5ac7698c2401" providerId="ADAL" clId="{9745627F-EF28-4017-A4B0-E5ACAF3E9447}" dt="2026-10-06T11:03:32.276" v="5581"/>
          <ac:spMkLst>
            <pc:docMk/>
            <pc:sldMk cId="2831373134" sldId="532"/>
            <ac:spMk id="34" creationId="{68D8FFA2-A394-4B1A-90F0-55863E9DB263}"/>
          </ac:spMkLst>
        </pc:spChg>
      </pc:sldChg>
      <pc:sldChg chg="addSp modSp add mod">
        <pc:chgData name="Cathy  Payne" userId="d98d83df-e079-4f48-8954-5ac7698c2401" providerId="ADAL" clId="{9745627F-EF28-4017-A4B0-E5ACAF3E9447}" dt="2026-10-06T10:48:19.359" v="5570"/>
        <pc:sldMkLst>
          <pc:docMk/>
          <pc:sldMk cId="348677817" sldId="533"/>
        </pc:sldMkLst>
        <pc:spChg chg="mod">
          <ac:chgData name="Cathy  Payne" userId="d98d83df-e079-4f48-8954-5ac7698c2401" providerId="ADAL" clId="{9745627F-EF28-4017-A4B0-E5ACAF3E9447}" dt="2026-10-05T14:51:27.700" v="1165"/>
          <ac:spMkLst>
            <pc:docMk/>
            <pc:sldMk cId="348677817" sldId="533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51:27.717" v="1166"/>
          <ac:spMkLst>
            <pc:docMk/>
            <pc:sldMk cId="348677817" sldId="533"/>
            <ac:spMk id="3" creationId="{69BB87DD-025D-AE43-4A03-910135B61E5D}"/>
          </ac:spMkLst>
        </pc:spChg>
        <pc:spChg chg="mod">
          <ac:chgData name="Cathy  Payne" userId="d98d83df-e079-4f48-8954-5ac7698c2401" providerId="ADAL" clId="{9745627F-EF28-4017-A4B0-E5ACAF3E9447}" dt="2026-10-05T14:51:27.833" v="1245"/>
          <ac:spMkLst>
            <pc:docMk/>
            <pc:sldMk cId="348677817" sldId="533"/>
            <ac:spMk id="4" creationId="{2027D873-2C0C-2FAE-C285-94FF890F42D0}"/>
          </ac:spMkLst>
        </pc:spChg>
        <pc:spChg chg="mod">
          <ac:chgData name="Cathy  Payne" userId="d98d83df-e079-4f48-8954-5ac7698c2401" providerId="ADAL" clId="{9745627F-EF28-4017-A4B0-E5ACAF3E9447}" dt="2026-10-05T14:51:27.834" v="1249"/>
          <ac:spMkLst>
            <pc:docMk/>
            <pc:sldMk cId="348677817" sldId="533"/>
            <ac:spMk id="5" creationId="{98B97BF0-4D4C-481C-67BC-B5E1C2041849}"/>
          </ac:spMkLst>
        </pc:spChg>
        <pc:spChg chg="mod">
          <ac:chgData name="Cathy  Payne" userId="d98d83df-e079-4f48-8954-5ac7698c2401" providerId="ADAL" clId="{9745627F-EF28-4017-A4B0-E5ACAF3E9447}" dt="2026-10-05T14:51:27.817" v="1241"/>
          <ac:spMkLst>
            <pc:docMk/>
            <pc:sldMk cId="348677817" sldId="533"/>
            <ac:spMk id="6" creationId="{6D7F7CD5-3FCD-C7F7-C116-CBEA49170231}"/>
          </ac:spMkLst>
        </pc:spChg>
        <pc:spChg chg="mod">
          <ac:chgData name="Cathy  Payne" userId="d98d83df-e079-4f48-8954-5ac7698c2401" providerId="ADAL" clId="{9745627F-EF28-4017-A4B0-E5ACAF3E9447}" dt="2026-10-05T14:51:27.834" v="1253"/>
          <ac:spMkLst>
            <pc:docMk/>
            <pc:sldMk cId="348677817" sldId="533"/>
            <ac:spMk id="7" creationId="{0B62CD57-B2E9-F4BD-279D-974AA1F84153}"/>
          </ac:spMkLst>
        </pc:spChg>
        <pc:spChg chg="mod">
          <ac:chgData name="Cathy  Payne" userId="d98d83df-e079-4f48-8954-5ac7698c2401" providerId="ADAL" clId="{9745627F-EF28-4017-A4B0-E5ACAF3E9447}" dt="2026-10-05T14:51:27.834" v="1257"/>
          <ac:spMkLst>
            <pc:docMk/>
            <pc:sldMk cId="348677817" sldId="533"/>
            <ac:spMk id="8" creationId="{0E70DA46-7AE2-44B7-7C46-36BE5904F3BD}"/>
          </ac:spMkLst>
        </pc:spChg>
        <pc:spChg chg="mod">
          <ac:chgData name="Cathy  Payne" userId="d98d83df-e079-4f48-8954-5ac7698c2401" providerId="ADAL" clId="{9745627F-EF28-4017-A4B0-E5ACAF3E9447}" dt="2026-10-05T14:51:27.834" v="1261"/>
          <ac:spMkLst>
            <pc:docMk/>
            <pc:sldMk cId="348677817" sldId="533"/>
            <ac:spMk id="9" creationId="{2FA965C6-2143-8D42-170D-2D8FFD20C58E}"/>
          </ac:spMkLst>
        </pc:spChg>
        <pc:spChg chg="add mod">
          <ac:chgData name="Cathy  Payne" userId="d98d83df-e079-4f48-8954-5ac7698c2401" providerId="ADAL" clId="{9745627F-EF28-4017-A4B0-E5ACAF3E9447}" dt="2026-10-06T10:48:19.284" v="5567"/>
          <ac:spMkLst>
            <pc:docMk/>
            <pc:sldMk cId="348677817" sldId="533"/>
            <ac:spMk id="10" creationId="{B02515D5-20B7-4CB8-A1CE-FE88473A0822}"/>
          </ac:spMkLst>
        </pc:spChg>
        <pc:spChg chg="add mod">
          <ac:chgData name="Cathy  Payne" userId="d98d83df-e079-4f48-8954-5ac7698c2401" providerId="ADAL" clId="{9745627F-EF28-4017-A4B0-E5ACAF3E9447}" dt="2026-10-06T10:48:19.359" v="5570"/>
          <ac:spMkLst>
            <pc:docMk/>
            <pc:sldMk cId="348677817" sldId="533"/>
            <ac:spMk id="11" creationId="{5AEC46BC-D205-4040-B40D-E463282AC05A}"/>
          </ac:spMkLst>
        </pc:spChg>
        <pc:spChg chg="add mod">
          <ac:chgData name="Cathy  Payne" userId="d98d83df-e079-4f48-8954-5ac7698c2401" providerId="ADAL" clId="{9745627F-EF28-4017-A4B0-E5ACAF3E9447}" dt="2026-10-05T14:51:27.753" v="1196"/>
          <ac:spMkLst>
            <pc:docMk/>
            <pc:sldMk cId="348677817" sldId="533"/>
            <ac:spMk id="12" creationId="{D5515DB8-F437-477C-A065-272D67AEE734}"/>
          </ac:spMkLst>
        </pc:spChg>
        <pc:spChg chg="add mod">
          <ac:chgData name="Cathy  Payne" userId="d98d83df-e079-4f48-8954-5ac7698c2401" providerId="ADAL" clId="{9745627F-EF28-4017-A4B0-E5ACAF3E9447}" dt="2026-10-05T14:51:27.753" v="1203"/>
          <ac:spMkLst>
            <pc:docMk/>
            <pc:sldMk cId="348677817" sldId="533"/>
            <ac:spMk id="13" creationId="{BAAB6CFE-E665-488B-A198-0AA4D6266E62}"/>
          </ac:spMkLst>
        </pc:spChg>
        <pc:spChg chg="add mod">
          <ac:chgData name="Cathy  Payne" userId="d98d83df-e079-4f48-8954-5ac7698c2401" providerId="ADAL" clId="{9745627F-EF28-4017-A4B0-E5ACAF3E9447}" dt="2026-10-06T09:53:05.700" v="4837"/>
          <ac:spMkLst>
            <pc:docMk/>
            <pc:sldMk cId="348677817" sldId="533"/>
            <ac:spMk id="14" creationId="{C51DD377-436A-4410-9EB9-D2FC19647DE5}"/>
          </ac:spMkLst>
        </pc:spChg>
        <pc:spChg chg="add mod">
          <ac:chgData name="Cathy  Payne" userId="d98d83df-e079-4f48-8954-5ac7698c2401" providerId="ADAL" clId="{9745627F-EF28-4017-A4B0-E5ACAF3E9447}" dt="2026-10-05T14:51:27.784" v="1219"/>
          <ac:spMkLst>
            <pc:docMk/>
            <pc:sldMk cId="348677817" sldId="533"/>
            <ac:spMk id="15" creationId="{6DE4CCA4-A35A-47D8-ACB2-2D0D7DB6D9CF}"/>
          </ac:spMkLst>
        </pc:spChg>
        <pc:spChg chg="add mod">
          <ac:chgData name="Cathy  Payne" userId="d98d83df-e079-4f48-8954-5ac7698c2401" providerId="ADAL" clId="{9745627F-EF28-4017-A4B0-E5ACAF3E9447}" dt="2026-10-06T09:53:05.833" v="4876"/>
          <ac:spMkLst>
            <pc:docMk/>
            <pc:sldMk cId="348677817" sldId="533"/>
            <ac:spMk id="16" creationId="{51CE452C-3FE3-499D-A4B5-736FCC8020FD}"/>
          </ac:spMkLst>
        </pc:spChg>
        <pc:spChg chg="add mod">
          <ac:chgData name="Cathy  Payne" userId="d98d83df-e079-4f48-8954-5ac7698c2401" providerId="ADAL" clId="{9745627F-EF28-4017-A4B0-E5ACAF3E9447}" dt="2026-10-05T14:51:27.815" v="1237"/>
          <ac:spMkLst>
            <pc:docMk/>
            <pc:sldMk cId="348677817" sldId="533"/>
            <ac:spMk id="17" creationId="{93FD51E8-70A6-4E69-8938-B514450CFBB7}"/>
          </ac:spMkLst>
        </pc:spChg>
      </pc:sldChg>
      <pc:sldChg chg="addSp modSp add mod">
        <pc:chgData name="Cathy  Payne" userId="d98d83df-e079-4f48-8954-5ac7698c2401" providerId="ADAL" clId="{9745627F-EF28-4017-A4B0-E5ACAF3E9447}" dt="2026-10-06T11:03:32.280" v="5586"/>
        <pc:sldMkLst>
          <pc:docMk/>
          <pc:sldMk cId="2769789434" sldId="534"/>
        </pc:sldMkLst>
        <pc:spChg chg="mod">
          <ac:chgData name="Cathy  Payne" userId="d98d83df-e079-4f48-8954-5ac7698c2401" providerId="ADAL" clId="{9745627F-EF28-4017-A4B0-E5ACAF3E9447}" dt="2026-10-05T14:51:27.956" v="1265"/>
          <ac:spMkLst>
            <pc:docMk/>
            <pc:sldMk cId="2769789434" sldId="534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4:51:27.976" v="1266"/>
          <ac:spMkLst>
            <pc:docMk/>
            <pc:sldMk cId="2769789434" sldId="534"/>
            <ac:spMk id="3" creationId="{69BB87DD-025D-AE43-4A03-910135B61E5D}"/>
          </ac:spMkLst>
        </pc:spChg>
        <pc:spChg chg="mod">
          <ac:chgData name="Cathy  Payne" userId="d98d83df-e079-4f48-8954-5ac7698c2401" providerId="ADAL" clId="{9745627F-EF28-4017-A4B0-E5ACAF3E9447}" dt="2026-10-05T14:51:28.101" v="1336"/>
          <ac:spMkLst>
            <pc:docMk/>
            <pc:sldMk cId="2769789434" sldId="534"/>
            <ac:spMk id="4" creationId="{2027D873-2C0C-2FAE-C285-94FF890F42D0}"/>
          </ac:spMkLst>
        </pc:spChg>
        <pc:spChg chg="mod">
          <ac:chgData name="Cathy  Payne" userId="d98d83df-e079-4f48-8954-5ac7698c2401" providerId="ADAL" clId="{9745627F-EF28-4017-A4B0-E5ACAF3E9447}" dt="2026-10-05T14:51:28.101" v="1340"/>
          <ac:spMkLst>
            <pc:docMk/>
            <pc:sldMk cId="2769789434" sldId="534"/>
            <ac:spMk id="5" creationId="{98B97BF0-4D4C-481C-67BC-B5E1C2041849}"/>
          </ac:spMkLst>
        </pc:spChg>
        <pc:spChg chg="mod">
          <ac:chgData name="Cathy  Payne" userId="d98d83df-e079-4f48-8954-5ac7698c2401" providerId="ADAL" clId="{9745627F-EF28-4017-A4B0-E5ACAF3E9447}" dt="2026-10-05T14:51:28.088" v="1332"/>
          <ac:spMkLst>
            <pc:docMk/>
            <pc:sldMk cId="2769789434" sldId="534"/>
            <ac:spMk id="6" creationId="{6D7F7CD5-3FCD-C7F7-C116-CBEA49170231}"/>
          </ac:spMkLst>
        </pc:spChg>
        <pc:spChg chg="mod">
          <ac:chgData name="Cathy  Payne" userId="d98d83df-e079-4f48-8954-5ac7698c2401" providerId="ADAL" clId="{9745627F-EF28-4017-A4B0-E5ACAF3E9447}" dt="2026-10-05T14:51:28.101" v="1344"/>
          <ac:spMkLst>
            <pc:docMk/>
            <pc:sldMk cId="2769789434" sldId="534"/>
            <ac:spMk id="7" creationId="{0B62CD57-B2E9-F4BD-279D-974AA1F84153}"/>
          </ac:spMkLst>
        </pc:spChg>
        <pc:spChg chg="mod">
          <ac:chgData name="Cathy  Payne" userId="d98d83df-e079-4f48-8954-5ac7698c2401" providerId="ADAL" clId="{9745627F-EF28-4017-A4B0-E5ACAF3E9447}" dt="2026-10-05T14:51:28.112" v="1348"/>
          <ac:spMkLst>
            <pc:docMk/>
            <pc:sldMk cId="2769789434" sldId="534"/>
            <ac:spMk id="8" creationId="{0E70DA46-7AE2-44B7-7C46-36BE5904F3BD}"/>
          </ac:spMkLst>
        </pc:spChg>
        <pc:spChg chg="mod">
          <ac:chgData name="Cathy  Payne" userId="d98d83df-e079-4f48-8954-5ac7698c2401" providerId="ADAL" clId="{9745627F-EF28-4017-A4B0-E5ACAF3E9447}" dt="2026-10-05T14:51:28.115" v="1352"/>
          <ac:spMkLst>
            <pc:docMk/>
            <pc:sldMk cId="2769789434" sldId="534"/>
            <ac:spMk id="9" creationId="{2FA965C6-2143-8D42-170D-2D8FFD20C58E}"/>
          </ac:spMkLst>
        </pc:spChg>
        <pc:spChg chg="add mod">
          <ac:chgData name="Cathy  Payne" userId="d98d83df-e079-4f48-8954-5ac7698c2401" providerId="ADAL" clId="{9745627F-EF28-4017-A4B0-E5ACAF3E9447}" dt="2026-10-06T10:46:53.952" v="5544"/>
          <ac:spMkLst>
            <pc:docMk/>
            <pc:sldMk cId="2769789434" sldId="534"/>
            <ac:spMk id="10" creationId="{DA1D3880-2EC7-4934-95B0-62C13DE8E111}"/>
          </ac:spMkLst>
        </pc:spChg>
        <pc:spChg chg="add mod">
          <ac:chgData name="Cathy  Payne" userId="d98d83df-e079-4f48-8954-5ac7698c2401" providerId="ADAL" clId="{9745627F-EF28-4017-A4B0-E5ACAF3E9447}" dt="2026-10-06T10:48:19.368" v="5571"/>
          <ac:spMkLst>
            <pc:docMk/>
            <pc:sldMk cId="2769789434" sldId="534"/>
            <ac:spMk id="11" creationId="{A50DAC1F-C71F-4137-B97B-2F7CB7E29BB2}"/>
          </ac:spMkLst>
        </pc:spChg>
        <pc:spChg chg="add mod">
          <ac:chgData name="Cathy  Payne" userId="d98d83df-e079-4f48-8954-5ac7698c2401" providerId="ADAL" clId="{9745627F-EF28-4017-A4B0-E5ACAF3E9447}" dt="2026-10-05T14:51:28.017" v="1296"/>
          <ac:spMkLst>
            <pc:docMk/>
            <pc:sldMk cId="2769789434" sldId="534"/>
            <ac:spMk id="12" creationId="{59B471A1-51A1-4523-AA55-EA8A09A58F57}"/>
          </ac:spMkLst>
        </pc:spChg>
        <pc:spChg chg="add mod">
          <ac:chgData name="Cathy  Payne" userId="d98d83df-e079-4f48-8954-5ac7698c2401" providerId="ADAL" clId="{9745627F-EF28-4017-A4B0-E5ACAF3E9447}" dt="2026-10-05T14:51:28.017" v="1303"/>
          <ac:spMkLst>
            <pc:docMk/>
            <pc:sldMk cId="2769789434" sldId="534"/>
            <ac:spMk id="13" creationId="{1A599AAD-C033-4611-9AEE-FFB60C4109C5}"/>
          </ac:spMkLst>
        </pc:spChg>
        <pc:spChg chg="add mod">
          <ac:chgData name="Cathy  Payne" userId="d98d83df-e079-4f48-8954-5ac7698c2401" providerId="ADAL" clId="{9745627F-EF28-4017-A4B0-E5ACAF3E9447}" dt="2026-10-05T14:51:28.035" v="1310"/>
          <ac:spMkLst>
            <pc:docMk/>
            <pc:sldMk cId="2769789434" sldId="534"/>
            <ac:spMk id="14" creationId="{66EF0A39-A9B4-47D4-AF52-DDF78292037B}"/>
          </ac:spMkLst>
        </pc:spChg>
        <pc:spChg chg="add mod">
          <ac:chgData name="Cathy  Payne" userId="d98d83df-e079-4f48-8954-5ac7698c2401" providerId="ADAL" clId="{9745627F-EF28-4017-A4B0-E5ACAF3E9447}" dt="2026-10-06T09:53:05.844" v="4878"/>
          <ac:spMkLst>
            <pc:docMk/>
            <pc:sldMk cId="2769789434" sldId="534"/>
            <ac:spMk id="15" creationId="{07DD724B-0257-4C02-B7F3-8DB55E210270}"/>
          </ac:spMkLst>
        </pc:spChg>
        <pc:spChg chg="add mod">
          <ac:chgData name="Cathy  Payne" userId="d98d83df-e079-4f48-8954-5ac7698c2401" providerId="ADAL" clId="{9745627F-EF28-4017-A4B0-E5ACAF3E9447}" dt="2026-10-05T14:51:28.075" v="1328"/>
          <ac:spMkLst>
            <pc:docMk/>
            <pc:sldMk cId="2769789434" sldId="534"/>
            <ac:spMk id="16" creationId="{87455675-A702-4BAF-836A-B7E8B4431D23}"/>
          </ac:spMkLst>
        </pc:spChg>
        <pc:spChg chg="add mod">
          <ac:chgData name="Cathy  Payne" userId="d98d83df-e079-4f48-8954-5ac7698c2401" providerId="ADAL" clId="{9745627F-EF28-4017-A4B0-E5ACAF3E9447}" dt="2026-10-06T11:03:32.280" v="5586"/>
          <ac:spMkLst>
            <pc:docMk/>
            <pc:sldMk cId="2769789434" sldId="534"/>
            <ac:spMk id="17" creationId="{9A126648-B39B-453A-A13B-D174AA3CBA04}"/>
          </ac:spMkLst>
        </pc:spChg>
        <pc:spChg chg="add mod">
          <ac:chgData name="Cathy  Payne" userId="d98d83df-e079-4f48-8954-5ac7698c2401" providerId="ADAL" clId="{9745627F-EF28-4017-A4B0-E5ACAF3E9447}" dt="2026-10-06T10:46:52.700" v="5383"/>
          <ac:spMkLst>
            <pc:docMk/>
            <pc:sldMk cId="2769789434" sldId="534"/>
            <ac:spMk id="18" creationId="{B8103624-509E-497A-84AE-F877010A01D1}"/>
          </ac:spMkLst>
        </pc:spChg>
        <pc:spChg chg="add mod">
          <ac:chgData name="Cathy  Payne" userId="d98d83df-e079-4f48-8954-5ac7698c2401" providerId="ADAL" clId="{9745627F-EF28-4017-A4B0-E5ACAF3E9447}" dt="2026-10-06T10:46:52.704" v="5396"/>
          <ac:spMkLst>
            <pc:docMk/>
            <pc:sldMk cId="2769789434" sldId="534"/>
            <ac:spMk id="19" creationId="{45233D25-BA28-4F4A-8C16-19EC99397B23}"/>
          </ac:spMkLst>
        </pc:spChg>
        <pc:spChg chg="add mod">
          <ac:chgData name="Cathy  Payne" userId="d98d83df-e079-4f48-8954-5ac7698c2401" providerId="ADAL" clId="{9745627F-EF28-4017-A4B0-E5ACAF3E9447}" dt="2026-10-06T10:46:52.709" v="5409"/>
          <ac:spMkLst>
            <pc:docMk/>
            <pc:sldMk cId="2769789434" sldId="534"/>
            <ac:spMk id="20" creationId="{93BED8CA-2DA3-45C8-8B89-47D24F503DFA}"/>
          </ac:spMkLst>
        </pc:spChg>
        <pc:spChg chg="add mod">
          <ac:chgData name="Cathy  Payne" userId="d98d83df-e079-4f48-8954-5ac7698c2401" providerId="ADAL" clId="{9745627F-EF28-4017-A4B0-E5ACAF3E9447}" dt="2026-10-06T10:46:52.715" v="5422"/>
          <ac:spMkLst>
            <pc:docMk/>
            <pc:sldMk cId="2769789434" sldId="534"/>
            <ac:spMk id="21" creationId="{ED9D6FB3-7577-4982-8094-6A065E986050}"/>
          </ac:spMkLst>
        </pc:spChg>
        <pc:spChg chg="add mod">
          <ac:chgData name="Cathy  Payne" userId="d98d83df-e079-4f48-8954-5ac7698c2401" providerId="ADAL" clId="{9745627F-EF28-4017-A4B0-E5ACAF3E9447}" dt="2026-10-06T10:46:52.720" v="5435"/>
          <ac:spMkLst>
            <pc:docMk/>
            <pc:sldMk cId="2769789434" sldId="534"/>
            <ac:spMk id="22" creationId="{6EFA5411-12C5-413A-A8E0-332CB0873C95}"/>
          </ac:spMkLst>
        </pc:spChg>
        <pc:spChg chg="add mod">
          <ac:chgData name="Cathy  Payne" userId="d98d83df-e079-4f48-8954-5ac7698c2401" providerId="ADAL" clId="{9745627F-EF28-4017-A4B0-E5ACAF3E9447}" dt="2026-10-06T10:46:52.724" v="5448"/>
          <ac:spMkLst>
            <pc:docMk/>
            <pc:sldMk cId="2769789434" sldId="534"/>
            <ac:spMk id="23" creationId="{A7476870-17F7-46A6-8BB1-132283743EFD}"/>
          </ac:spMkLst>
        </pc:spChg>
        <pc:spChg chg="add mod">
          <ac:chgData name="Cathy  Payne" userId="d98d83df-e079-4f48-8954-5ac7698c2401" providerId="ADAL" clId="{9745627F-EF28-4017-A4B0-E5ACAF3E9447}" dt="2026-10-06T10:46:52.729" v="5461"/>
          <ac:spMkLst>
            <pc:docMk/>
            <pc:sldMk cId="2769789434" sldId="534"/>
            <ac:spMk id="24" creationId="{BFFC962A-9E51-4C3E-94B8-B1992ED5F34D}"/>
          </ac:spMkLst>
        </pc:spChg>
        <pc:spChg chg="add mod">
          <ac:chgData name="Cathy  Payne" userId="d98d83df-e079-4f48-8954-5ac7698c2401" providerId="ADAL" clId="{9745627F-EF28-4017-A4B0-E5ACAF3E9447}" dt="2026-10-06T10:46:52.735" v="5474"/>
          <ac:spMkLst>
            <pc:docMk/>
            <pc:sldMk cId="2769789434" sldId="534"/>
            <ac:spMk id="25" creationId="{A936332F-11C7-4195-908F-399713615985}"/>
          </ac:spMkLst>
        </pc:spChg>
        <pc:spChg chg="add mod">
          <ac:chgData name="Cathy  Payne" userId="d98d83df-e079-4f48-8954-5ac7698c2401" providerId="ADAL" clId="{9745627F-EF28-4017-A4B0-E5ACAF3E9447}" dt="2026-10-06T10:46:52.738" v="5487"/>
          <ac:spMkLst>
            <pc:docMk/>
            <pc:sldMk cId="2769789434" sldId="534"/>
            <ac:spMk id="26" creationId="{2EDEA3EB-3398-4895-8ED9-922E5666F987}"/>
          </ac:spMkLst>
        </pc:spChg>
        <pc:spChg chg="add mod">
          <ac:chgData name="Cathy  Payne" userId="d98d83df-e079-4f48-8954-5ac7698c2401" providerId="ADAL" clId="{9745627F-EF28-4017-A4B0-E5ACAF3E9447}" dt="2026-10-06T10:46:52.742" v="5500"/>
          <ac:spMkLst>
            <pc:docMk/>
            <pc:sldMk cId="2769789434" sldId="534"/>
            <ac:spMk id="27" creationId="{4FB1C073-36BA-4B84-A393-BE507122ED48}"/>
          </ac:spMkLst>
        </pc:spChg>
        <pc:spChg chg="add mod">
          <ac:chgData name="Cathy  Payne" userId="d98d83df-e079-4f48-8954-5ac7698c2401" providerId="ADAL" clId="{9745627F-EF28-4017-A4B0-E5ACAF3E9447}" dt="2026-10-06T10:46:52.746" v="5513"/>
          <ac:spMkLst>
            <pc:docMk/>
            <pc:sldMk cId="2769789434" sldId="534"/>
            <ac:spMk id="28" creationId="{20719579-D629-4D05-B98B-05B18EC7CBE9}"/>
          </ac:spMkLst>
        </pc:spChg>
        <pc:spChg chg="add mod">
          <ac:chgData name="Cathy  Payne" userId="d98d83df-e079-4f48-8954-5ac7698c2401" providerId="ADAL" clId="{9745627F-EF28-4017-A4B0-E5ACAF3E9447}" dt="2026-10-06T10:46:52.750" v="5526"/>
          <ac:spMkLst>
            <pc:docMk/>
            <pc:sldMk cId="2769789434" sldId="534"/>
            <ac:spMk id="29" creationId="{095A569F-6A83-4CB4-A17B-C24A41B0389E}"/>
          </ac:spMkLst>
        </pc:spChg>
        <pc:spChg chg="add mod">
          <ac:chgData name="Cathy  Payne" userId="d98d83df-e079-4f48-8954-5ac7698c2401" providerId="ADAL" clId="{9745627F-EF28-4017-A4B0-E5ACAF3E9447}" dt="2026-10-06T10:46:52.754" v="5539"/>
          <ac:spMkLst>
            <pc:docMk/>
            <pc:sldMk cId="2769789434" sldId="534"/>
            <ac:spMk id="30" creationId="{FC7323F2-B0D0-4622-B9CC-4A933C05B252}"/>
          </ac:spMkLst>
        </pc:spChg>
      </pc:sldChg>
      <pc:sldChg chg="addSp modSp add del mod ord">
        <pc:chgData name="Cathy  Payne" userId="d98d83df-e079-4f48-8954-5ac7698c2401" providerId="ADAL" clId="{9745627F-EF28-4017-A4B0-E5ACAF3E9447}" dt="2026-10-06T11:06:12.058" v="5592" actId="47"/>
        <pc:sldMkLst>
          <pc:docMk/>
          <pc:sldMk cId="786793211" sldId="535"/>
        </pc:sldMkLst>
        <pc:spChg chg="mod">
          <ac:chgData name="Cathy  Payne" userId="d98d83df-e079-4f48-8954-5ac7698c2401" providerId="ADAL" clId="{9745627F-EF28-4017-A4B0-E5ACAF3E9447}" dt="2026-10-05T15:17:35.425" v="2273" actId="14100"/>
          <ac:spMkLst>
            <pc:docMk/>
            <pc:sldMk cId="786793211" sldId="535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5:17:12.310" v="1577"/>
          <ac:spMkLst>
            <pc:docMk/>
            <pc:sldMk cId="786793211" sldId="535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5:53.970" v="5030"/>
          <ac:spMkLst>
            <pc:docMk/>
            <pc:sldMk cId="786793211" sldId="535"/>
            <ac:spMk id="4" creationId="{B308920B-A52E-477B-9B55-DFB63866F179}"/>
          </ac:spMkLst>
        </pc:spChg>
        <pc:spChg chg="add mod">
          <ac:chgData name="Cathy  Payne" userId="d98d83df-e079-4f48-8954-5ac7698c2401" providerId="ADAL" clId="{9745627F-EF28-4017-A4B0-E5ACAF3E9447}" dt="2026-10-06T10:06:16.138" v="5112"/>
          <ac:spMkLst>
            <pc:docMk/>
            <pc:sldMk cId="786793211" sldId="535"/>
            <ac:spMk id="5" creationId="{27C510DE-D07E-42F7-B4F6-AEB7CBC7C2A0}"/>
          </ac:spMkLst>
        </pc:spChg>
        <pc:spChg chg="add mod">
          <ac:chgData name="Cathy  Payne" userId="d98d83df-e079-4f48-8954-5ac7698c2401" providerId="ADAL" clId="{9745627F-EF28-4017-A4B0-E5ACAF3E9447}" dt="2026-10-05T15:17:12.313" v="1607"/>
          <ac:spMkLst>
            <pc:docMk/>
            <pc:sldMk cId="786793211" sldId="535"/>
            <ac:spMk id="6" creationId="{90888C7B-DBE8-425A-B1CA-EF54705D1796}"/>
          </ac:spMkLst>
        </pc:spChg>
        <pc:spChg chg="add mod">
          <ac:chgData name="Cathy  Payne" userId="d98d83df-e079-4f48-8954-5ac7698c2401" providerId="ADAL" clId="{9745627F-EF28-4017-A4B0-E5ACAF3E9447}" dt="2026-10-05T15:17:12.313" v="1614"/>
          <ac:spMkLst>
            <pc:docMk/>
            <pc:sldMk cId="786793211" sldId="535"/>
            <ac:spMk id="7" creationId="{7CB4FA3E-2668-4527-8F71-287CCE1BBA88}"/>
          </ac:spMkLst>
        </pc:spChg>
        <pc:spChg chg="add mod">
          <ac:chgData name="Cathy  Payne" userId="d98d83df-e079-4f48-8954-5ac7698c2401" providerId="ADAL" clId="{9745627F-EF28-4017-A4B0-E5ACAF3E9447}" dt="2026-10-06T09:53:05.516" v="4795"/>
          <ac:spMkLst>
            <pc:docMk/>
            <pc:sldMk cId="786793211" sldId="535"/>
            <ac:spMk id="8" creationId="{E57A0DAE-D7AB-488B-BC0B-0324E41EDD95}"/>
          </ac:spMkLst>
        </pc:spChg>
        <pc:spChg chg="add mod">
          <ac:chgData name="Cathy  Payne" userId="d98d83df-e079-4f48-8954-5ac7698c2401" providerId="ADAL" clId="{9745627F-EF28-4017-A4B0-E5ACAF3E9447}" dt="2026-10-05T15:17:12.333" v="1630"/>
          <ac:spMkLst>
            <pc:docMk/>
            <pc:sldMk cId="786793211" sldId="535"/>
            <ac:spMk id="9" creationId="{86C488FD-7CDA-4C43-9FE1-D061491AB9CA}"/>
          </ac:spMkLst>
        </pc:spChg>
        <pc:spChg chg="add mod">
          <ac:chgData name="Cathy  Payne" userId="d98d83df-e079-4f48-8954-5ac7698c2401" providerId="ADAL" clId="{9745627F-EF28-4017-A4B0-E5ACAF3E9447}" dt="2026-10-06T09:53:05.723" v="4843"/>
          <ac:spMkLst>
            <pc:docMk/>
            <pc:sldMk cId="786793211" sldId="535"/>
            <ac:spMk id="10" creationId="{ACABB7F9-DF49-48DC-9424-89EBA086A126}"/>
          </ac:spMkLst>
        </pc:spChg>
        <pc:spChg chg="add mod">
          <ac:chgData name="Cathy  Payne" userId="d98d83df-e079-4f48-8954-5ac7698c2401" providerId="ADAL" clId="{9745627F-EF28-4017-A4B0-E5ACAF3E9447}" dt="2026-10-05T15:17:43.204" v="2278"/>
          <ac:spMkLst>
            <pc:docMk/>
            <pc:sldMk cId="786793211" sldId="535"/>
            <ac:spMk id="11" creationId="{838D6F4A-492B-45E9-8FF4-48C7B8A59380}"/>
          </ac:spMkLst>
        </pc:spChg>
        <pc:spChg chg="add mod">
          <ac:chgData name="Cathy  Payne" userId="d98d83df-e079-4f48-8954-5ac7698c2401" providerId="ADAL" clId="{9745627F-EF28-4017-A4B0-E5ACAF3E9447}" dt="2026-10-06T10:06:00.019" v="5098"/>
          <ac:spMkLst>
            <pc:docMk/>
            <pc:sldMk cId="786793211" sldId="535"/>
            <ac:spMk id="12" creationId="{0282EC5D-EAD3-4A23-B556-03DCDDBB862E}"/>
          </ac:spMkLst>
        </pc:spChg>
        <pc:spChg chg="add mod">
          <ac:chgData name="Cathy  Payne" userId="d98d83df-e079-4f48-8954-5ac7698c2401" providerId="ADAL" clId="{9745627F-EF28-4017-A4B0-E5ACAF3E9447}" dt="2026-10-05T15:17:43.208" v="2286"/>
          <ac:spMkLst>
            <pc:docMk/>
            <pc:sldMk cId="786793211" sldId="535"/>
            <ac:spMk id="13" creationId="{653EE975-6E49-4540-8A87-5CD6D3457727}"/>
          </ac:spMkLst>
        </pc:spChg>
        <pc:spChg chg="add mod">
          <ac:chgData name="Cathy  Payne" userId="d98d83df-e079-4f48-8954-5ac7698c2401" providerId="ADAL" clId="{9745627F-EF28-4017-A4B0-E5ACAF3E9447}" dt="2026-10-06T10:06:00.006" v="5091"/>
          <ac:spMkLst>
            <pc:docMk/>
            <pc:sldMk cId="786793211" sldId="535"/>
            <ac:spMk id="14" creationId="{C4F2A858-C5D0-49EC-8812-53BB5D9253CB}"/>
          </ac:spMkLst>
        </pc:spChg>
        <pc:spChg chg="add mod">
          <ac:chgData name="Cathy  Payne" userId="d98d83df-e079-4f48-8954-5ac7698c2401" providerId="ADAL" clId="{9745627F-EF28-4017-A4B0-E5ACAF3E9447}" dt="2026-10-05T15:17:43.224" v="2294"/>
          <ac:spMkLst>
            <pc:docMk/>
            <pc:sldMk cId="786793211" sldId="535"/>
            <ac:spMk id="15" creationId="{472E08B9-424D-433F-8CA8-7CCD7BF0B019}"/>
          </ac:spMkLst>
        </pc:spChg>
        <pc:spChg chg="add mod">
          <ac:chgData name="Cathy  Payne" userId="d98d83df-e079-4f48-8954-5ac7698c2401" providerId="ADAL" clId="{9745627F-EF28-4017-A4B0-E5ACAF3E9447}" dt="2026-10-06T10:06:00.020" v="5099"/>
          <ac:spMkLst>
            <pc:docMk/>
            <pc:sldMk cId="786793211" sldId="535"/>
            <ac:spMk id="16" creationId="{7028D282-7E36-4A01-9D9F-11A7E10161B0}"/>
          </ac:spMkLst>
        </pc:spChg>
        <pc:spChg chg="add mod">
          <ac:chgData name="Cathy  Payne" userId="d98d83df-e079-4f48-8954-5ac7698c2401" providerId="ADAL" clId="{9745627F-EF28-4017-A4B0-E5ACAF3E9447}" dt="2026-10-05T15:17:43.234" v="2302"/>
          <ac:spMkLst>
            <pc:docMk/>
            <pc:sldMk cId="786793211" sldId="535"/>
            <ac:spMk id="17" creationId="{7F7F4440-5CB6-482A-9DFA-64BFF476EFA3}"/>
          </ac:spMkLst>
        </pc:spChg>
        <pc:spChg chg="add mod">
          <ac:chgData name="Cathy  Payne" userId="d98d83df-e079-4f48-8954-5ac7698c2401" providerId="ADAL" clId="{9745627F-EF28-4017-A4B0-E5ACAF3E9447}" dt="2026-10-06T10:06:00.008" v="5092"/>
          <ac:spMkLst>
            <pc:docMk/>
            <pc:sldMk cId="786793211" sldId="535"/>
            <ac:spMk id="18" creationId="{67772CF7-8EA4-47D3-A6C6-9B8542EEE8CE}"/>
          </ac:spMkLst>
        </pc:spChg>
        <pc:spChg chg="add mod">
          <ac:chgData name="Cathy  Payne" userId="d98d83df-e079-4f48-8954-5ac7698c2401" providerId="ADAL" clId="{9745627F-EF28-4017-A4B0-E5ACAF3E9447}" dt="2026-10-05T15:17:43.242" v="2310"/>
          <ac:spMkLst>
            <pc:docMk/>
            <pc:sldMk cId="786793211" sldId="535"/>
            <ac:spMk id="19" creationId="{E3D97E89-4646-4625-953A-E51C9FEBBC7C}"/>
          </ac:spMkLst>
        </pc:spChg>
        <pc:spChg chg="add mod">
          <ac:chgData name="Cathy  Payne" userId="d98d83df-e079-4f48-8954-5ac7698c2401" providerId="ADAL" clId="{9745627F-EF28-4017-A4B0-E5ACAF3E9447}" dt="2026-10-06T10:06:00.022" v="5100"/>
          <ac:spMkLst>
            <pc:docMk/>
            <pc:sldMk cId="786793211" sldId="535"/>
            <ac:spMk id="20" creationId="{45CC1225-7989-498A-871D-33E03AF9CC1F}"/>
          </ac:spMkLst>
        </pc:spChg>
        <pc:spChg chg="add mod">
          <ac:chgData name="Cathy  Payne" userId="d98d83df-e079-4f48-8954-5ac7698c2401" providerId="ADAL" clId="{9745627F-EF28-4017-A4B0-E5ACAF3E9447}" dt="2026-10-05T15:17:43.256" v="2318"/>
          <ac:spMkLst>
            <pc:docMk/>
            <pc:sldMk cId="786793211" sldId="535"/>
            <ac:spMk id="21" creationId="{B3ABA8DE-A602-4B50-AE81-59B4A2E00E72}"/>
          </ac:spMkLst>
        </pc:spChg>
        <pc:spChg chg="add mod">
          <ac:chgData name="Cathy  Payne" userId="d98d83df-e079-4f48-8954-5ac7698c2401" providerId="ADAL" clId="{9745627F-EF28-4017-A4B0-E5ACAF3E9447}" dt="2026-10-06T10:06:00.008" v="5093"/>
          <ac:spMkLst>
            <pc:docMk/>
            <pc:sldMk cId="786793211" sldId="535"/>
            <ac:spMk id="22" creationId="{CE10EBF5-6561-4E48-84A2-943C6E3936A7}"/>
          </ac:spMkLst>
        </pc:spChg>
        <pc:spChg chg="add mod">
          <ac:chgData name="Cathy  Payne" userId="d98d83df-e079-4f48-8954-5ac7698c2401" providerId="ADAL" clId="{9745627F-EF28-4017-A4B0-E5ACAF3E9447}" dt="2026-10-05T15:17:43.256" v="2326"/>
          <ac:spMkLst>
            <pc:docMk/>
            <pc:sldMk cId="786793211" sldId="535"/>
            <ac:spMk id="23" creationId="{3E0D70EA-AF73-48E1-87E7-8F01FA2DB8D2}"/>
          </ac:spMkLst>
        </pc:spChg>
        <pc:spChg chg="add mod">
          <ac:chgData name="Cathy  Payne" userId="d98d83df-e079-4f48-8954-5ac7698c2401" providerId="ADAL" clId="{9745627F-EF28-4017-A4B0-E5ACAF3E9447}" dt="2026-10-06T10:06:00.026" v="5101"/>
          <ac:spMkLst>
            <pc:docMk/>
            <pc:sldMk cId="786793211" sldId="535"/>
            <ac:spMk id="24" creationId="{B2E5AEFD-BF2B-4090-BC16-DE85B3C917D7}"/>
          </ac:spMkLst>
        </pc:spChg>
        <pc:spChg chg="add mod">
          <ac:chgData name="Cathy  Payne" userId="d98d83df-e079-4f48-8954-5ac7698c2401" providerId="ADAL" clId="{9745627F-EF28-4017-A4B0-E5ACAF3E9447}" dt="2026-10-05T15:17:43.274" v="2334"/>
          <ac:spMkLst>
            <pc:docMk/>
            <pc:sldMk cId="786793211" sldId="535"/>
            <ac:spMk id="25" creationId="{CF3389A4-AB82-4828-BC3F-3446041D93A8}"/>
          </ac:spMkLst>
        </pc:spChg>
        <pc:spChg chg="add mod">
          <ac:chgData name="Cathy  Payne" userId="d98d83df-e079-4f48-8954-5ac7698c2401" providerId="ADAL" clId="{9745627F-EF28-4017-A4B0-E5ACAF3E9447}" dt="2026-10-06T10:06:00.009" v="5094"/>
          <ac:spMkLst>
            <pc:docMk/>
            <pc:sldMk cId="786793211" sldId="535"/>
            <ac:spMk id="26" creationId="{BA888FC0-FACD-4A6B-BD37-C2D907C48CF9}"/>
          </ac:spMkLst>
        </pc:spChg>
        <pc:spChg chg="add mod">
          <ac:chgData name="Cathy  Payne" userId="d98d83df-e079-4f48-8954-5ac7698c2401" providerId="ADAL" clId="{9745627F-EF28-4017-A4B0-E5ACAF3E9447}" dt="2026-10-05T15:17:43.280" v="2342"/>
          <ac:spMkLst>
            <pc:docMk/>
            <pc:sldMk cId="786793211" sldId="535"/>
            <ac:spMk id="27" creationId="{7E1B5FD1-5998-4C2E-87EB-896A4F63DB37}"/>
          </ac:spMkLst>
        </pc:spChg>
        <pc:spChg chg="add mod">
          <ac:chgData name="Cathy  Payne" userId="d98d83df-e079-4f48-8954-5ac7698c2401" providerId="ADAL" clId="{9745627F-EF28-4017-A4B0-E5ACAF3E9447}" dt="2026-10-06T10:06:00.027" v="5102"/>
          <ac:spMkLst>
            <pc:docMk/>
            <pc:sldMk cId="786793211" sldId="535"/>
            <ac:spMk id="28" creationId="{D6F0EAA1-CF2C-4AA5-9924-71211BBE7035}"/>
          </ac:spMkLst>
        </pc:spChg>
        <pc:spChg chg="add mod">
          <ac:chgData name="Cathy  Payne" userId="d98d83df-e079-4f48-8954-5ac7698c2401" providerId="ADAL" clId="{9745627F-EF28-4017-A4B0-E5ACAF3E9447}" dt="2026-10-05T15:17:43.291" v="2350"/>
          <ac:spMkLst>
            <pc:docMk/>
            <pc:sldMk cId="786793211" sldId="535"/>
            <ac:spMk id="29" creationId="{D014EF3A-9C86-4374-B2B9-45A9882F5B7D}"/>
          </ac:spMkLst>
        </pc:spChg>
        <pc:spChg chg="add mod">
          <ac:chgData name="Cathy  Payne" userId="d98d83df-e079-4f48-8954-5ac7698c2401" providerId="ADAL" clId="{9745627F-EF28-4017-A4B0-E5ACAF3E9447}" dt="2026-10-06T10:06:00.009" v="5095"/>
          <ac:spMkLst>
            <pc:docMk/>
            <pc:sldMk cId="786793211" sldId="535"/>
            <ac:spMk id="30" creationId="{5CBB32CB-0549-436A-A653-7715E7BFC550}"/>
          </ac:spMkLst>
        </pc:spChg>
        <pc:spChg chg="add mod">
          <ac:chgData name="Cathy  Payne" userId="d98d83df-e079-4f48-8954-5ac7698c2401" providerId="ADAL" clId="{9745627F-EF28-4017-A4B0-E5ACAF3E9447}" dt="2026-10-05T15:17:43.293" v="2358"/>
          <ac:spMkLst>
            <pc:docMk/>
            <pc:sldMk cId="786793211" sldId="535"/>
            <ac:spMk id="31" creationId="{FA8008E3-D3EA-48D8-B751-A2D7D3A35949}"/>
          </ac:spMkLst>
        </pc:spChg>
        <pc:spChg chg="add mod">
          <ac:chgData name="Cathy  Payne" userId="d98d83df-e079-4f48-8954-5ac7698c2401" providerId="ADAL" clId="{9745627F-EF28-4017-A4B0-E5ACAF3E9447}" dt="2026-10-06T10:06:00.028" v="5103"/>
          <ac:spMkLst>
            <pc:docMk/>
            <pc:sldMk cId="786793211" sldId="535"/>
            <ac:spMk id="32" creationId="{B9224985-A7A9-4F06-87DE-B6B41A05486D}"/>
          </ac:spMkLst>
        </pc:spChg>
        <pc:spChg chg="add mod">
          <ac:chgData name="Cathy  Payne" userId="d98d83df-e079-4f48-8954-5ac7698c2401" providerId="ADAL" clId="{9745627F-EF28-4017-A4B0-E5ACAF3E9447}" dt="2026-10-05T15:17:43.308" v="2366"/>
          <ac:spMkLst>
            <pc:docMk/>
            <pc:sldMk cId="786793211" sldId="535"/>
            <ac:spMk id="33" creationId="{81BF44F7-5AF1-4F2C-BF38-92BF7BB86A88}"/>
          </ac:spMkLst>
        </pc:spChg>
        <pc:spChg chg="add mod">
          <ac:chgData name="Cathy  Payne" userId="d98d83df-e079-4f48-8954-5ac7698c2401" providerId="ADAL" clId="{9745627F-EF28-4017-A4B0-E5ACAF3E9447}" dt="2026-10-06T10:06:00.010" v="5096"/>
          <ac:spMkLst>
            <pc:docMk/>
            <pc:sldMk cId="786793211" sldId="535"/>
            <ac:spMk id="34" creationId="{5D4DF4F5-5066-4907-B8FA-E1A50E819474}"/>
          </ac:spMkLst>
        </pc:spChg>
        <pc:spChg chg="add mod">
          <ac:chgData name="Cathy  Payne" userId="d98d83df-e079-4f48-8954-5ac7698c2401" providerId="ADAL" clId="{9745627F-EF28-4017-A4B0-E5ACAF3E9447}" dt="2026-10-05T15:17:43.314" v="2374"/>
          <ac:spMkLst>
            <pc:docMk/>
            <pc:sldMk cId="786793211" sldId="535"/>
            <ac:spMk id="35" creationId="{EDA19271-654A-45CB-89F5-AB60AEBD2739}"/>
          </ac:spMkLst>
        </pc:spChg>
        <pc:spChg chg="add mod">
          <ac:chgData name="Cathy  Payne" userId="d98d83df-e079-4f48-8954-5ac7698c2401" providerId="ADAL" clId="{9745627F-EF28-4017-A4B0-E5ACAF3E9447}" dt="2026-10-06T10:06:00.028" v="5104"/>
          <ac:spMkLst>
            <pc:docMk/>
            <pc:sldMk cId="786793211" sldId="535"/>
            <ac:spMk id="36" creationId="{6EC40378-9633-4747-B1E1-9C84C70D606C}"/>
          </ac:spMkLst>
        </pc:spChg>
        <pc:spChg chg="add mod">
          <ac:chgData name="Cathy  Payne" userId="d98d83df-e079-4f48-8954-5ac7698c2401" providerId="ADAL" clId="{9745627F-EF28-4017-A4B0-E5ACAF3E9447}" dt="2026-10-05T15:17:43.325" v="2382"/>
          <ac:spMkLst>
            <pc:docMk/>
            <pc:sldMk cId="786793211" sldId="535"/>
            <ac:spMk id="37" creationId="{3F0D423B-64A8-46A3-8670-5A816FBED9F8}"/>
          </ac:spMkLst>
        </pc:spChg>
        <pc:spChg chg="add mod">
          <ac:chgData name="Cathy  Payne" userId="d98d83df-e079-4f48-8954-5ac7698c2401" providerId="ADAL" clId="{9745627F-EF28-4017-A4B0-E5ACAF3E9447}" dt="2026-10-06T10:06:00.010" v="5097"/>
          <ac:spMkLst>
            <pc:docMk/>
            <pc:sldMk cId="786793211" sldId="535"/>
            <ac:spMk id="38" creationId="{2F621549-75E5-47B0-9716-066A2AE026F7}"/>
          </ac:spMkLst>
        </pc:spChg>
      </pc:sldChg>
      <pc:sldChg chg="addSp delSp modSp add mod ord">
        <pc:chgData name="Cathy  Payne" userId="d98d83df-e079-4f48-8954-5ac7698c2401" providerId="ADAL" clId="{9745627F-EF28-4017-A4B0-E5ACAF3E9447}" dt="2026-10-06T10:06:16.156" v="5113"/>
        <pc:sldMkLst>
          <pc:docMk/>
          <pc:sldMk cId="1616690101" sldId="536"/>
        </pc:sldMkLst>
        <pc:spChg chg="mod">
          <ac:chgData name="Cathy  Payne" userId="d98d83df-e079-4f48-8954-5ac7698c2401" providerId="ADAL" clId="{9745627F-EF28-4017-A4B0-E5ACAF3E9447}" dt="2026-10-05T15:17:13.043" v="1921"/>
          <ac:spMkLst>
            <pc:docMk/>
            <pc:sldMk cId="1616690101" sldId="536"/>
            <ac:spMk id="2" creationId="{9C65432C-6EE4-3A48-B260-083AF2E7E36A}"/>
          </ac:spMkLst>
        </pc:spChg>
        <pc:spChg chg="mod">
          <ac:chgData name="Cathy  Payne" userId="d98d83df-e079-4f48-8954-5ac7698c2401" providerId="ADAL" clId="{9745627F-EF28-4017-A4B0-E5ACAF3E9447}" dt="2026-10-05T15:17:43.409" v="2502"/>
          <ac:spMkLst>
            <pc:docMk/>
            <pc:sldMk cId="1616690101" sldId="536"/>
            <ac:spMk id="3" creationId="{69BB87DD-025D-AE43-4A03-910135B61E5D}"/>
          </ac:spMkLst>
        </pc:spChg>
        <pc:spChg chg="add mod">
          <ac:chgData name="Cathy  Payne" userId="d98d83df-e079-4f48-8954-5ac7698c2401" providerId="ADAL" clId="{9745627F-EF28-4017-A4B0-E5ACAF3E9447}" dt="2026-10-06T10:06:04.001" v="5107"/>
          <ac:spMkLst>
            <pc:docMk/>
            <pc:sldMk cId="1616690101" sldId="536"/>
            <ac:spMk id="4" creationId="{1D9B4C78-4189-42E8-9B83-E86A993CB715}"/>
          </ac:spMkLst>
        </pc:spChg>
        <pc:spChg chg="add mod">
          <ac:chgData name="Cathy  Payne" userId="d98d83df-e079-4f48-8954-5ac7698c2401" providerId="ADAL" clId="{9745627F-EF28-4017-A4B0-E5ACAF3E9447}" dt="2026-10-06T10:06:16.156" v="5113"/>
          <ac:spMkLst>
            <pc:docMk/>
            <pc:sldMk cId="1616690101" sldId="536"/>
            <ac:spMk id="5" creationId="{99F137FE-2B59-469C-89DD-98439592EB40}"/>
          </ac:spMkLst>
        </pc:spChg>
        <pc:spChg chg="add mod">
          <ac:chgData name="Cathy  Payne" userId="d98d83df-e079-4f48-8954-5ac7698c2401" providerId="ADAL" clId="{9745627F-EF28-4017-A4B0-E5ACAF3E9447}" dt="2026-10-05T15:17:13.092" v="1952"/>
          <ac:spMkLst>
            <pc:docMk/>
            <pc:sldMk cId="1616690101" sldId="536"/>
            <ac:spMk id="6" creationId="{3417A908-4F29-46F1-A663-D7526C8AA341}"/>
          </ac:spMkLst>
        </pc:spChg>
        <pc:spChg chg="add mod">
          <ac:chgData name="Cathy  Payne" userId="d98d83df-e079-4f48-8954-5ac7698c2401" providerId="ADAL" clId="{9745627F-EF28-4017-A4B0-E5ACAF3E9447}" dt="2026-10-05T15:17:13.092" v="1959"/>
          <ac:spMkLst>
            <pc:docMk/>
            <pc:sldMk cId="1616690101" sldId="536"/>
            <ac:spMk id="7" creationId="{A434F810-3366-4222-8905-76DE3DF1B1E3}"/>
          </ac:spMkLst>
        </pc:spChg>
        <pc:spChg chg="add mod">
          <ac:chgData name="Cathy  Payne" userId="d98d83df-e079-4f48-8954-5ac7698c2401" providerId="ADAL" clId="{9745627F-EF28-4017-A4B0-E5ACAF3E9447}" dt="2026-10-05T15:17:13.092" v="1966"/>
          <ac:spMkLst>
            <pc:docMk/>
            <pc:sldMk cId="1616690101" sldId="536"/>
            <ac:spMk id="8" creationId="{FDF07218-D556-4391-8C74-4EC99BB0894A}"/>
          </ac:spMkLst>
        </pc:spChg>
        <pc:spChg chg="add mod">
          <ac:chgData name="Cathy  Payne" userId="d98d83df-e079-4f48-8954-5ac7698c2401" providerId="ADAL" clId="{9745627F-EF28-4017-A4B0-E5ACAF3E9447}" dt="2026-10-06T09:53:05.736" v="4845"/>
          <ac:spMkLst>
            <pc:docMk/>
            <pc:sldMk cId="1616690101" sldId="536"/>
            <ac:spMk id="9" creationId="{B3489E0E-15CA-4C2A-A919-94CE9A12E1A2}"/>
          </ac:spMkLst>
        </pc:spChg>
        <pc:spChg chg="add mod">
          <ac:chgData name="Cathy  Payne" userId="d98d83df-e079-4f48-8954-5ac7698c2401" providerId="ADAL" clId="{9745627F-EF28-4017-A4B0-E5ACAF3E9447}" dt="2026-10-05T15:17:43.334" v="2390"/>
          <ac:spMkLst>
            <pc:docMk/>
            <pc:sldMk cId="1616690101" sldId="536"/>
            <ac:spMk id="10" creationId="{FF8983FB-4EDA-41DD-9CF1-85D757A68378}"/>
          </ac:spMkLst>
        </pc:spChg>
        <pc:spChg chg="add mod">
          <ac:chgData name="Cathy  Payne" userId="d98d83df-e079-4f48-8954-5ac7698c2401" providerId="ADAL" clId="{9745627F-EF28-4017-A4B0-E5ACAF3E9447}" dt="2026-10-06T10:05:59.588" v="5040"/>
          <ac:spMkLst>
            <pc:docMk/>
            <pc:sldMk cId="1616690101" sldId="536"/>
            <ac:spMk id="11" creationId="{5031B2A2-C78B-4650-9265-BD25CFBBF5BC}"/>
          </ac:spMkLst>
        </pc:spChg>
        <pc:spChg chg="add mod">
          <ac:chgData name="Cathy  Payne" userId="d98d83df-e079-4f48-8954-5ac7698c2401" providerId="ADAL" clId="{9745627F-EF28-4017-A4B0-E5ACAF3E9447}" dt="2026-10-05T15:17:43.341" v="2398"/>
          <ac:spMkLst>
            <pc:docMk/>
            <pc:sldMk cId="1616690101" sldId="536"/>
            <ac:spMk id="12" creationId="{D37BCB9B-9266-41A1-99F1-973EB7DF2AFF}"/>
          </ac:spMkLst>
        </pc:spChg>
        <pc:spChg chg="add mod">
          <ac:chgData name="Cathy  Payne" userId="d98d83df-e079-4f48-8954-5ac7698c2401" providerId="ADAL" clId="{9745627F-EF28-4017-A4B0-E5ACAF3E9447}" dt="2026-10-06T10:05:59.590" v="5044"/>
          <ac:spMkLst>
            <pc:docMk/>
            <pc:sldMk cId="1616690101" sldId="536"/>
            <ac:spMk id="13" creationId="{98C4EE79-A7D4-4DD4-8E2B-788D2FF5B8C8}"/>
          </ac:spMkLst>
        </pc:spChg>
        <pc:spChg chg="add mod">
          <ac:chgData name="Cathy  Payne" userId="d98d83df-e079-4f48-8954-5ac7698c2401" providerId="ADAL" clId="{9745627F-EF28-4017-A4B0-E5ACAF3E9447}" dt="2026-10-05T15:17:43.341" v="2406"/>
          <ac:spMkLst>
            <pc:docMk/>
            <pc:sldMk cId="1616690101" sldId="536"/>
            <ac:spMk id="14" creationId="{21EBC91F-14C0-4BD8-86D4-A21F35FC0108}"/>
          </ac:spMkLst>
        </pc:spChg>
        <pc:spChg chg="add mod">
          <ac:chgData name="Cathy  Payne" userId="d98d83df-e079-4f48-8954-5ac7698c2401" providerId="ADAL" clId="{9745627F-EF28-4017-A4B0-E5ACAF3E9447}" dt="2026-10-06T10:05:59.590" v="5045"/>
          <ac:spMkLst>
            <pc:docMk/>
            <pc:sldMk cId="1616690101" sldId="536"/>
            <ac:spMk id="15" creationId="{0E0175E9-47A3-408C-9E47-CB7F4BFB5504}"/>
          </ac:spMkLst>
        </pc:spChg>
        <pc:spChg chg="add mod">
          <ac:chgData name="Cathy  Payne" userId="d98d83df-e079-4f48-8954-5ac7698c2401" providerId="ADAL" clId="{9745627F-EF28-4017-A4B0-E5ACAF3E9447}" dt="2026-10-05T15:17:43.357" v="2414"/>
          <ac:spMkLst>
            <pc:docMk/>
            <pc:sldMk cId="1616690101" sldId="536"/>
            <ac:spMk id="16" creationId="{E56CBEF2-9A95-420F-8E1B-30E89C3C30A9}"/>
          </ac:spMkLst>
        </pc:spChg>
        <pc:spChg chg="add mod">
          <ac:chgData name="Cathy  Payne" userId="d98d83df-e079-4f48-8954-5ac7698c2401" providerId="ADAL" clId="{9745627F-EF28-4017-A4B0-E5ACAF3E9447}" dt="2026-10-06T10:05:59.592" v="5049"/>
          <ac:spMkLst>
            <pc:docMk/>
            <pc:sldMk cId="1616690101" sldId="536"/>
            <ac:spMk id="17" creationId="{952C6628-37E6-4D77-90BB-F9565044C2A4}"/>
          </ac:spMkLst>
        </pc:spChg>
        <pc:spChg chg="add mod">
          <ac:chgData name="Cathy  Payne" userId="d98d83df-e079-4f48-8954-5ac7698c2401" providerId="ADAL" clId="{9745627F-EF28-4017-A4B0-E5ACAF3E9447}" dt="2026-10-05T15:17:43.358" v="2422"/>
          <ac:spMkLst>
            <pc:docMk/>
            <pc:sldMk cId="1616690101" sldId="536"/>
            <ac:spMk id="18" creationId="{E9D09548-6DB0-44FC-8F9A-8FA47F391442}"/>
          </ac:spMkLst>
        </pc:spChg>
        <pc:spChg chg="add mod">
          <ac:chgData name="Cathy  Payne" userId="d98d83df-e079-4f48-8954-5ac7698c2401" providerId="ADAL" clId="{9745627F-EF28-4017-A4B0-E5ACAF3E9447}" dt="2026-10-06T10:05:59.592" v="5050"/>
          <ac:spMkLst>
            <pc:docMk/>
            <pc:sldMk cId="1616690101" sldId="536"/>
            <ac:spMk id="19" creationId="{B30C715D-14ED-4301-9912-3C034E44C5D6}"/>
          </ac:spMkLst>
        </pc:spChg>
        <pc:spChg chg="add mod">
          <ac:chgData name="Cathy  Payne" userId="d98d83df-e079-4f48-8954-5ac7698c2401" providerId="ADAL" clId="{9745627F-EF28-4017-A4B0-E5ACAF3E9447}" dt="2026-10-05T15:17:43.358" v="2430"/>
          <ac:spMkLst>
            <pc:docMk/>
            <pc:sldMk cId="1616690101" sldId="536"/>
            <ac:spMk id="20" creationId="{A347C5EF-8266-48C7-8805-CCCA6B599D24}"/>
          </ac:spMkLst>
        </pc:spChg>
        <pc:spChg chg="add mod">
          <ac:chgData name="Cathy  Payne" userId="d98d83df-e079-4f48-8954-5ac7698c2401" providerId="ADAL" clId="{9745627F-EF28-4017-A4B0-E5ACAF3E9447}" dt="2026-10-06T10:05:59.593" v="5054"/>
          <ac:spMkLst>
            <pc:docMk/>
            <pc:sldMk cId="1616690101" sldId="536"/>
            <ac:spMk id="21" creationId="{F533E622-7A75-4231-8D99-5A78AEEE43BA}"/>
          </ac:spMkLst>
        </pc:spChg>
        <pc:spChg chg="add mod">
          <ac:chgData name="Cathy  Payne" userId="d98d83df-e079-4f48-8954-5ac7698c2401" providerId="ADAL" clId="{9745627F-EF28-4017-A4B0-E5ACAF3E9447}" dt="2026-10-05T15:17:43.358" v="2438"/>
          <ac:spMkLst>
            <pc:docMk/>
            <pc:sldMk cId="1616690101" sldId="536"/>
            <ac:spMk id="22" creationId="{518C2F2A-78B3-49B8-9DD2-003F52821197}"/>
          </ac:spMkLst>
        </pc:spChg>
        <pc:spChg chg="add mod">
          <ac:chgData name="Cathy  Payne" userId="d98d83df-e079-4f48-8954-5ac7698c2401" providerId="ADAL" clId="{9745627F-EF28-4017-A4B0-E5ACAF3E9447}" dt="2026-10-06T10:05:59.593" v="5055"/>
          <ac:spMkLst>
            <pc:docMk/>
            <pc:sldMk cId="1616690101" sldId="536"/>
            <ac:spMk id="23" creationId="{C996CE2C-CFFD-49FD-B425-D4969F71A303}"/>
          </ac:spMkLst>
        </pc:spChg>
        <pc:spChg chg="add mod">
          <ac:chgData name="Cathy  Payne" userId="d98d83df-e079-4f48-8954-5ac7698c2401" providerId="ADAL" clId="{9745627F-EF28-4017-A4B0-E5ACAF3E9447}" dt="2026-10-05T15:17:43.375" v="2446"/>
          <ac:spMkLst>
            <pc:docMk/>
            <pc:sldMk cId="1616690101" sldId="536"/>
            <ac:spMk id="24" creationId="{2565AE3C-1639-40B3-9DBB-91B4BCB317AD}"/>
          </ac:spMkLst>
        </pc:spChg>
        <pc:spChg chg="add mod">
          <ac:chgData name="Cathy  Payne" userId="d98d83df-e079-4f48-8954-5ac7698c2401" providerId="ADAL" clId="{9745627F-EF28-4017-A4B0-E5ACAF3E9447}" dt="2026-10-06T10:05:59.594" v="5059"/>
          <ac:spMkLst>
            <pc:docMk/>
            <pc:sldMk cId="1616690101" sldId="536"/>
            <ac:spMk id="25" creationId="{88B72E11-2696-4BF5-8B46-C20045C933C5}"/>
          </ac:spMkLst>
        </pc:spChg>
        <pc:spChg chg="add mod">
          <ac:chgData name="Cathy  Payne" userId="d98d83df-e079-4f48-8954-5ac7698c2401" providerId="ADAL" clId="{9745627F-EF28-4017-A4B0-E5ACAF3E9447}" dt="2026-10-05T15:17:43.375" v="2454"/>
          <ac:spMkLst>
            <pc:docMk/>
            <pc:sldMk cId="1616690101" sldId="536"/>
            <ac:spMk id="26" creationId="{11BAFCA5-6B47-4CC0-8515-93226535A019}"/>
          </ac:spMkLst>
        </pc:spChg>
        <pc:spChg chg="add mod">
          <ac:chgData name="Cathy  Payne" userId="d98d83df-e079-4f48-8954-5ac7698c2401" providerId="ADAL" clId="{9745627F-EF28-4017-A4B0-E5ACAF3E9447}" dt="2026-10-06T10:05:59.594" v="5060"/>
          <ac:spMkLst>
            <pc:docMk/>
            <pc:sldMk cId="1616690101" sldId="536"/>
            <ac:spMk id="27" creationId="{34E18BA1-8CCE-4C1E-B28D-FDB8FBD84686}"/>
          </ac:spMkLst>
        </pc:spChg>
        <pc:spChg chg="add mod">
          <ac:chgData name="Cathy  Payne" userId="d98d83df-e079-4f48-8954-5ac7698c2401" providerId="ADAL" clId="{9745627F-EF28-4017-A4B0-E5ACAF3E9447}" dt="2026-10-05T15:17:43.375" v="2462"/>
          <ac:spMkLst>
            <pc:docMk/>
            <pc:sldMk cId="1616690101" sldId="536"/>
            <ac:spMk id="28" creationId="{F4C6F5E6-6584-495B-BEB8-DF58B09DC7CD}"/>
          </ac:spMkLst>
        </pc:spChg>
        <pc:spChg chg="add mod">
          <ac:chgData name="Cathy  Payne" userId="d98d83df-e079-4f48-8954-5ac7698c2401" providerId="ADAL" clId="{9745627F-EF28-4017-A4B0-E5ACAF3E9447}" dt="2026-10-06T10:05:59.596" v="5064"/>
          <ac:spMkLst>
            <pc:docMk/>
            <pc:sldMk cId="1616690101" sldId="536"/>
            <ac:spMk id="29" creationId="{90E3911A-D691-4501-8A7C-083DF180B748}"/>
          </ac:spMkLst>
        </pc:spChg>
        <pc:spChg chg="add mod">
          <ac:chgData name="Cathy  Payne" userId="d98d83df-e079-4f48-8954-5ac7698c2401" providerId="ADAL" clId="{9745627F-EF28-4017-A4B0-E5ACAF3E9447}" dt="2026-10-05T15:17:43.393" v="2470"/>
          <ac:spMkLst>
            <pc:docMk/>
            <pc:sldMk cId="1616690101" sldId="536"/>
            <ac:spMk id="30" creationId="{907D73EC-3830-4876-8BB4-C2237943A623}"/>
          </ac:spMkLst>
        </pc:spChg>
        <pc:spChg chg="add mod">
          <ac:chgData name="Cathy  Payne" userId="d98d83df-e079-4f48-8954-5ac7698c2401" providerId="ADAL" clId="{9745627F-EF28-4017-A4B0-E5ACAF3E9447}" dt="2026-10-06T10:05:59.596" v="5065"/>
          <ac:spMkLst>
            <pc:docMk/>
            <pc:sldMk cId="1616690101" sldId="536"/>
            <ac:spMk id="31" creationId="{45F452B1-7ABF-4FF1-8C48-7E6D04473E72}"/>
          </ac:spMkLst>
        </pc:spChg>
        <pc:spChg chg="add mod">
          <ac:chgData name="Cathy  Payne" userId="d98d83df-e079-4f48-8954-5ac7698c2401" providerId="ADAL" clId="{9745627F-EF28-4017-A4B0-E5ACAF3E9447}" dt="2026-10-05T15:17:43.393" v="2478"/>
          <ac:spMkLst>
            <pc:docMk/>
            <pc:sldMk cId="1616690101" sldId="536"/>
            <ac:spMk id="32" creationId="{34CC19AF-9838-4B7D-9914-60E01C066855}"/>
          </ac:spMkLst>
        </pc:spChg>
        <pc:spChg chg="add mod">
          <ac:chgData name="Cathy  Payne" userId="d98d83df-e079-4f48-8954-5ac7698c2401" providerId="ADAL" clId="{9745627F-EF28-4017-A4B0-E5ACAF3E9447}" dt="2026-10-06T10:05:59.596" v="5069"/>
          <ac:spMkLst>
            <pc:docMk/>
            <pc:sldMk cId="1616690101" sldId="536"/>
            <ac:spMk id="33" creationId="{C1218287-5AFB-49B8-A6D3-FAE3472F0A8B}"/>
          </ac:spMkLst>
        </pc:spChg>
        <pc:spChg chg="add mod">
          <ac:chgData name="Cathy  Payne" userId="d98d83df-e079-4f48-8954-5ac7698c2401" providerId="ADAL" clId="{9745627F-EF28-4017-A4B0-E5ACAF3E9447}" dt="2026-10-05T15:17:43.403" v="2486"/>
          <ac:spMkLst>
            <pc:docMk/>
            <pc:sldMk cId="1616690101" sldId="536"/>
            <ac:spMk id="34" creationId="{468CBF34-5A74-46B5-8665-EF88F6A2A1B8}"/>
          </ac:spMkLst>
        </pc:spChg>
        <pc:spChg chg="add mod">
          <ac:chgData name="Cathy  Payne" userId="d98d83df-e079-4f48-8954-5ac7698c2401" providerId="ADAL" clId="{9745627F-EF28-4017-A4B0-E5ACAF3E9447}" dt="2026-10-06T10:05:59.597" v="5070"/>
          <ac:spMkLst>
            <pc:docMk/>
            <pc:sldMk cId="1616690101" sldId="536"/>
            <ac:spMk id="35" creationId="{72146FE8-33AD-48FA-A36B-EF9DA177C125}"/>
          </ac:spMkLst>
        </pc:spChg>
        <pc:spChg chg="add mod">
          <ac:chgData name="Cathy  Payne" userId="d98d83df-e079-4f48-8954-5ac7698c2401" providerId="ADAL" clId="{9745627F-EF28-4017-A4B0-E5ACAF3E9447}" dt="2026-10-05T15:17:43.409" v="2494"/>
          <ac:spMkLst>
            <pc:docMk/>
            <pc:sldMk cId="1616690101" sldId="536"/>
            <ac:spMk id="36" creationId="{CF314C57-CF06-40FF-A062-0A3C5759E8B7}"/>
          </ac:spMkLst>
        </pc:spChg>
        <pc:spChg chg="add mod">
          <ac:chgData name="Cathy  Payne" userId="d98d83df-e079-4f48-8954-5ac7698c2401" providerId="ADAL" clId="{9745627F-EF28-4017-A4B0-E5ACAF3E9447}" dt="2026-10-06T10:05:59.597" v="5074"/>
          <ac:spMkLst>
            <pc:docMk/>
            <pc:sldMk cId="1616690101" sldId="536"/>
            <ac:spMk id="37" creationId="{0387C17A-A4C1-454C-92D8-293C15D7A494}"/>
          </ac:spMkLst>
        </pc:spChg>
        <pc:spChg chg="add del mod">
          <ac:chgData name="Cathy  Payne" userId="d98d83df-e079-4f48-8954-5ac7698c2401" providerId="ADAL" clId="{9745627F-EF28-4017-A4B0-E5ACAF3E9447}" dt="2026-10-05T15:17:15.466" v="2270"/>
          <ac:spMkLst>
            <pc:docMk/>
            <pc:sldMk cId="1616690101" sldId="536"/>
            <ac:spMk id="38" creationId="{6D017E6D-B63B-4EBA-ADA8-20105B47D017}"/>
          </ac:spMkLst>
        </pc:spChg>
      </pc:sldChg>
      <pc:sldChg chg="new del">
        <pc:chgData name="Cathy  Payne" userId="d98d83df-e079-4f48-8954-5ac7698c2401" providerId="ADAL" clId="{9745627F-EF28-4017-A4B0-E5ACAF3E9447}" dt="2026-10-06T09:48:56.669" v="3864" actId="47"/>
        <pc:sldMkLst>
          <pc:docMk/>
          <pc:sldMk cId="838612194" sldId="537"/>
        </pc:sldMkLst>
      </pc:sldChg>
    </pc:docChg>
  </pc:docChgLst>
  <pc:docChgLst>
    <pc:chgData name="Suzanne Guerin" userId="S::suzanne.guerin@ucd.ie::11c26f01-f26b-47d7-8dd2-288c944f9624" providerId="AD" clId="Web-{74A0F40A-57A0-74B7-3E17-4B01FA8BD5FA}"/>
    <pc:docChg chg="modSld">
      <pc:chgData name="Suzanne Guerin" userId="S::suzanne.guerin@ucd.ie::11c26f01-f26b-47d7-8dd2-288c944f9624" providerId="AD" clId="Web-{74A0F40A-57A0-74B7-3E17-4B01FA8BD5FA}" dt="2026-10-05T14:51:19.723" v="22" actId="14100"/>
      <pc:docMkLst>
        <pc:docMk/>
      </pc:docMkLst>
      <pc:sldChg chg="modSp">
        <pc:chgData name="Suzanne Guerin" userId="S::suzanne.guerin@ucd.ie::11c26f01-f26b-47d7-8dd2-288c944f9624" providerId="AD" clId="Web-{74A0F40A-57A0-74B7-3E17-4B01FA8BD5FA}" dt="2026-10-05T14:51:19.723" v="22" actId="14100"/>
        <pc:sldMkLst>
          <pc:docMk/>
          <pc:sldMk cId="1334393704" sldId="516"/>
        </pc:sldMkLst>
        <pc:spChg chg="mod">
          <ac:chgData name="Suzanne Guerin" userId="S::suzanne.guerin@ucd.ie::11c26f01-f26b-47d7-8dd2-288c944f9624" providerId="AD" clId="Web-{74A0F40A-57A0-74B7-3E17-4B01FA8BD5FA}" dt="2026-10-05T14:50:57.378" v="1" actId="20577"/>
          <ac:spMkLst>
            <pc:docMk/>
            <pc:sldMk cId="1334393704" sldId="516"/>
            <ac:spMk id="2" creationId="{3BA7128C-9486-C98E-907D-FF50294B1869}"/>
          </ac:spMkLst>
        </pc:spChg>
        <pc:spChg chg="mod">
          <ac:chgData name="Suzanne Guerin" userId="S::suzanne.guerin@ucd.ie::11c26f01-f26b-47d7-8dd2-288c944f9624" providerId="AD" clId="Web-{74A0F40A-57A0-74B7-3E17-4B01FA8BD5FA}" dt="2026-10-05T14:51:19.723" v="22" actId="14100"/>
          <ac:spMkLst>
            <pc:docMk/>
            <pc:sldMk cId="1334393704" sldId="516"/>
            <ac:spMk id="3" creationId="{745808F6-83CD-D467-8881-51E6EB42C259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#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3D0168-B7F7-4D31-9950-F74D03106663}" type="doc">
      <dgm:prSet loTypeId="urn:microsoft.com/office/officeart/2005/8/layout/default" loCatId="process" qsTypeId="urn:microsoft.com/office/officeart/2005/8/quickstyle/simple1#19" qsCatId="simple" csTypeId="urn:microsoft.com/office/officeart/2005/8/colors/colorful1#4" csCatId="colorful" phldr="1"/>
      <dgm:spPr/>
      <dgm:t>
        <a:bodyPr/>
        <a:lstStyle/>
        <a:p>
          <a:endParaRPr lang="en-GB"/>
        </a:p>
      </dgm:t>
    </dgm:pt>
    <dgm:pt modelId="{215EAE6A-705F-4BCB-BD4D-A68AC2C8398A}">
      <dgm:prSet phldrT="[Text]"/>
      <dgm:spPr/>
      <dgm:t>
        <a:bodyPr/>
        <a:lstStyle/>
        <a:p>
          <a:r>
            <a:rPr lang="en-IE" b="1"/>
            <a:t>Applied Research</a:t>
          </a:r>
          <a:endParaRPr lang="en-GB" b="1"/>
        </a:p>
      </dgm:t>
    </dgm:pt>
    <dgm:pt modelId="{EEC05CA9-B676-43D2-B790-31B7B982204C}" type="parTrans" cxnId="{33C3A5E9-29D7-43A7-A4BC-C8806CBF87EF}">
      <dgm:prSet/>
      <dgm:spPr/>
      <dgm:t>
        <a:bodyPr/>
        <a:lstStyle/>
        <a:p>
          <a:endParaRPr lang="en-GB"/>
        </a:p>
      </dgm:t>
    </dgm:pt>
    <dgm:pt modelId="{A626E17F-FAE5-4129-8BDF-30828D9E0D31}" type="sibTrans" cxnId="{33C3A5E9-29D7-43A7-A4BC-C8806CBF87EF}">
      <dgm:prSet/>
      <dgm:spPr/>
      <dgm:t>
        <a:bodyPr/>
        <a:lstStyle/>
        <a:p>
          <a:endParaRPr lang="en-GB"/>
        </a:p>
      </dgm:t>
    </dgm:pt>
    <dgm:pt modelId="{B26ACE17-0034-4405-91BB-CCC2FF6A65A3}">
      <dgm:prSet phldrT="[Text]"/>
      <dgm:spPr/>
      <dgm:t>
        <a:bodyPr/>
        <a:lstStyle/>
        <a:p>
          <a:r>
            <a:rPr lang="en-IE" b="1"/>
            <a:t>Quality Improvement</a:t>
          </a:r>
          <a:endParaRPr lang="en-GB" b="1"/>
        </a:p>
      </dgm:t>
    </dgm:pt>
    <dgm:pt modelId="{FC39B6F5-039A-4C2A-8B91-9A0A4427F44C}" type="parTrans" cxnId="{4040896C-A27C-49F2-8183-B2F5B4ED3DD5}">
      <dgm:prSet/>
      <dgm:spPr/>
      <dgm:t>
        <a:bodyPr/>
        <a:lstStyle/>
        <a:p>
          <a:endParaRPr lang="en-GB"/>
        </a:p>
      </dgm:t>
    </dgm:pt>
    <dgm:pt modelId="{702DEFF2-1BC4-457D-8F56-AC95099C92FD}" type="sibTrans" cxnId="{4040896C-A27C-49F2-8183-B2F5B4ED3DD5}">
      <dgm:prSet/>
      <dgm:spPr/>
      <dgm:t>
        <a:bodyPr/>
        <a:lstStyle/>
        <a:p>
          <a:endParaRPr lang="en-GB"/>
        </a:p>
      </dgm:t>
    </dgm:pt>
    <dgm:pt modelId="{38557480-F7F3-42A4-8BFB-0EBF0FF29099}">
      <dgm:prSet phldrT="[Text]"/>
      <dgm:spPr/>
      <dgm:t>
        <a:bodyPr/>
        <a:lstStyle/>
        <a:p>
          <a:r>
            <a:rPr lang="en-IE" b="1"/>
            <a:t>Dissemination/KTE</a:t>
          </a:r>
          <a:endParaRPr lang="en-GB" b="1"/>
        </a:p>
      </dgm:t>
    </dgm:pt>
    <dgm:pt modelId="{438DE0F3-FD79-4BA8-AE9C-B8E01F97731F}" type="parTrans" cxnId="{49E79507-925D-401A-AE90-71A08F1B5EF0}">
      <dgm:prSet/>
      <dgm:spPr/>
      <dgm:t>
        <a:bodyPr/>
        <a:lstStyle/>
        <a:p>
          <a:endParaRPr lang="en-GB"/>
        </a:p>
      </dgm:t>
    </dgm:pt>
    <dgm:pt modelId="{FED7AA59-32F0-44C1-AFEE-2FF44860E8C8}" type="sibTrans" cxnId="{49E79507-925D-401A-AE90-71A08F1B5EF0}">
      <dgm:prSet/>
      <dgm:spPr/>
      <dgm:t>
        <a:bodyPr/>
        <a:lstStyle/>
        <a:p>
          <a:endParaRPr lang="en-GB"/>
        </a:p>
      </dgm:t>
    </dgm:pt>
    <dgm:pt modelId="{1FDA1BD1-44C3-1B46-9FB5-9048EC96F179}">
      <dgm:prSet phldrT="[Text]"/>
      <dgm:spPr/>
      <dgm:t>
        <a:bodyPr/>
        <a:lstStyle/>
        <a:p>
          <a:r>
            <a:rPr lang="en-IE" b="1"/>
            <a:t>Implementation Science</a:t>
          </a:r>
          <a:endParaRPr lang="en-GB" b="1"/>
        </a:p>
      </dgm:t>
    </dgm:pt>
    <dgm:pt modelId="{D4CD2EB5-A410-9F40-8A22-12E5B368B2E1}" type="parTrans" cxnId="{1B684217-27CF-D445-AB2C-0FB8AC34C503}">
      <dgm:prSet/>
      <dgm:spPr/>
      <dgm:t>
        <a:bodyPr/>
        <a:lstStyle/>
        <a:p>
          <a:endParaRPr lang="en-US"/>
        </a:p>
      </dgm:t>
    </dgm:pt>
    <dgm:pt modelId="{17D75E13-CCEB-E44D-BF61-8B076967B353}" type="sibTrans" cxnId="{1B684217-27CF-D445-AB2C-0FB8AC34C503}">
      <dgm:prSet/>
      <dgm:spPr/>
      <dgm:t>
        <a:bodyPr/>
        <a:lstStyle/>
        <a:p>
          <a:endParaRPr lang="en-US"/>
        </a:p>
      </dgm:t>
    </dgm:pt>
    <dgm:pt modelId="{45FF88D6-801D-4199-9AB8-272AB6A93A88}">
      <dgm:prSet phldrT="[Text]"/>
      <dgm:spPr/>
      <dgm:t>
        <a:bodyPr/>
        <a:lstStyle/>
        <a:p>
          <a:r>
            <a:rPr lang="en-GB" b="1"/>
            <a:t>Science Communication</a:t>
          </a:r>
        </a:p>
      </dgm:t>
    </dgm:pt>
    <dgm:pt modelId="{A1A447A1-E3E9-49B1-8586-01BB7B8E807D}" type="parTrans" cxnId="{BC904DED-A880-40D6-9912-2C1A93EC25BC}">
      <dgm:prSet/>
      <dgm:spPr/>
      <dgm:t>
        <a:bodyPr/>
        <a:lstStyle/>
        <a:p>
          <a:endParaRPr lang="en-IE"/>
        </a:p>
      </dgm:t>
    </dgm:pt>
    <dgm:pt modelId="{B3394783-003D-45CB-BAE7-F1E79EA81D33}" type="sibTrans" cxnId="{BC904DED-A880-40D6-9912-2C1A93EC25BC}">
      <dgm:prSet/>
      <dgm:spPr/>
      <dgm:t>
        <a:bodyPr/>
        <a:lstStyle/>
        <a:p>
          <a:endParaRPr lang="en-IE"/>
        </a:p>
      </dgm:t>
    </dgm:pt>
    <dgm:pt modelId="{CE634447-DA2B-41D5-8D8A-FE80A22C32F5}">
      <dgm:prSet phldrT="[Text]"/>
      <dgm:spPr/>
      <dgm:t>
        <a:bodyPr/>
        <a:lstStyle/>
        <a:p>
          <a:r>
            <a:rPr lang="en-IE" b="1"/>
            <a:t>The Impact Agenda</a:t>
          </a:r>
          <a:endParaRPr lang="en-GB" b="1"/>
        </a:p>
      </dgm:t>
    </dgm:pt>
    <dgm:pt modelId="{AD317509-4F22-4CD2-85C9-04CCE6B9A5A8}" type="parTrans" cxnId="{6888D764-57C3-4A51-9AA6-9141FBB2BEED}">
      <dgm:prSet/>
      <dgm:spPr/>
      <dgm:t>
        <a:bodyPr/>
        <a:lstStyle/>
        <a:p>
          <a:endParaRPr lang="en-GB"/>
        </a:p>
      </dgm:t>
    </dgm:pt>
    <dgm:pt modelId="{EA9CA9B2-1004-492E-A46B-BFF56F23512C}" type="sibTrans" cxnId="{6888D764-57C3-4A51-9AA6-9141FBB2BEED}">
      <dgm:prSet/>
      <dgm:spPr/>
      <dgm:t>
        <a:bodyPr/>
        <a:lstStyle/>
        <a:p>
          <a:endParaRPr lang="en-GB"/>
        </a:p>
      </dgm:t>
    </dgm:pt>
    <dgm:pt modelId="{FAF95D7C-77C4-584C-B0D9-7F89D351BF58}" type="pres">
      <dgm:prSet presAssocID="{BB3D0168-B7F7-4D31-9950-F74D03106663}" presName="diagram" presStyleCnt="0">
        <dgm:presLayoutVars>
          <dgm:dir/>
          <dgm:resizeHandles val="exact"/>
        </dgm:presLayoutVars>
      </dgm:prSet>
      <dgm:spPr/>
    </dgm:pt>
    <dgm:pt modelId="{FE026155-45FE-DD48-827C-06ACD71620A7}" type="pres">
      <dgm:prSet presAssocID="{215EAE6A-705F-4BCB-BD4D-A68AC2C8398A}" presName="node" presStyleLbl="node1" presStyleIdx="0" presStyleCnt="6">
        <dgm:presLayoutVars>
          <dgm:bulletEnabled val="1"/>
        </dgm:presLayoutVars>
      </dgm:prSet>
      <dgm:spPr/>
    </dgm:pt>
    <dgm:pt modelId="{39AC7BFE-051E-3041-87EC-93794DDCC378}" type="pres">
      <dgm:prSet presAssocID="{A626E17F-FAE5-4129-8BDF-30828D9E0D31}" presName="sibTrans" presStyleCnt="0"/>
      <dgm:spPr/>
    </dgm:pt>
    <dgm:pt modelId="{F7772B08-870B-3D45-B367-5A547E5D13BB}" type="pres">
      <dgm:prSet presAssocID="{1FDA1BD1-44C3-1B46-9FB5-9048EC96F179}" presName="node" presStyleLbl="node1" presStyleIdx="1" presStyleCnt="6">
        <dgm:presLayoutVars>
          <dgm:bulletEnabled val="1"/>
        </dgm:presLayoutVars>
      </dgm:prSet>
      <dgm:spPr/>
    </dgm:pt>
    <dgm:pt modelId="{817BFD9D-36D5-B44B-9CF7-E4EF81FA114E}" type="pres">
      <dgm:prSet presAssocID="{17D75E13-CCEB-E44D-BF61-8B076967B353}" presName="sibTrans" presStyleCnt="0"/>
      <dgm:spPr/>
    </dgm:pt>
    <dgm:pt modelId="{3DEB5FE0-0514-9847-8770-A7533D4B16D4}" type="pres">
      <dgm:prSet presAssocID="{B26ACE17-0034-4405-91BB-CCC2FF6A65A3}" presName="node" presStyleLbl="node1" presStyleIdx="2" presStyleCnt="6">
        <dgm:presLayoutVars>
          <dgm:bulletEnabled val="1"/>
        </dgm:presLayoutVars>
      </dgm:prSet>
      <dgm:spPr/>
    </dgm:pt>
    <dgm:pt modelId="{EC69FC63-1798-9C4C-9A6A-E6DE4BEC870D}" type="pres">
      <dgm:prSet presAssocID="{702DEFF2-1BC4-457D-8F56-AC95099C92FD}" presName="sibTrans" presStyleCnt="0"/>
      <dgm:spPr/>
    </dgm:pt>
    <dgm:pt modelId="{6833970D-FD03-DE45-83E6-453F087F3779}" type="pres">
      <dgm:prSet presAssocID="{CE634447-DA2B-41D5-8D8A-FE80A22C32F5}" presName="node" presStyleLbl="node1" presStyleIdx="3" presStyleCnt="6">
        <dgm:presLayoutVars>
          <dgm:bulletEnabled val="1"/>
        </dgm:presLayoutVars>
      </dgm:prSet>
      <dgm:spPr/>
    </dgm:pt>
    <dgm:pt modelId="{8C3E020C-9A4F-E646-884D-A9DED6DD9E0D}" type="pres">
      <dgm:prSet presAssocID="{EA9CA9B2-1004-492E-A46B-BFF56F23512C}" presName="sibTrans" presStyleCnt="0"/>
      <dgm:spPr/>
    </dgm:pt>
    <dgm:pt modelId="{7C56F208-5C17-5047-8EC2-FD298FF7254B}" type="pres">
      <dgm:prSet presAssocID="{38557480-F7F3-42A4-8BFB-0EBF0FF29099}" presName="node" presStyleLbl="node1" presStyleIdx="4" presStyleCnt="6">
        <dgm:presLayoutVars>
          <dgm:bulletEnabled val="1"/>
        </dgm:presLayoutVars>
      </dgm:prSet>
      <dgm:spPr/>
    </dgm:pt>
    <dgm:pt modelId="{D29AE435-FFAF-3142-996C-B94F2BC35B74}" type="pres">
      <dgm:prSet presAssocID="{FED7AA59-32F0-44C1-AFEE-2FF44860E8C8}" presName="sibTrans" presStyleCnt="0"/>
      <dgm:spPr/>
    </dgm:pt>
    <dgm:pt modelId="{70901F02-C97D-974B-87AC-DF91DDC4C770}" type="pres">
      <dgm:prSet presAssocID="{45FF88D6-801D-4199-9AB8-272AB6A93A88}" presName="node" presStyleLbl="node1" presStyleIdx="5" presStyleCnt="6">
        <dgm:presLayoutVars>
          <dgm:bulletEnabled val="1"/>
        </dgm:presLayoutVars>
      </dgm:prSet>
      <dgm:spPr/>
    </dgm:pt>
  </dgm:ptLst>
  <dgm:cxnLst>
    <dgm:cxn modelId="{79CF8F00-00C5-2C46-A87E-E3BCA090DCFC}" type="presOf" srcId="{215EAE6A-705F-4BCB-BD4D-A68AC2C8398A}" destId="{FE026155-45FE-DD48-827C-06ACD71620A7}" srcOrd="0" destOrd="0" presId="urn:microsoft.com/office/officeart/2005/8/layout/default"/>
    <dgm:cxn modelId="{49E79507-925D-401A-AE90-71A08F1B5EF0}" srcId="{BB3D0168-B7F7-4D31-9950-F74D03106663}" destId="{38557480-F7F3-42A4-8BFB-0EBF0FF29099}" srcOrd="4" destOrd="0" parTransId="{438DE0F3-FD79-4BA8-AE9C-B8E01F97731F}" sibTransId="{FED7AA59-32F0-44C1-AFEE-2FF44860E8C8}"/>
    <dgm:cxn modelId="{73440912-A659-A74E-BB47-039153038C9B}" type="presOf" srcId="{CE634447-DA2B-41D5-8D8A-FE80A22C32F5}" destId="{6833970D-FD03-DE45-83E6-453F087F3779}" srcOrd="0" destOrd="0" presId="urn:microsoft.com/office/officeart/2005/8/layout/default"/>
    <dgm:cxn modelId="{1B684217-27CF-D445-AB2C-0FB8AC34C503}" srcId="{BB3D0168-B7F7-4D31-9950-F74D03106663}" destId="{1FDA1BD1-44C3-1B46-9FB5-9048EC96F179}" srcOrd="1" destOrd="0" parTransId="{D4CD2EB5-A410-9F40-8A22-12E5B368B2E1}" sibTransId="{17D75E13-CCEB-E44D-BF61-8B076967B353}"/>
    <dgm:cxn modelId="{DB67B220-9495-6349-A5D4-A2D734A6A44F}" type="presOf" srcId="{1FDA1BD1-44C3-1B46-9FB5-9048EC96F179}" destId="{F7772B08-870B-3D45-B367-5A547E5D13BB}" srcOrd="0" destOrd="0" presId="urn:microsoft.com/office/officeart/2005/8/layout/default"/>
    <dgm:cxn modelId="{692A8A5B-04F4-BA4C-9C5A-98D5450A9159}" type="presOf" srcId="{38557480-F7F3-42A4-8BFB-0EBF0FF29099}" destId="{7C56F208-5C17-5047-8EC2-FD298FF7254B}" srcOrd="0" destOrd="0" presId="urn:microsoft.com/office/officeart/2005/8/layout/default"/>
    <dgm:cxn modelId="{6888D764-57C3-4A51-9AA6-9141FBB2BEED}" srcId="{BB3D0168-B7F7-4D31-9950-F74D03106663}" destId="{CE634447-DA2B-41D5-8D8A-FE80A22C32F5}" srcOrd="3" destOrd="0" parTransId="{AD317509-4F22-4CD2-85C9-04CCE6B9A5A8}" sibTransId="{EA9CA9B2-1004-492E-A46B-BFF56F23512C}"/>
    <dgm:cxn modelId="{4040896C-A27C-49F2-8183-B2F5B4ED3DD5}" srcId="{BB3D0168-B7F7-4D31-9950-F74D03106663}" destId="{B26ACE17-0034-4405-91BB-CCC2FF6A65A3}" srcOrd="2" destOrd="0" parTransId="{FC39B6F5-039A-4C2A-8B91-9A0A4427F44C}" sibTransId="{702DEFF2-1BC4-457D-8F56-AC95099C92FD}"/>
    <dgm:cxn modelId="{F0ABDDAF-9858-4D4F-B941-C71C5F9D6886}" type="presOf" srcId="{BB3D0168-B7F7-4D31-9950-F74D03106663}" destId="{FAF95D7C-77C4-584C-B0D9-7F89D351BF58}" srcOrd="0" destOrd="0" presId="urn:microsoft.com/office/officeart/2005/8/layout/default"/>
    <dgm:cxn modelId="{F7DBE0DB-8C1B-3A48-955B-3873F14ACDA7}" type="presOf" srcId="{B26ACE17-0034-4405-91BB-CCC2FF6A65A3}" destId="{3DEB5FE0-0514-9847-8770-A7533D4B16D4}" srcOrd="0" destOrd="0" presId="urn:microsoft.com/office/officeart/2005/8/layout/default"/>
    <dgm:cxn modelId="{33C3A5E9-29D7-43A7-A4BC-C8806CBF87EF}" srcId="{BB3D0168-B7F7-4D31-9950-F74D03106663}" destId="{215EAE6A-705F-4BCB-BD4D-A68AC2C8398A}" srcOrd="0" destOrd="0" parTransId="{EEC05CA9-B676-43D2-B790-31B7B982204C}" sibTransId="{A626E17F-FAE5-4129-8BDF-30828D9E0D31}"/>
    <dgm:cxn modelId="{49AC6AED-E81F-CE40-9944-2CEC91EF7F36}" type="presOf" srcId="{45FF88D6-801D-4199-9AB8-272AB6A93A88}" destId="{70901F02-C97D-974B-87AC-DF91DDC4C770}" srcOrd="0" destOrd="0" presId="urn:microsoft.com/office/officeart/2005/8/layout/default"/>
    <dgm:cxn modelId="{BC904DED-A880-40D6-9912-2C1A93EC25BC}" srcId="{BB3D0168-B7F7-4D31-9950-F74D03106663}" destId="{45FF88D6-801D-4199-9AB8-272AB6A93A88}" srcOrd="5" destOrd="0" parTransId="{A1A447A1-E3E9-49B1-8586-01BB7B8E807D}" sibTransId="{B3394783-003D-45CB-BAE7-F1E79EA81D33}"/>
    <dgm:cxn modelId="{AA17EA9E-0FF2-2449-9DE8-B799ED97BACE}" type="presParOf" srcId="{FAF95D7C-77C4-584C-B0D9-7F89D351BF58}" destId="{FE026155-45FE-DD48-827C-06ACD71620A7}" srcOrd="0" destOrd="0" presId="urn:microsoft.com/office/officeart/2005/8/layout/default"/>
    <dgm:cxn modelId="{A2E3DE03-0194-B64A-8C2D-F7800AC91122}" type="presParOf" srcId="{FAF95D7C-77C4-584C-B0D9-7F89D351BF58}" destId="{39AC7BFE-051E-3041-87EC-93794DDCC378}" srcOrd="1" destOrd="0" presId="urn:microsoft.com/office/officeart/2005/8/layout/default"/>
    <dgm:cxn modelId="{B76D40D2-FADD-8543-AEB2-E29179972B78}" type="presParOf" srcId="{FAF95D7C-77C4-584C-B0D9-7F89D351BF58}" destId="{F7772B08-870B-3D45-B367-5A547E5D13BB}" srcOrd="2" destOrd="0" presId="urn:microsoft.com/office/officeart/2005/8/layout/default"/>
    <dgm:cxn modelId="{C921A70C-80AC-7A42-BEA0-A9199D925243}" type="presParOf" srcId="{FAF95D7C-77C4-584C-B0D9-7F89D351BF58}" destId="{817BFD9D-36D5-B44B-9CF7-E4EF81FA114E}" srcOrd="3" destOrd="0" presId="urn:microsoft.com/office/officeart/2005/8/layout/default"/>
    <dgm:cxn modelId="{E7585709-62AF-C542-8787-C904207B066D}" type="presParOf" srcId="{FAF95D7C-77C4-584C-B0D9-7F89D351BF58}" destId="{3DEB5FE0-0514-9847-8770-A7533D4B16D4}" srcOrd="4" destOrd="0" presId="urn:microsoft.com/office/officeart/2005/8/layout/default"/>
    <dgm:cxn modelId="{0881B619-8C47-A043-AED3-FF936AE77104}" type="presParOf" srcId="{FAF95D7C-77C4-584C-B0D9-7F89D351BF58}" destId="{EC69FC63-1798-9C4C-9A6A-E6DE4BEC870D}" srcOrd="5" destOrd="0" presId="urn:microsoft.com/office/officeart/2005/8/layout/default"/>
    <dgm:cxn modelId="{55A092F3-6706-404B-B413-5D4E98DAE187}" type="presParOf" srcId="{FAF95D7C-77C4-584C-B0D9-7F89D351BF58}" destId="{6833970D-FD03-DE45-83E6-453F087F3779}" srcOrd="6" destOrd="0" presId="urn:microsoft.com/office/officeart/2005/8/layout/default"/>
    <dgm:cxn modelId="{8140CABC-C258-DE43-BAA6-14163872184A}" type="presParOf" srcId="{FAF95D7C-77C4-584C-B0D9-7F89D351BF58}" destId="{8C3E020C-9A4F-E646-884D-A9DED6DD9E0D}" srcOrd="7" destOrd="0" presId="urn:microsoft.com/office/officeart/2005/8/layout/default"/>
    <dgm:cxn modelId="{70C38C86-8842-DB41-A566-7A04583BB3E2}" type="presParOf" srcId="{FAF95D7C-77C4-584C-B0D9-7F89D351BF58}" destId="{7C56F208-5C17-5047-8EC2-FD298FF7254B}" srcOrd="8" destOrd="0" presId="urn:microsoft.com/office/officeart/2005/8/layout/default"/>
    <dgm:cxn modelId="{DD3D098B-7D7B-9E44-A651-66BE6026D615}" type="presParOf" srcId="{FAF95D7C-77C4-584C-B0D9-7F89D351BF58}" destId="{D29AE435-FFAF-3142-996C-B94F2BC35B74}" srcOrd="9" destOrd="0" presId="urn:microsoft.com/office/officeart/2005/8/layout/default"/>
    <dgm:cxn modelId="{30AE38F1-AB14-F042-A8B3-5B9FC677D8C5}" type="presParOf" srcId="{FAF95D7C-77C4-584C-B0D9-7F89D351BF58}" destId="{70901F02-C97D-974B-87AC-DF91DDC4C7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9EB383-0D3A-4105-9925-0C1B7864FF41}" type="doc">
      <dgm:prSet loTypeId="urn:microsoft.com/office/officeart/2008/layout/LinedList" loCatId="list" qsTypeId="urn:microsoft.com/office/officeart/2005/8/quickstyle/simple1#20" qsCatId="simple" csTypeId="urn:microsoft.com/office/officeart/2005/8/colors/accent4_2#2" csCatId="accent4"/>
      <dgm:spPr/>
      <dgm:t>
        <a:bodyPr/>
        <a:lstStyle/>
        <a:p>
          <a:endParaRPr lang="en-US"/>
        </a:p>
      </dgm:t>
    </dgm:pt>
    <dgm:pt modelId="{C64BDC72-8128-435C-9129-AE82747942FE}">
      <dgm:prSet/>
      <dgm:spPr/>
      <dgm:t>
        <a:bodyPr/>
        <a:lstStyle/>
        <a:p>
          <a:r>
            <a:rPr lang="en-US" b="0" i="0"/>
            <a:t>Dissemination</a:t>
          </a:r>
          <a:endParaRPr lang="en-US"/>
        </a:p>
      </dgm:t>
    </dgm:pt>
    <dgm:pt modelId="{D83009B4-A1E0-4F5B-B063-2C2A5A3F04A0}" type="parTrans" cxnId="{3C854F01-5B53-4241-B2EC-C41BB62E24C0}">
      <dgm:prSet/>
      <dgm:spPr/>
      <dgm:t>
        <a:bodyPr/>
        <a:lstStyle/>
        <a:p>
          <a:endParaRPr lang="en-US"/>
        </a:p>
      </dgm:t>
    </dgm:pt>
    <dgm:pt modelId="{08897DE4-F0EF-498A-9BB2-AA689C1A4F12}" type="sibTrans" cxnId="{3C854F01-5B53-4241-B2EC-C41BB62E24C0}">
      <dgm:prSet/>
      <dgm:spPr/>
      <dgm:t>
        <a:bodyPr/>
        <a:lstStyle/>
        <a:p>
          <a:endParaRPr lang="en-US"/>
        </a:p>
      </dgm:t>
    </dgm:pt>
    <dgm:pt modelId="{C9B5A5C6-6F89-42E6-9F1D-753DC342B4DB}">
      <dgm:prSet/>
      <dgm:spPr/>
      <dgm:t>
        <a:bodyPr/>
        <a:lstStyle/>
        <a:p>
          <a:r>
            <a:rPr lang="en-US" b="0" i="0"/>
            <a:t>Communication</a:t>
          </a:r>
          <a:endParaRPr lang="en-US"/>
        </a:p>
      </dgm:t>
    </dgm:pt>
    <dgm:pt modelId="{A306D98E-0647-4065-BD37-F0B539C0D265}" type="parTrans" cxnId="{124A702A-A4B4-4321-ABD2-978F17FC3DBE}">
      <dgm:prSet/>
      <dgm:spPr/>
      <dgm:t>
        <a:bodyPr/>
        <a:lstStyle/>
        <a:p>
          <a:endParaRPr lang="en-US"/>
        </a:p>
      </dgm:t>
    </dgm:pt>
    <dgm:pt modelId="{F4EA00C7-7388-4027-B99C-7C15E0A713AC}" type="sibTrans" cxnId="{124A702A-A4B4-4321-ABD2-978F17FC3DBE}">
      <dgm:prSet/>
      <dgm:spPr/>
      <dgm:t>
        <a:bodyPr/>
        <a:lstStyle/>
        <a:p>
          <a:endParaRPr lang="en-US"/>
        </a:p>
      </dgm:t>
    </dgm:pt>
    <dgm:pt modelId="{6BE2243C-EA6B-47C1-994F-8EF327C2806C}">
      <dgm:prSet/>
      <dgm:spPr/>
      <dgm:t>
        <a:bodyPr/>
        <a:lstStyle/>
        <a:p>
          <a:r>
            <a:rPr lang="en-US" b="0" i="0"/>
            <a:t>Knowledge translation</a:t>
          </a:r>
          <a:endParaRPr lang="en-US"/>
        </a:p>
      </dgm:t>
    </dgm:pt>
    <dgm:pt modelId="{7F009B00-28CB-4EC7-8626-CB9664264BC1}" type="parTrans" cxnId="{BE1AD533-E0BA-45D0-BFBA-0C8FF0FF64BB}">
      <dgm:prSet/>
      <dgm:spPr/>
      <dgm:t>
        <a:bodyPr/>
        <a:lstStyle/>
        <a:p>
          <a:endParaRPr lang="en-US"/>
        </a:p>
      </dgm:t>
    </dgm:pt>
    <dgm:pt modelId="{93CB5573-8C3B-40B7-8A6F-4CA4544EAA93}" type="sibTrans" cxnId="{BE1AD533-E0BA-45D0-BFBA-0C8FF0FF64BB}">
      <dgm:prSet/>
      <dgm:spPr/>
      <dgm:t>
        <a:bodyPr/>
        <a:lstStyle/>
        <a:p>
          <a:endParaRPr lang="en-US"/>
        </a:p>
      </dgm:t>
    </dgm:pt>
    <dgm:pt modelId="{857B27E2-7359-40B8-B7A0-6BCA669ACA50}">
      <dgm:prSet/>
      <dgm:spPr/>
      <dgm:t>
        <a:bodyPr/>
        <a:lstStyle/>
        <a:p>
          <a:r>
            <a:rPr lang="en-US" b="0" i="0"/>
            <a:t>Knowledge transfer</a:t>
          </a:r>
          <a:endParaRPr lang="en-US"/>
        </a:p>
      </dgm:t>
    </dgm:pt>
    <dgm:pt modelId="{5289340E-8CEF-42C1-AC2B-65FF4D895CD5}" type="parTrans" cxnId="{E0162436-8BD4-4FB1-A1F8-509A17072ABA}">
      <dgm:prSet/>
      <dgm:spPr/>
      <dgm:t>
        <a:bodyPr/>
        <a:lstStyle/>
        <a:p>
          <a:endParaRPr lang="en-US"/>
        </a:p>
      </dgm:t>
    </dgm:pt>
    <dgm:pt modelId="{DFBFED3A-6C53-4F99-9A67-69046E58AEEC}" type="sibTrans" cxnId="{E0162436-8BD4-4FB1-A1F8-509A17072ABA}">
      <dgm:prSet/>
      <dgm:spPr/>
      <dgm:t>
        <a:bodyPr/>
        <a:lstStyle/>
        <a:p>
          <a:endParaRPr lang="en-US"/>
        </a:p>
      </dgm:t>
    </dgm:pt>
    <dgm:pt modelId="{0DB08948-A237-415D-AD70-C727C479DF79}">
      <dgm:prSet/>
      <dgm:spPr/>
      <dgm:t>
        <a:bodyPr/>
        <a:lstStyle/>
        <a:p>
          <a:r>
            <a:rPr lang="en-US" b="0" i="0"/>
            <a:t>Knowledge mobilization</a:t>
          </a:r>
          <a:endParaRPr lang="en-US"/>
        </a:p>
      </dgm:t>
    </dgm:pt>
    <dgm:pt modelId="{D8A9F746-E33F-401A-96C1-904432C0C6EE}" type="parTrans" cxnId="{E8B38A12-B329-4B75-BC2C-E357B83D9925}">
      <dgm:prSet/>
      <dgm:spPr/>
      <dgm:t>
        <a:bodyPr/>
        <a:lstStyle/>
        <a:p>
          <a:endParaRPr lang="en-US"/>
        </a:p>
      </dgm:t>
    </dgm:pt>
    <dgm:pt modelId="{C7CBABC4-E5C9-4D94-8771-4AC95CC723A0}" type="sibTrans" cxnId="{E8B38A12-B329-4B75-BC2C-E357B83D9925}">
      <dgm:prSet/>
      <dgm:spPr/>
      <dgm:t>
        <a:bodyPr/>
        <a:lstStyle/>
        <a:p>
          <a:endParaRPr lang="en-US"/>
        </a:p>
      </dgm:t>
    </dgm:pt>
    <dgm:pt modelId="{768363FB-0F13-4513-A9B5-A8036270A5AF}">
      <dgm:prSet/>
      <dgm:spPr/>
      <dgm:t>
        <a:bodyPr/>
        <a:lstStyle/>
        <a:p>
          <a:r>
            <a:rPr lang="en-US" b="0" i="0"/>
            <a:t>Research Impact</a:t>
          </a:r>
          <a:endParaRPr lang="en-US"/>
        </a:p>
      </dgm:t>
    </dgm:pt>
    <dgm:pt modelId="{D7791614-4146-4C01-989F-E353798D20BF}" type="parTrans" cxnId="{22380C55-E421-4BE0-8750-910C8036F4F6}">
      <dgm:prSet/>
      <dgm:spPr/>
      <dgm:t>
        <a:bodyPr/>
        <a:lstStyle/>
        <a:p>
          <a:endParaRPr lang="en-US"/>
        </a:p>
      </dgm:t>
    </dgm:pt>
    <dgm:pt modelId="{D3F06317-AE1C-45CD-B408-A1190AB64D96}" type="sibTrans" cxnId="{22380C55-E421-4BE0-8750-910C8036F4F6}">
      <dgm:prSet/>
      <dgm:spPr/>
      <dgm:t>
        <a:bodyPr/>
        <a:lstStyle/>
        <a:p>
          <a:endParaRPr lang="en-US"/>
        </a:p>
      </dgm:t>
    </dgm:pt>
    <dgm:pt modelId="{583E796C-64E1-974A-91CC-BD1B24722A73}" type="pres">
      <dgm:prSet presAssocID="{F89EB383-0D3A-4105-9925-0C1B7864FF41}" presName="vert0" presStyleCnt="0">
        <dgm:presLayoutVars>
          <dgm:dir/>
          <dgm:animOne val="branch"/>
          <dgm:animLvl val="lvl"/>
        </dgm:presLayoutVars>
      </dgm:prSet>
      <dgm:spPr/>
    </dgm:pt>
    <dgm:pt modelId="{3653BBC7-4F90-B14C-AEC6-061ECF69B741}" type="pres">
      <dgm:prSet presAssocID="{C64BDC72-8128-435C-9129-AE82747942FE}" presName="thickLine" presStyleLbl="alignNode1" presStyleIdx="0" presStyleCnt="6"/>
      <dgm:spPr/>
    </dgm:pt>
    <dgm:pt modelId="{FF61CFCB-3B9F-BE4A-B340-8D4FEC0D4BD2}" type="pres">
      <dgm:prSet presAssocID="{C64BDC72-8128-435C-9129-AE82747942FE}" presName="horz1" presStyleCnt="0"/>
      <dgm:spPr/>
    </dgm:pt>
    <dgm:pt modelId="{B5FF0942-9D9D-6145-8ED3-4C8B44E86EAC}" type="pres">
      <dgm:prSet presAssocID="{C64BDC72-8128-435C-9129-AE82747942FE}" presName="tx1" presStyleLbl="revTx" presStyleIdx="0" presStyleCnt="6"/>
      <dgm:spPr/>
    </dgm:pt>
    <dgm:pt modelId="{91786E6A-98D9-3C44-990C-BCB9D96F1665}" type="pres">
      <dgm:prSet presAssocID="{C64BDC72-8128-435C-9129-AE82747942FE}" presName="vert1" presStyleCnt="0"/>
      <dgm:spPr/>
    </dgm:pt>
    <dgm:pt modelId="{6B43091D-197B-3043-A05D-5477696DA733}" type="pres">
      <dgm:prSet presAssocID="{C9B5A5C6-6F89-42E6-9F1D-753DC342B4DB}" presName="thickLine" presStyleLbl="alignNode1" presStyleIdx="1" presStyleCnt="6"/>
      <dgm:spPr/>
    </dgm:pt>
    <dgm:pt modelId="{7861DEE2-E8D7-3442-B7EB-4FFFE3CEC25F}" type="pres">
      <dgm:prSet presAssocID="{C9B5A5C6-6F89-42E6-9F1D-753DC342B4DB}" presName="horz1" presStyleCnt="0"/>
      <dgm:spPr/>
    </dgm:pt>
    <dgm:pt modelId="{04948B74-6C5C-634F-8632-B9E65BEEBEBD}" type="pres">
      <dgm:prSet presAssocID="{C9B5A5C6-6F89-42E6-9F1D-753DC342B4DB}" presName="tx1" presStyleLbl="revTx" presStyleIdx="1" presStyleCnt="6"/>
      <dgm:spPr/>
    </dgm:pt>
    <dgm:pt modelId="{831B5474-4BAF-FF49-B6DC-A07E1D13F8DB}" type="pres">
      <dgm:prSet presAssocID="{C9B5A5C6-6F89-42E6-9F1D-753DC342B4DB}" presName="vert1" presStyleCnt="0"/>
      <dgm:spPr/>
    </dgm:pt>
    <dgm:pt modelId="{34B4B2CC-B190-D343-842C-6E7813EA7FBB}" type="pres">
      <dgm:prSet presAssocID="{6BE2243C-EA6B-47C1-994F-8EF327C2806C}" presName="thickLine" presStyleLbl="alignNode1" presStyleIdx="2" presStyleCnt="6"/>
      <dgm:spPr/>
    </dgm:pt>
    <dgm:pt modelId="{6849C2A0-D3B3-E449-9FE3-8F4B13B0BCB1}" type="pres">
      <dgm:prSet presAssocID="{6BE2243C-EA6B-47C1-994F-8EF327C2806C}" presName="horz1" presStyleCnt="0"/>
      <dgm:spPr/>
    </dgm:pt>
    <dgm:pt modelId="{60BAFAA4-3CAD-7A4E-8287-957FECADF1EF}" type="pres">
      <dgm:prSet presAssocID="{6BE2243C-EA6B-47C1-994F-8EF327C2806C}" presName="tx1" presStyleLbl="revTx" presStyleIdx="2" presStyleCnt="6"/>
      <dgm:spPr/>
    </dgm:pt>
    <dgm:pt modelId="{C01EA671-970F-6343-BEB4-82C71312AE4E}" type="pres">
      <dgm:prSet presAssocID="{6BE2243C-EA6B-47C1-994F-8EF327C2806C}" presName="vert1" presStyleCnt="0"/>
      <dgm:spPr/>
    </dgm:pt>
    <dgm:pt modelId="{4FEC7FDE-F862-5D44-9903-77DE63AED3E0}" type="pres">
      <dgm:prSet presAssocID="{857B27E2-7359-40B8-B7A0-6BCA669ACA50}" presName="thickLine" presStyleLbl="alignNode1" presStyleIdx="3" presStyleCnt="6"/>
      <dgm:spPr/>
    </dgm:pt>
    <dgm:pt modelId="{802344C1-78AA-7045-9E3C-15CD97D14221}" type="pres">
      <dgm:prSet presAssocID="{857B27E2-7359-40B8-B7A0-6BCA669ACA50}" presName="horz1" presStyleCnt="0"/>
      <dgm:spPr/>
    </dgm:pt>
    <dgm:pt modelId="{17E7E26B-3BCD-9D40-AE1E-01DEC9485DC8}" type="pres">
      <dgm:prSet presAssocID="{857B27E2-7359-40B8-B7A0-6BCA669ACA50}" presName="tx1" presStyleLbl="revTx" presStyleIdx="3" presStyleCnt="6"/>
      <dgm:spPr/>
    </dgm:pt>
    <dgm:pt modelId="{D59BF515-A525-6646-B6B7-6A6C7D18A857}" type="pres">
      <dgm:prSet presAssocID="{857B27E2-7359-40B8-B7A0-6BCA669ACA50}" presName="vert1" presStyleCnt="0"/>
      <dgm:spPr/>
    </dgm:pt>
    <dgm:pt modelId="{7F80B71F-D08C-E64E-90C7-0AC84C2B7A25}" type="pres">
      <dgm:prSet presAssocID="{0DB08948-A237-415D-AD70-C727C479DF79}" presName="thickLine" presStyleLbl="alignNode1" presStyleIdx="4" presStyleCnt="6"/>
      <dgm:spPr/>
    </dgm:pt>
    <dgm:pt modelId="{8508CE79-4D6E-794F-8418-A5758192C00A}" type="pres">
      <dgm:prSet presAssocID="{0DB08948-A237-415D-AD70-C727C479DF79}" presName="horz1" presStyleCnt="0"/>
      <dgm:spPr/>
    </dgm:pt>
    <dgm:pt modelId="{BACFB02C-3E32-EB4E-9731-C0A5E67941DE}" type="pres">
      <dgm:prSet presAssocID="{0DB08948-A237-415D-AD70-C727C479DF79}" presName="tx1" presStyleLbl="revTx" presStyleIdx="4" presStyleCnt="6"/>
      <dgm:spPr/>
    </dgm:pt>
    <dgm:pt modelId="{65D51411-721D-DA49-899D-C38BDA64EF52}" type="pres">
      <dgm:prSet presAssocID="{0DB08948-A237-415D-AD70-C727C479DF79}" presName="vert1" presStyleCnt="0"/>
      <dgm:spPr/>
    </dgm:pt>
    <dgm:pt modelId="{B6356977-3D29-F54D-AB3A-FCAE743313B7}" type="pres">
      <dgm:prSet presAssocID="{768363FB-0F13-4513-A9B5-A8036270A5AF}" presName="thickLine" presStyleLbl="alignNode1" presStyleIdx="5" presStyleCnt="6"/>
      <dgm:spPr/>
    </dgm:pt>
    <dgm:pt modelId="{085D2F97-26C3-8343-86BB-534651905204}" type="pres">
      <dgm:prSet presAssocID="{768363FB-0F13-4513-A9B5-A8036270A5AF}" presName="horz1" presStyleCnt="0"/>
      <dgm:spPr/>
    </dgm:pt>
    <dgm:pt modelId="{A84C960C-5B98-B845-8B73-EF21B25E86C6}" type="pres">
      <dgm:prSet presAssocID="{768363FB-0F13-4513-A9B5-A8036270A5AF}" presName="tx1" presStyleLbl="revTx" presStyleIdx="5" presStyleCnt="6"/>
      <dgm:spPr/>
    </dgm:pt>
    <dgm:pt modelId="{7C6DF927-FA49-6548-8055-5A196EC2D003}" type="pres">
      <dgm:prSet presAssocID="{768363FB-0F13-4513-A9B5-A8036270A5AF}" presName="vert1" presStyleCnt="0"/>
      <dgm:spPr/>
    </dgm:pt>
  </dgm:ptLst>
  <dgm:cxnLst>
    <dgm:cxn modelId="{3C854F01-5B53-4241-B2EC-C41BB62E24C0}" srcId="{F89EB383-0D3A-4105-9925-0C1B7864FF41}" destId="{C64BDC72-8128-435C-9129-AE82747942FE}" srcOrd="0" destOrd="0" parTransId="{D83009B4-A1E0-4F5B-B063-2C2A5A3F04A0}" sibTransId="{08897DE4-F0EF-498A-9BB2-AA689C1A4F12}"/>
    <dgm:cxn modelId="{E8B38A12-B329-4B75-BC2C-E357B83D9925}" srcId="{F89EB383-0D3A-4105-9925-0C1B7864FF41}" destId="{0DB08948-A237-415D-AD70-C727C479DF79}" srcOrd="4" destOrd="0" parTransId="{D8A9F746-E33F-401A-96C1-904432C0C6EE}" sibTransId="{C7CBABC4-E5C9-4D94-8771-4AC95CC723A0}"/>
    <dgm:cxn modelId="{124A702A-A4B4-4321-ABD2-978F17FC3DBE}" srcId="{F89EB383-0D3A-4105-9925-0C1B7864FF41}" destId="{C9B5A5C6-6F89-42E6-9F1D-753DC342B4DB}" srcOrd="1" destOrd="0" parTransId="{A306D98E-0647-4065-BD37-F0B539C0D265}" sibTransId="{F4EA00C7-7388-4027-B99C-7C15E0A713AC}"/>
    <dgm:cxn modelId="{AF8FB32C-C7AE-6345-83D0-A2726B483A43}" type="presOf" srcId="{6BE2243C-EA6B-47C1-994F-8EF327C2806C}" destId="{60BAFAA4-3CAD-7A4E-8287-957FECADF1EF}" srcOrd="0" destOrd="0" presId="urn:microsoft.com/office/officeart/2008/layout/LinedList"/>
    <dgm:cxn modelId="{BE1AD533-E0BA-45D0-BFBA-0C8FF0FF64BB}" srcId="{F89EB383-0D3A-4105-9925-0C1B7864FF41}" destId="{6BE2243C-EA6B-47C1-994F-8EF327C2806C}" srcOrd="2" destOrd="0" parTransId="{7F009B00-28CB-4EC7-8626-CB9664264BC1}" sibTransId="{93CB5573-8C3B-40B7-8A6F-4CA4544EAA93}"/>
    <dgm:cxn modelId="{E0162436-8BD4-4FB1-A1F8-509A17072ABA}" srcId="{F89EB383-0D3A-4105-9925-0C1B7864FF41}" destId="{857B27E2-7359-40B8-B7A0-6BCA669ACA50}" srcOrd="3" destOrd="0" parTransId="{5289340E-8CEF-42C1-AC2B-65FF4D895CD5}" sibTransId="{DFBFED3A-6C53-4F99-9A67-69046E58AEEC}"/>
    <dgm:cxn modelId="{1B996B51-3C89-5544-9257-7D2F8A8DCC91}" type="presOf" srcId="{857B27E2-7359-40B8-B7A0-6BCA669ACA50}" destId="{17E7E26B-3BCD-9D40-AE1E-01DEC9485DC8}" srcOrd="0" destOrd="0" presId="urn:microsoft.com/office/officeart/2008/layout/LinedList"/>
    <dgm:cxn modelId="{22380C55-E421-4BE0-8750-910C8036F4F6}" srcId="{F89EB383-0D3A-4105-9925-0C1B7864FF41}" destId="{768363FB-0F13-4513-A9B5-A8036270A5AF}" srcOrd="5" destOrd="0" parTransId="{D7791614-4146-4C01-989F-E353798D20BF}" sibTransId="{D3F06317-AE1C-45CD-B408-A1190AB64D96}"/>
    <dgm:cxn modelId="{B8AC828C-63E5-CD49-81E7-0DFCADC94528}" type="presOf" srcId="{F89EB383-0D3A-4105-9925-0C1B7864FF41}" destId="{583E796C-64E1-974A-91CC-BD1B24722A73}" srcOrd="0" destOrd="0" presId="urn:microsoft.com/office/officeart/2008/layout/LinedList"/>
    <dgm:cxn modelId="{90754EA2-F39E-F247-8949-354D2D96E7CF}" type="presOf" srcId="{C9B5A5C6-6F89-42E6-9F1D-753DC342B4DB}" destId="{04948B74-6C5C-634F-8632-B9E65BEEBEBD}" srcOrd="0" destOrd="0" presId="urn:microsoft.com/office/officeart/2008/layout/LinedList"/>
    <dgm:cxn modelId="{BA2487B5-8045-2341-9ACC-8A0DEA46508A}" type="presOf" srcId="{768363FB-0F13-4513-A9B5-A8036270A5AF}" destId="{A84C960C-5B98-B845-8B73-EF21B25E86C6}" srcOrd="0" destOrd="0" presId="urn:microsoft.com/office/officeart/2008/layout/LinedList"/>
    <dgm:cxn modelId="{4BBFA0D5-F748-F840-8360-936B061C5E7C}" type="presOf" srcId="{0DB08948-A237-415D-AD70-C727C479DF79}" destId="{BACFB02C-3E32-EB4E-9731-C0A5E67941DE}" srcOrd="0" destOrd="0" presId="urn:microsoft.com/office/officeart/2008/layout/LinedList"/>
    <dgm:cxn modelId="{B0F9C2EE-8C41-6544-9F96-B2BCCA868DB8}" type="presOf" srcId="{C64BDC72-8128-435C-9129-AE82747942FE}" destId="{B5FF0942-9D9D-6145-8ED3-4C8B44E86EAC}" srcOrd="0" destOrd="0" presId="urn:microsoft.com/office/officeart/2008/layout/LinedList"/>
    <dgm:cxn modelId="{0D920270-5035-AF4B-9743-9E60BC0EF337}" type="presParOf" srcId="{583E796C-64E1-974A-91CC-BD1B24722A73}" destId="{3653BBC7-4F90-B14C-AEC6-061ECF69B741}" srcOrd="0" destOrd="0" presId="urn:microsoft.com/office/officeart/2008/layout/LinedList"/>
    <dgm:cxn modelId="{A46E0B4C-FE14-B84C-8CF5-8EF670117BC5}" type="presParOf" srcId="{583E796C-64E1-974A-91CC-BD1B24722A73}" destId="{FF61CFCB-3B9F-BE4A-B340-8D4FEC0D4BD2}" srcOrd="1" destOrd="0" presId="urn:microsoft.com/office/officeart/2008/layout/LinedList"/>
    <dgm:cxn modelId="{684290D0-FD0A-1F43-96A7-494CAB60EBD5}" type="presParOf" srcId="{FF61CFCB-3B9F-BE4A-B340-8D4FEC0D4BD2}" destId="{B5FF0942-9D9D-6145-8ED3-4C8B44E86EAC}" srcOrd="0" destOrd="0" presId="urn:microsoft.com/office/officeart/2008/layout/LinedList"/>
    <dgm:cxn modelId="{BAEE5137-F9CA-9741-AA6F-7879876AF28C}" type="presParOf" srcId="{FF61CFCB-3B9F-BE4A-B340-8D4FEC0D4BD2}" destId="{91786E6A-98D9-3C44-990C-BCB9D96F1665}" srcOrd="1" destOrd="0" presId="urn:microsoft.com/office/officeart/2008/layout/LinedList"/>
    <dgm:cxn modelId="{7C84F8F2-C2BB-9C49-AB67-254A66B86272}" type="presParOf" srcId="{583E796C-64E1-974A-91CC-BD1B24722A73}" destId="{6B43091D-197B-3043-A05D-5477696DA733}" srcOrd="2" destOrd="0" presId="urn:microsoft.com/office/officeart/2008/layout/LinedList"/>
    <dgm:cxn modelId="{07081876-2E8F-3A4E-8146-4616E445D274}" type="presParOf" srcId="{583E796C-64E1-974A-91CC-BD1B24722A73}" destId="{7861DEE2-E8D7-3442-B7EB-4FFFE3CEC25F}" srcOrd="3" destOrd="0" presId="urn:microsoft.com/office/officeart/2008/layout/LinedList"/>
    <dgm:cxn modelId="{09B60153-0F4D-CD43-B2ED-83D999B3A75F}" type="presParOf" srcId="{7861DEE2-E8D7-3442-B7EB-4FFFE3CEC25F}" destId="{04948B74-6C5C-634F-8632-B9E65BEEBEBD}" srcOrd="0" destOrd="0" presId="urn:microsoft.com/office/officeart/2008/layout/LinedList"/>
    <dgm:cxn modelId="{5B1B046C-09BC-C445-883C-ADE5833A223A}" type="presParOf" srcId="{7861DEE2-E8D7-3442-B7EB-4FFFE3CEC25F}" destId="{831B5474-4BAF-FF49-B6DC-A07E1D13F8DB}" srcOrd="1" destOrd="0" presId="urn:microsoft.com/office/officeart/2008/layout/LinedList"/>
    <dgm:cxn modelId="{FAD0B85A-E073-C842-BE6E-D04CF5E3CB5B}" type="presParOf" srcId="{583E796C-64E1-974A-91CC-BD1B24722A73}" destId="{34B4B2CC-B190-D343-842C-6E7813EA7FBB}" srcOrd="4" destOrd="0" presId="urn:microsoft.com/office/officeart/2008/layout/LinedList"/>
    <dgm:cxn modelId="{1107CC97-81BE-4A4C-B4E0-0CE1CA37F0C3}" type="presParOf" srcId="{583E796C-64E1-974A-91CC-BD1B24722A73}" destId="{6849C2A0-D3B3-E449-9FE3-8F4B13B0BCB1}" srcOrd="5" destOrd="0" presId="urn:microsoft.com/office/officeart/2008/layout/LinedList"/>
    <dgm:cxn modelId="{E3C4FF52-4AC0-B244-823B-79B0B0176E9B}" type="presParOf" srcId="{6849C2A0-D3B3-E449-9FE3-8F4B13B0BCB1}" destId="{60BAFAA4-3CAD-7A4E-8287-957FECADF1EF}" srcOrd="0" destOrd="0" presId="urn:microsoft.com/office/officeart/2008/layout/LinedList"/>
    <dgm:cxn modelId="{C4590897-44F3-E343-9DDD-16068F6D7809}" type="presParOf" srcId="{6849C2A0-D3B3-E449-9FE3-8F4B13B0BCB1}" destId="{C01EA671-970F-6343-BEB4-82C71312AE4E}" srcOrd="1" destOrd="0" presId="urn:microsoft.com/office/officeart/2008/layout/LinedList"/>
    <dgm:cxn modelId="{69AC73A6-BC90-7D4E-BAA8-5D8864BB31DA}" type="presParOf" srcId="{583E796C-64E1-974A-91CC-BD1B24722A73}" destId="{4FEC7FDE-F862-5D44-9903-77DE63AED3E0}" srcOrd="6" destOrd="0" presId="urn:microsoft.com/office/officeart/2008/layout/LinedList"/>
    <dgm:cxn modelId="{EA9BF38D-AF09-4546-BB26-0B85E2A0D7F5}" type="presParOf" srcId="{583E796C-64E1-974A-91CC-BD1B24722A73}" destId="{802344C1-78AA-7045-9E3C-15CD97D14221}" srcOrd="7" destOrd="0" presId="urn:microsoft.com/office/officeart/2008/layout/LinedList"/>
    <dgm:cxn modelId="{89345F3E-688B-A444-8D6C-1F6A70D57801}" type="presParOf" srcId="{802344C1-78AA-7045-9E3C-15CD97D14221}" destId="{17E7E26B-3BCD-9D40-AE1E-01DEC9485DC8}" srcOrd="0" destOrd="0" presId="urn:microsoft.com/office/officeart/2008/layout/LinedList"/>
    <dgm:cxn modelId="{77744CBC-DAE5-F34E-B98F-5E8AC122FDA4}" type="presParOf" srcId="{802344C1-78AA-7045-9E3C-15CD97D14221}" destId="{D59BF515-A525-6646-B6B7-6A6C7D18A857}" srcOrd="1" destOrd="0" presId="urn:microsoft.com/office/officeart/2008/layout/LinedList"/>
    <dgm:cxn modelId="{E456F441-8E78-5D4F-87FA-ECECBAB2D79D}" type="presParOf" srcId="{583E796C-64E1-974A-91CC-BD1B24722A73}" destId="{7F80B71F-D08C-E64E-90C7-0AC84C2B7A25}" srcOrd="8" destOrd="0" presId="urn:microsoft.com/office/officeart/2008/layout/LinedList"/>
    <dgm:cxn modelId="{B30C6D0A-4181-5F43-B169-8E7B6FCD009B}" type="presParOf" srcId="{583E796C-64E1-974A-91CC-BD1B24722A73}" destId="{8508CE79-4D6E-794F-8418-A5758192C00A}" srcOrd="9" destOrd="0" presId="urn:microsoft.com/office/officeart/2008/layout/LinedList"/>
    <dgm:cxn modelId="{DF983EA6-9EE7-5646-AF1A-A144C0FC2CC0}" type="presParOf" srcId="{8508CE79-4D6E-794F-8418-A5758192C00A}" destId="{BACFB02C-3E32-EB4E-9731-C0A5E67941DE}" srcOrd="0" destOrd="0" presId="urn:microsoft.com/office/officeart/2008/layout/LinedList"/>
    <dgm:cxn modelId="{9765840F-618C-EE4F-A7F2-BB10790129AA}" type="presParOf" srcId="{8508CE79-4D6E-794F-8418-A5758192C00A}" destId="{65D51411-721D-DA49-899D-C38BDA64EF52}" srcOrd="1" destOrd="0" presId="urn:microsoft.com/office/officeart/2008/layout/LinedList"/>
    <dgm:cxn modelId="{65C73111-2F4D-A140-A62E-ABC9932478AA}" type="presParOf" srcId="{583E796C-64E1-974A-91CC-BD1B24722A73}" destId="{B6356977-3D29-F54D-AB3A-FCAE743313B7}" srcOrd="10" destOrd="0" presId="urn:microsoft.com/office/officeart/2008/layout/LinedList"/>
    <dgm:cxn modelId="{B3B51E89-0E88-AD4A-BEE9-0B59177A742E}" type="presParOf" srcId="{583E796C-64E1-974A-91CC-BD1B24722A73}" destId="{085D2F97-26C3-8343-86BB-534651905204}" srcOrd="11" destOrd="0" presId="urn:microsoft.com/office/officeart/2008/layout/LinedList"/>
    <dgm:cxn modelId="{CA7E5154-532F-C747-B23C-B0B2844F3496}" type="presParOf" srcId="{085D2F97-26C3-8343-86BB-534651905204}" destId="{A84C960C-5B98-B845-8B73-EF21B25E86C6}" srcOrd="0" destOrd="0" presId="urn:microsoft.com/office/officeart/2008/layout/LinedList"/>
    <dgm:cxn modelId="{D6E1437A-A30D-4343-895A-BA05209F3E35}" type="presParOf" srcId="{085D2F97-26C3-8343-86BB-534651905204}" destId="{7C6DF927-FA49-6548-8055-5A196EC2D0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179168-582E-4BDD-96D6-8440A51E06CA}" type="doc">
      <dgm:prSet loTypeId="urn:microsoft.com/office/officeart/2018/2/layout/IconVerticalSolidList" loCatId="icon" qsTypeId="urn:microsoft.com/office/officeart/2005/8/quickstyle/simple1#2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D4CA1AB2-4C28-45EE-8E12-D97C41E194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Dissemination as core business in academia</a:t>
          </a:r>
        </a:p>
      </dgm:t>
    </dgm:pt>
    <dgm:pt modelId="{50A7FBCA-32BA-446D-8F1D-F90923B23C63}" type="parTrans" cxnId="{10BA34A4-2BEB-4F7A-B391-8C77B7E5C301}">
      <dgm:prSet/>
      <dgm:spPr/>
      <dgm:t>
        <a:bodyPr/>
        <a:lstStyle/>
        <a:p>
          <a:endParaRPr lang="en-US"/>
        </a:p>
      </dgm:t>
    </dgm:pt>
    <dgm:pt modelId="{D5D4C59C-E31C-44FF-A7AB-4946BC3B18E4}" type="sibTrans" cxnId="{10BA34A4-2BEB-4F7A-B391-8C77B7E5C30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F9462C6-E78D-4FAA-B4E3-DD83B4092B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Changing perspectives on platforms for dissemination</a:t>
          </a:r>
        </a:p>
      </dgm:t>
    </dgm:pt>
    <dgm:pt modelId="{13388806-A2C1-4A99-9E0C-385C0E046F02}" type="parTrans" cxnId="{2988FF19-01F8-417B-9249-77AB3EF3156A}">
      <dgm:prSet/>
      <dgm:spPr/>
      <dgm:t>
        <a:bodyPr/>
        <a:lstStyle/>
        <a:p>
          <a:endParaRPr lang="en-US"/>
        </a:p>
      </dgm:t>
    </dgm:pt>
    <dgm:pt modelId="{06F75ACF-F131-4353-95A3-C7ECCBFD0511}" type="sibTrans" cxnId="{2988FF19-01F8-417B-9249-77AB3EF3156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E0F40E7-DA1D-4F3E-A80B-79E96B116B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Impact of KPIs and (Alt)Metrics</a:t>
          </a:r>
        </a:p>
      </dgm:t>
    </dgm:pt>
    <dgm:pt modelId="{A3CF6C32-268C-4895-B29D-EFCBE3F43CBF}" type="parTrans" cxnId="{E07C8677-16CD-41B5-90A9-942432EFB984}">
      <dgm:prSet/>
      <dgm:spPr/>
      <dgm:t>
        <a:bodyPr/>
        <a:lstStyle/>
        <a:p>
          <a:endParaRPr lang="en-US"/>
        </a:p>
      </dgm:t>
    </dgm:pt>
    <dgm:pt modelId="{869DA1DC-9D9E-4D7D-B6BD-DFF2B887173E}" type="sibTrans" cxnId="{E07C8677-16CD-41B5-90A9-942432EFB98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4C5BDCE-5D21-4596-8209-004F3B419E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Importance of responsible metrics</a:t>
          </a:r>
        </a:p>
      </dgm:t>
    </dgm:pt>
    <dgm:pt modelId="{B76BF09B-D02D-42A5-896A-6A50ED2CC28E}" type="parTrans" cxnId="{35424083-C173-403F-9506-032A01152A88}">
      <dgm:prSet/>
      <dgm:spPr/>
      <dgm:t>
        <a:bodyPr/>
        <a:lstStyle/>
        <a:p>
          <a:endParaRPr lang="en-US"/>
        </a:p>
      </dgm:t>
    </dgm:pt>
    <dgm:pt modelId="{11D6E767-B9FA-45B5-8503-271C6751E0E4}" type="sibTrans" cxnId="{35424083-C173-403F-9506-032A01152A8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005EAF8-DE4F-4376-AE83-866AAE8217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Increased awareness of multiple stakeholders/ audiences</a:t>
          </a:r>
        </a:p>
      </dgm:t>
    </dgm:pt>
    <dgm:pt modelId="{7005593C-03E8-4428-A5BE-2DBD429BD374}" type="parTrans" cxnId="{3D7F42FD-1B84-4F21-969A-37A37D4CAB52}">
      <dgm:prSet/>
      <dgm:spPr/>
      <dgm:t>
        <a:bodyPr/>
        <a:lstStyle/>
        <a:p>
          <a:endParaRPr lang="en-US"/>
        </a:p>
      </dgm:t>
    </dgm:pt>
    <dgm:pt modelId="{7E52D5E6-E0AD-4059-8DE7-3A38D4A1FB58}" type="sibTrans" cxnId="{3D7F42FD-1B84-4F21-969A-37A37D4CAB5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CD2D88A-9A14-4D9E-83C1-BD7FAA9C586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Publication practices and developments in licensing</a:t>
          </a:r>
        </a:p>
      </dgm:t>
    </dgm:pt>
    <dgm:pt modelId="{AEBCB9EC-6070-4CBB-8825-E907A196A14D}" type="parTrans" cxnId="{FC80B660-B804-4B5E-9B39-B10ADB005A2E}">
      <dgm:prSet/>
      <dgm:spPr/>
      <dgm:t>
        <a:bodyPr/>
        <a:lstStyle/>
        <a:p>
          <a:endParaRPr lang="en-US"/>
        </a:p>
      </dgm:t>
    </dgm:pt>
    <dgm:pt modelId="{48B3F950-6CA7-4E66-8C5F-40D184BBB487}" type="sibTrans" cxnId="{FC80B660-B804-4B5E-9B39-B10ADB005A2E}">
      <dgm:prSet/>
      <dgm:spPr/>
      <dgm:t>
        <a:bodyPr/>
        <a:lstStyle/>
        <a:p>
          <a:endParaRPr lang="en-US"/>
        </a:p>
      </dgm:t>
    </dgm:pt>
    <dgm:pt modelId="{4F093254-266F-41C0-9F84-D3B6ADE05666}" type="pres">
      <dgm:prSet presAssocID="{69179168-582E-4BDD-96D6-8440A51E06CA}" presName="root" presStyleCnt="0">
        <dgm:presLayoutVars>
          <dgm:dir/>
          <dgm:resizeHandles val="exact"/>
        </dgm:presLayoutVars>
      </dgm:prSet>
      <dgm:spPr/>
    </dgm:pt>
    <dgm:pt modelId="{C338CD32-C65D-4872-962D-51C9D49A6656}" type="pres">
      <dgm:prSet presAssocID="{D4CA1AB2-4C28-45EE-8E12-D97C41E194D9}" presName="compNode" presStyleCnt="0"/>
      <dgm:spPr/>
    </dgm:pt>
    <dgm:pt modelId="{E684E42A-7BEC-4468-A440-BDB1211B3882}" type="pres">
      <dgm:prSet presAssocID="{D4CA1AB2-4C28-45EE-8E12-D97C41E194D9}" presName="bgRect" presStyleLbl="bgShp" presStyleIdx="0" presStyleCnt="6"/>
      <dgm:spPr/>
    </dgm:pt>
    <dgm:pt modelId="{960640E0-BC4C-45CD-BD3D-543707FCB093}" type="pres">
      <dgm:prSet presAssocID="{D4CA1AB2-4C28-45EE-8E12-D97C41E194D9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CE633E13-65FE-45B2-8BB9-564865C96BA7}" type="pres">
      <dgm:prSet presAssocID="{D4CA1AB2-4C28-45EE-8E12-D97C41E194D9}" presName="spaceRect" presStyleCnt="0"/>
      <dgm:spPr/>
    </dgm:pt>
    <dgm:pt modelId="{BF7F18FB-8E96-4B60-8C98-2014820B79B1}" type="pres">
      <dgm:prSet presAssocID="{D4CA1AB2-4C28-45EE-8E12-D97C41E194D9}" presName="parTx" presStyleLbl="revTx" presStyleIdx="0" presStyleCnt="6">
        <dgm:presLayoutVars>
          <dgm:chMax val="0"/>
          <dgm:chPref val="0"/>
        </dgm:presLayoutVars>
      </dgm:prSet>
      <dgm:spPr/>
    </dgm:pt>
    <dgm:pt modelId="{D475BA9D-0E2D-4178-B20B-6597DD51E8B3}" type="pres">
      <dgm:prSet presAssocID="{D5D4C59C-E31C-44FF-A7AB-4946BC3B18E4}" presName="sibTrans" presStyleCnt="0"/>
      <dgm:spPr/>
    </dgm:pt>
    <dgm:pt modelId="{0329F773-7009-43B8-8768-32CC303DAF62}" type="pres">
      <dgm:prSet presAssocID="{EF9462C6-E78D-4FAA-B4E3-DD83B4092B38}" presName="compNode" presStyleCnt="0"/>
      <dgm:spPr/>
    </dgm:pt>
    <dgm:pt modelId="{77DB220F-9825-4E98-8289-014C67435844}" type="pres">
      <dgm:prSet presAssocID="{EF9462C6-E78D-4FAA-B4E3-DD83B4092B38}" presName="bgRect" presStyleLbl="bgShp" presStyleIdx="1" presStyleCnt="6"/>
      <dgm:spPr/>
    </dgm:pt>
    <dgm:pt modelId="{7670A6C6-333C-45FB-AF9F-53CDD8B3C3CA}" type="pres">
      <dgm:prSet presAssocID="{EF9462C6-E78D-4FAA-B4E3-DD83B4092B38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9131E7A1-3F22-404B-83DD-39C9E663FF12}" type="pres">
      <dgm:prSet presAssocID="{EF9462C6-E78D-4FAA-B4E3-DD83B4092B38}" presName="spaceRect" presStyleCnt="0"/>
      <dgm:spPr/>
    </dgm:pt>
    <dgm:pt modelId="{5CDABAFE-B124-4014-A18C-D8A096FD9732}" type="pres">
      <dgm:prSet presAssocID="{EF9462C6-E78D-4FAA-B4E3-DD83B4092B38}" presName="parTx" presStyleLbl="revTx" presStyleIdx="1" presStyleCnt="6">
        <dgm:presLayoutVars>
          <dgm:chMax val="0"/>
          <dgm:chPref val="0"/>
        </dgm:presLayoutVars>
      </dgm:prSet>
      <dgm:spPr/>
    </dgm:pt>
    <dgm:pt modelId="{2C39DBFD-044D-4BBC-A641-017554E1303C}" type="pres">
      <dgm:prSet presAssocID="{06F75ACF-F131-4353-95A3-C7ECCBFD0511}" presName="sibTrans" presStyleCnt="0"/>
      <dgm:spPr/>
    </dgm:pt>
    <dgm:pt modelId="{110BB844-8FA0-4C34-BC0E-9382071CFFF7}" type="pres">
      <dgm:prSet presAssocID="{FE0F40E7-DA1D-4F3E-A80B-79E96B116B85}" presName="compNode" presStyleCnt="0"/>
      <dgm:spPr/>
    </dgm:pt>
    <dgm:pt modelId="{501BFE52-7EA0-43D1-B4E5-48B13C825B19}" type="pres">
      <dgm:prSet presAssocID="{FE0F40E7-DA1D-4F3E-A80B-79E96B116B85}" presName="bgRect" presStyleLbl="bgShp" presStyleIdx="2" presStyleCnt="6"/>
      <dgm:spPr/>
    </dgm:pt>
    <dgm:pt modelId="{6FFB9406-96EF-4660-96F5-138071204E5B}" type="pres">
      <dgm:prSet presAssocID="{FE0F40E7-DA1D-4F3E-A80B-79E96B116B85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15E5BD80-27FD-4F84-A301-F80F51AED57F}" type="pres">
      <dgm:prSet presAssocID="{FE0F40E7-DA1D-4F3E-A80B-79E96B116B85}" presName="spaceRect" presStyleCnt="0"/>
      <dgm:spPr/>
    </dgm:pt>
    <dgm:pt modelId="{45B6C2C7-A9E0-4D33-8F21-B09AB76A9232}" type="pres">
      <dgm:prSet presAssocID="{FE0F40E7-DA1D-4F3E-A80B-79E96B116B85}" presName="parTx" presStyleLbl="revTx" presStyleIdx="2" presStyleCnt="6">
        <dgm:presLayoutVars>
          <dgm:chMax val="0"/>
          <dgm:chPref val="0"/>
        </dgm:presLayoutVars>
      </dgm:prSet>
      <dgm:spPr/>
    </dgm:pt>
    <dgm:pt modelId="{F023133F-2B64-416F-9D8A-628DCF090D65}" type="pres">
      <dgm:prSet presAssocID="{869DA1DC-9D9E-4D7D-B6BD-DFF2B887173E}" presName="sibTrans" presStyleCnt="0"/>
      <dgm:spPr/>
    </dgm:pt>
    <dgm:pt modelId="{F0FB388E-4604-4BF0-B02B-1E51FDE930E3}" type="pres">
      <dgm:prSet presAssocID="{E4C5BDCE-5D21-4596-8209-004F3B419E15}" presName="compNode" presStyleCnt="0"/>
      <dgm:spPr/>
    </dgm:pt>
    <dgm:pt modelId="{569FEDFA-65AD-4760-8B0C-7A199FC5ECF3}" type="pres">
      <dgm:prSet presAssocID="{E4C5BDCE-5D21-4596-8209-004F3B419E15}" presName="bgRect" presStyleLbl="bgShp" presStyleIdx="3" presStyleCnt="6"/>
      <dgm:spPr/>
    </dgm:pt>
    <dgm:pt modelId="{DEFCABCD-A19D-4EE5-BF00-68AEA27AF243}" type="pres">
      <dgm:prSet presAssocID="{E4C5BDCE-5D21-4596-8209-004F3B419E15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D276594-0662-4401-9EB4-28523D10B463}" type="pres">
      <dgm:prSet presAssocID="{E4C5BDCE-5D21-4596-8209-004F3B419E15}" presName="spaceRect" presStyleCnt="0"/>
      <dgm:spPr/>
    </dgm:pt>
    <dgm:pt modelId="{3D948EC0-C1DC-4DCC-AF76-5DB8710CEEC3}" type="pres">
      <dgm:prSet presAssocID="{E4C5BDCE-5D21-4596-8209-004F3B419E15}" presName="parTx" presStyleLbl="revTx" presStyleIdx="3" presStyleCnt="6">
        <dgm:presLayoutVars>
          <dgm:chMax val="0"/>
          <dgm:chPref val="0"/>
        </dgm:presLayoutVars>
      </dgm:prSet>
      <dgm:spPr/>
    </dgm:pt>
    <dgm:pt modelId="{02FD8452-EBF0-4B15-AB9C-95B070AB69B2}" type="pres">
      <dgm:prSet presAssocID="{11D6E767-B9FA-45B5-8503-271C6751E0E4}" presName="sibTrans" presStyleCnt="0"/>
      <dgm:spPr/>
    </dgm:pt>
    <dgm:pt modelId="{1F627618-85CC-4FB9-AE6A-F622A0D3046E}" type="pres">
      <dgm:prSet presAssocID="{D005EAF8-DE4F-4376-AE83-866AAE821756}" presName="compNode" presStyleCnt="0"/>
      <dgm:spPr/>
    </dgm:pt>
    <dgm:pt modelId="{B569B517-7D8D-4E54-98D2-8D2F5EA98881}" type="pres">
      <dgm:prSet presAssocID="{D005EAF8-DE4F-4376-AE83-866AAE821756}" presName="bgRect" presStyleLbl="bgShp" presStyleIdx="4" presStyleCnt="6"/>
      <dgm:spPr/>
    </dgm:pt>
    <dgm:pt modelId="{0DE131EC-40CA-47A3-8C39-AA4EBFF387E2}" type="pres">
      <dgm:prSet presAssocID="{D005EAF8-DE4F-4376-AE83-866AAE821756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VD player"/>
        </a:ext>
      </dgm:extLst>
    </dgm:pt>
    <dgm:pt modelId="{07C2B66D-8469-425A-90DE-A8CEBB1B46D8}" type="pres">
      <dgm:prSet presAssocID="{D005EAF8-DE4F-4376-AE83-866AAE821756}" presName="spaceRect" presStyleCnt="0"/>
      <dgm:spPr/>
    </dgm:pt>
    <dgm:pt modelId="{473AF2B4-A072-4F03-A819-45F7D890C22E}" type="pres">
      <dgm:prSet presAssocID="{D005EAF8-DE4F-4376-AE83-866AAE821756}" presName="parTx" presStyleLbl="revTx" presStyleIdx="4" presStyleCnt="6">
        <dgm:presLayoutVars>
          <dgm:chMax val="0"/>
          <dgm:chPref val="0"/>
        </dgm:presLayoutVars>
      </dgm:prSet>
      <dgm:spPr/>
    </dgm:pt>
    <dgm:pt modelId="{CDCA256A-82D2-4ECB-9BEC-6706DA278789}" type="pres">
      <dgm:prSet presAssocID="{7E52D5E6-E0AD-4059-8DE7-3A38D4A1FB58}" presName="sibTrans" presStyleCnt="0"/>
      <dgm:spPr/>
    </dgm:pt>
    <dgm:pt modelId="{988CD0E1-6354-4D7B-B1B6-D539C81B7BE4}" type="pres">
      <dgm:prSet presAssocID="{5CD2D88A-9A14-4D9E-83C1-BD7FAA9C586A}" presName="compNode" presStyleCnt="0"/>
      <dgm:spPr/>
    </dgm:pt>
    <dgm:pt modelId="{6027AB26-7CCD-49DE-B3B8-E1195418A454}" type="pres">
      <dgm:prSet presAssocID="{5CD2D88A-9A14-4D9E-83C1-BD7FAA9C586A}" presName="bgRect" presStyleLbl="bgShp" presStyleIdx="5" presStyleCnt="6"/>
      <dgm:spPr/>
    </dgm:pt>
    <dgm:pt modelId="{648602C0-C991-425D-9DE3-DB0661994BF8}" type="pres">
      <dgm:prSet presAssocID="{5CD2D88A-9A14-4D9E-83C1-BD7FAA9C586A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32511AD-B7B1-4873-BEF2-EFE543AFF37F}" type="pres">
      <dgm:prSet presAssocID="{5CD2D88A-9A14-4D9E-83C1-BD7FAA9C586A}" presName="spaceRect" presStyleCnt="0"/>
      <dgm:spPr/>
    </dgm:pt>
    <dgm:pt modelId="{9EF4CF78-D681-447B-9689-A434565DA933}" type="pres">
      <dgm:prSet presAssocID="{5CD2D88A-9A14-4D9E-83C1-BD7FAA9C586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EE5B50E-4E1D-BB4D-903E-5C6F40B1337A}" type="presOf" srcId="{69179168-582E-4BDD-96D6-8440A51E06CA}" destId="{4F093254-266F-41C0-9F84-D3B6ADE05666}" srcOrd="0" destOrd="0" presId="urn:microsoft.com/office/officeart/2018/2/layout/IconVerticalSolidList"/>
    <dgm:cxn modelId="{2988FF19-01F8-417B-9249-77AB3EF3156A}" srcId="{69179168-582E-4BDD-96D6-8440A51E06CA}" destId="{EF9462C6-E78D-4FAA-B4E3-DD83B4092B38}" srcOrd="1" destOrd="0" parTransId="{13388806-A2C1-4A99-9E0C-385C0E046F02}" sibTransId="{06F75ACF-F131-4353-95A3-C7ECCBFD0511}"/>
    <dgm:cxn modelId="{FC80B660-B804-4B5E-9B39-B10ADB005A2E}" srcId="{69179168-582E-4BDD-96D6-8440A51E06CA}" destId="{5CD2D88A-9A14-4D9E-83C1-BD7FAA9C586A}" srcOrd="5" destOrd="0" parTransId="{AEBCB9EC-6070-4CBB-8825-E907A196A14D}" sibTransId="{48B3F950-6CA7-4E66-8C5F-40D184BBB487}"/>
    <dgm:cxn modelId="{6791A06B-7B51-6442-A8C5-8848C09CD03B}" type="presOf" srcId="{D005EAF8-DE4F-4376-AE83-866AAE821756}" destId="{473AF2B4-A072-4F03-A819-45F7D890C22E}" srcOrd="0" destOrd="0" presId="urn:microsoft.com/office/officeart/2018/2/layout/IconVerticalSolidList"/>
    <dgm:cxn modelId="{CF3C1970-85AD-E04D-BC03-54C74F0B86FA}" type="presOf" srcId="{FE0F40E7-DA1D-4F3E-A80B-79E96B116B85}" destId="{45B6C2C7-A9E0-4D33-8F21-B09AB76A9232}" srcOrd="0" destOrd="0" presId="urn:microsoft.com/office/officeart/2018/2/layout/IconVerticalSolidList"/>
    <dgm:cxn modelId="{E07C8677-16CD-41B5-90A9-942432EFB984}" srcId="{69179168-582E-4BDD-96D6-8440A51E06CA}" destId="{FE0F40E7-DA1D-4F3E-A80B-79E96B116B85}" srcOrd="2" destOrd="0" parTransId="{A3CF6C32-268C-4895-B29D-EFCBE3F43CBF}" sibTransId="{869DA1DC-9D9E-4D7D-B6BD-DFF2B887173E}"/>
    <dgm:cxn modelId="{35424083-C173-403F-9506-032A01152A88}" srcId="{69179168-582E-4BDD-96D6-8440A51E06CA}" destId="{E4C5BDCE-5D21-4596-8209-004F3B419E15}" srcOrd="3" destOrd="0" parTransId="{B76BF09B-D02D-42A5-896A-6A50ED2CC28E}" sibTransId="{11D6E767-B9FA-45B5-8503-271C6751E0E4}"/>
    <dgm:cxn modelId="{76BA2C92-F8E5-E84E-B79B-77952D3590E5}" type="presOf" srcId="{E4C5BDCE-5D21-4596-8209-004F3B419E15}" destId="{3D948EC0-C1DC-4DCC-AF76-5DB8710CEEC3}" srcOrd="0" destOrd="0" presId="urn:microsoft.com/office/officeart/2018/2/layout/IconVerticalSolidList"/>
    <dgm:cxn modelId="{10BA34A4-2BEB-4F7A-B391-8C77B7E5C301}" srcId="{69179168-582E-4BDD-96D6-8440A51E06CA}" destId="{D4CA1AB2-4C28-45EE-8E12-D97C41E194D9}" srcOrd="0" destOrd="0" parTransId="{50A7FBCA-32BA-446D-8F1D-F90923B23C63}" sibTransId="{D5D4C59C-E31C-44FF-A7AB-4946BC3B18E4}"/>
    <dgm:cxn modelId="{17A43ACE-B97D-2C48-A2B9-4A83D1F75724}" type="presOf" srcId="{D4CA1AB2-4C28-45EE-8E12-D97C41E194D9}" destId="{BF7F18FB-8E96-4B60-8C98-2014820B79B1}" srcOrd="0" destOrd="0" presId="urn:microsoft.com/office/officeart/2018/2/layout/IconVerticalSolidList"/>
    <dgm:cxn modelId="{8C1251D2-21FE-CA41-908A-712E781D6F44}" type="presOf" srcId="{EF9462C6-E78D-4FAA-B4E3-DD83B4092B38}" destId="{5CDABAFE-B124-4014-A18C-D8A096FD9732}" srcOrd="0" destOrd="0" presId="urn:microsoft.com/office/officeart/2018/2/layout/IconVerticalSolidList"/>
    <dgm:cxn modelId="{F7F107E9-F1ED-6541-B401-356D3D8A2430}" type="presOf" srcId="{5CD2D88A-9A14-4D9E-83C1-BD7FAA9C586A}" destId="{9EF4CF78-D681-447B-9689-A434565DA933}" srcOrd="0" destOrd="0" presId="urn:microsoft.com/office/officeart/2018/2/layout/IconVerticalSolidList"/>
    <dgm:cxn modelId="{3D7F42FD-1B84-4F21-969A-37A37D4CAB52}" srcId="{69179168-582E-4BDD-96D6-8440A51E06CA}" destId="{D005EAF8-DE4F-4376-AE83-866AAE821756}" srcOrd="4" destOrd="0" parTransId="{7005593C-03E8-4428-A5BE-2DBD429BD374}" sibTransId="{7E52D5E6-E0AD-4059-8DE7-3A38D4A1FB58}"/>
    <dgm:cxn modelId="{9887E68E-021A-F144-ADE6-7BF36678BBBB}" type="presParOf" srcId="{4F093254-266F-41C0-9F84-D3B6ADE05666}" destId="{C338CD32-C65D-4872-962D-51C9D49A6656}" srcOrd="0" destOrd="0" presId="urn:microsoft.com/office/officeart/2018/2/layout/IconVerticalSolidList"/>
    <dgm:cxn modelId="{DF669C51-BD20-9449-8CE3-6D6F2A0B9B82}" type="presParOf" srcId="{C338CD32-C65D-4872-962D-51C9D49A6656}" destId="{E684E42A-7BEC-4468-A440-BDB1211B3882}" srcOrd="0" destOrd="0" presId="urn:microsoft.com/office/officeart/2018/2/layout/IconVerticalSolidList"/>
    <dgm:cxn modelId="{301712E7-FC7C-0445-B202-D4B684F03676}" type="presParOf" srcId="{C338CD32-C65D-4872-962D-51C9D49A6656}" destId="{960640E0-BC4C-45CD-BD3D-543707FCB093}" srcOrd="1" destOrd="0" presId="urn:microsoft.com/office/officeart/2018/2/layout/IconVerticalSolidList"/>
    <dgm:cxn modelId="{DFE00AAA-65A2-BE46-BD17-480920A67259}" type="presParOf" srcId="{C338CD32-C65D-4872-962D-51C9D49A6656}" destId="{CE633E13-65FE-45B2-8BB9-564865C96BA7}" srcOrd="2" destOrd="0" presId="urn:microsoft.com/office/officeart/2018/2/layout/IconVerticalSolidList"/>
    <dgm:cxn modelId="{002B866A-44A6-9E4D-A7EC-488C969A92F4}" type="presParOf" srcId="{C338CD32-C65D-4872-962D-51C9D49A6656}" destId="{BF7F18FB-8E96-4B60-8C98-2014820B79B1}" srcOrd="3" destOrd="0" presId="urn:microsoft.com/office/officeart/2018/2/layout/IconVerticalSolidList"/>
    <dgm:cxn modelId="{A121DDE7-69B2-314A-82A7-6D088DF60F8D}" type="presParOf" srcId="{4F093254-266F-41C0-9F84-D3B6ADE05666}" destId="{D475BA9D-0E2D-4178-B20B-6597DD51E8B3}" srcOrd="1" destOrd="0" presId="urn:microsoft.com/office/officeart/2018/2/layout/IconVerticalSolidList"/>
    <dgm:cxn modelId="{10B01E73-960A-CA4C-8941-FEB1605AFD20}" type="presParOf" srcId="{4F093254-266F-41C0-9F84-D3B6ADE05666}" destId="{0329F773-7009-43B8-8768-32CC303DAF62}" srcOrd="2" destOrd="0" presId="urn:microsoft.com/office/officeart/2018/2/layout/IconVerticalSolidList"/>
    <dgm:cxn modelId="{8728E274-5451-8E4E-9758-B365C1762ECB}" type="presParOf" srcId="{0329F773-7009-43B8-8768-32CC303DAF62}" destId="{77DB220F-9825-4E98-8289-014C67435844}" srcOrd="0" destOrd="0" presId="urn:microsoft.com/office/officeart/2018/2/layout/IconVerticalSolidList"/>
    <dgm:cxn modelId="{520E8495-A856-9B4E-9006-76F5336BC8D7}" type="presParOf" srcId="{0329F773-7009-43B8-8768-32CC303DAF62}" destId="{7670A6C6-333C-45FB-AF9F-53CDD8B3C3CA}" srcOrd="1" destOrd="0" presId="urn:microsoft.com/office/officeart/2018/2/layout/IconVerticalSolidList"/>
    <dgm:cxn modelId="{8CA33979-E7ED-4E44-942A-DE9D7680AFE9}" type="presParOf" srcId="{0329F773-7009-43B8-8768-32CC303DAF62}" destId="{9131E7A1-3F22-404B-83DD-39C9E663FF12}" srcOrd="2" destOrd="0" presId="urn:microsoft.com/office/officeart/2018/2/layout/IconVerticalSolidList"/>
    <dgm:cxn modelId="{59A84D82-D78E-664F-AE6C-8A1C26196BD2}" type="presParOf" srcId="{0329F773-7009-43B8-8768-32CC303DAF62}" destId="{5CDABAFE-B124-4014-A18C-D8A096FD9732}" srcOrd="3" destOrd="0" presId="urn:microsoft.com/office/officeart/2018/2/layout/IconVerticalSolidList"/>
    <dgm:cxn modelId="{C7286907-CAC8-DE49-AB09-5FCF4F6385E7}" type="presParOf" srcId="{4F093254-266F-41C0-9F84-D3B6ADE05666}" destId="{2C39DBFD-044D-4BBC-A641-017554E1303C}" srcOrd="3" destOrd="0" presId="urn:microsoft.com/office/officeart/2018/2/layout/IconVerticalSolidList"/>
    <dgm:cxn modelId="{16C7E9BA-472A-C347-A1AA-9C7D87F8B037}" type="presParOf" srcId="{4F093254-266F-41C0-9F84-D3B6ADE05666}" destId="{110BB844-8FA0-4C34-BC0E-9382071CFFF7}" srcOrd="4" destOrd="0" presId="urn:microsoft.com/office/officeart/2018/2/layout/IconVerticalSolidList"/>
    <dgm:cxn modelId="{A467FD60-1E0B-C34D-8814-E4EFCB8FCF89}" type="presParOf" srcId="{110BB844-8FA0-4C34-BC0E-9382071CFFF7}" destId="{501BFE52-7EA0-43D1-B4E5-48B13C825B19}" srcOrd="0" destOrd="0" presId="urn:microsoft.com/office/officeart/2018/2/layout/IconVerticalSolidList"/>
    <dgm:cxn modelId="{7CB5F715-94AA-A04D-BAFF-48ED1508E67B}" type="presParOf" srcId="{110BB844-8FA0-4C34-BC0E-9382071CFFF7}" destId="{6FFB9406-96EF-4660-96F5-138071204E5B}" srcOrd="1" destOrd="0" presId="urn:microsoft.com/office/officeart/2018/2/layout/IconVerticalSolidList"/>
    <dgm:cxn modelId="{090093DE-6E35-C143-8799-E68F939CFB89}" type="presParOf" srcId="{110BB844-8FA0-4C34-BC0E-9382071CFFF7}" destId="{15E5BD80-27FD-4F84-A301-F80F51AED57F}" srcOrd="2" destOrd="0" presId="urn:microsoft.com/office/officeart/2018/2/layout/IconVerticalSolidList"/>
    <dgm:cxn modelId="{78F34E4B-795F-114A-8287-56D0A2FF01D6}" type="presParOf" srcId="{110BB844-8FA0-4C34-BC0E-9382071CFFF7}" destId="{45B6C2C7-A9E0-4D33-8F21-B09AB76A9232}" srcOrd="3" destOrd="0" presId="urn:microsoft.com/office/officeart/2018/2/layout/IconVerticalSolidList"/>
    <dgm:cxn modelId="{16E60ADD-E704-3046-BB89-F7EB073670FC}" type="presParOf" srcId="{4F093254-266F-41C0-9F84-D3B6ADE05666}" destId="{F023133F-2B64-416F-9D8A-628DCF090D65}" srcOrd="5" destOrd="0" presId="urn:microsoft.com/office/officeart/2018/2/layout/IconVerticalSolidList"/>
    <dgm:cxn modelId="{FE793DE4-6947-EB4D-B6BE-2FC0D5229ABD}" type="presParOf" srcId="{4F093254-266F-41C0-9F84-D3B6ADE05666}" destId="{F0FB388E-4604-4BF0-B02B-1E51FDE930E3}" srcOrd="6" destOrd="0" presId="urn:microsoft.com/office/officeart/2018/2/layout/IconVerticalSolidList"/>
    <dgm:cxn modelId="{80DF0630-DAE9-054D-97A5-D7A0B8D39DDC}" type="presParOf" srcId="{F0FB388E-4604-4BF0-B02B-1E51FDE930E3}" destId="{569FEDFA-65AD-4760-8B0C-7A199FC5ECF3}" srcOrd="0" destOrd="0" presId="urn:microsoft.com/office/officeart/2018/2/layout/IconVerticalSolidList"/>
    <dgm:cxn modelId="{8D8112C5-857D-2C4E-BA4E-01C43B5B7878}" type="presParOf" srcId="{F0FB388E-4604-4BF0-B02B-1E51FDE930E3}" destId="{DEFCABCD-A19D-4EE5-BF00-68AEA27AF243}" srcOrd="1" destOrd="0" presId="urn:microsoft.com/office/officeart/2018/2/layout/IconVerticalSolidList"/>
    <dgm:cxn modelId="{EFFBA7C9-A293-EB46-B49B-1F4C9DB0439D}" type="presParOf" srcId="{F0FB388E-4604-4BF0-B02B-1E51FDE930E3}" destId="{6D276594-0662-4401-9EB4-28523D10B463}" srcOrd="2" destOrd="0" presId="urn:microsoft.com/office/officeart/2018/2/layout/IconVerticalSolidList"/>
    <dgm:cxn modelId="{51363854-E873-A041-9FA6-C0907E5621DD}" type="presParOf" srcId="{F0FB388E-4604-4BF0-B02B-1E51FDE930E3}" destId="{3D948EC0-C1DC-4DCC-AF76-5DB8710CEEC3}" srcOrd="3" destOrd="0" presId="urn:microsoft.com/office/officeart/2018/2/layout/IconVerticalSolidList"/>
    <dgm:cxn modelId="{EF33A382-AC9B-7244-88A2-6441FA1F0493}" type="presParOf" srcId="{4F093254-266F-41C0-9F84-D3B6ADE05666}" destId="{02FD8452-EBF0-4B15-AB9C-95B070AB69B2}" srcOrd="7" destOrd="0" presId="urn:microsoft.com/office/officeart/2018/2/layout/IconVerticalSolidList"/>
    <dgm:cxn modelId="{34B0321A-17B1-2A4C-8EDD-7F780ECA5220}" type="presParOf" srcId="{4F093254-266F-41C0-9F84-D3B6ADE05666}" destId="{1F627618-85CC-4FB9-AE6A-F622A0D3046E}" srcOrd="8" destOrd="0" presId="urn:microsoft.com/office/officeart/2018/2/layout/IconVerticalSolidList"/>
    <dgm:cxn modelId="{B9D5854A-FD82-9B42-95D1-5279F7383713}" type="presParOf" srcId="{1F627618-85CC-4FB9-AE6A-F622A0D3046E}" destId="{B569B517-7D8D-4E54-98D2-8D2F5EA98881}" srcOrd="0" destOrd="0" presId="urn:microsoft.com/office/officeart/2018/2/layout/IconVerticalSolidList"/>
    <dgm:cxn modelId="{F419A73B-E259-C441-B4AC-65C4465C6A57}" type="presParOf" srcId="{1F627618-85CC-4FB9-AE6A-F622A0D3046E}" destId="{0DE131EC-40CA-47A3-8C39-AA4EBFF387E2}" srcOrd="1" destOrd="0" presId="urn:microsoft.com/office/officeart/2018/2/layout/IconVerticalSolidList"/>
    <dgm:cxn modelId="{A85A2793-BEBB-3346-83E5-B8A7CD38DB84}" type="presParOf" srcId="{1F627618-85CC-4FB9-AE6A-F622A0D3046E}" destId="{07C2B66D-8469-425A-90DE-A8CEBB1B46D8}" srcOrd="2" destOrd="0" presId="urn:microsoft.com/office/officeart/2018/2/layout/IconVerticalSolidList"/>
    <dgm:cxn modelId="{8DD7BA83-15BE-CF4C-BD6F-D2A659271D5A}" type="presParOf" srcId="{1F627618-85CC-4FB9-AE6A-F622A0D3046E}" destId="{473AF2B4-A072-4F03-A819-45F7D890C22E}" srcOrd="3" destOrd="0" presId="urn:microsoft.com/office/officeart/2018/2/layout/IconVerticalSolidList"/>
    <dgm:cxn modelId="{436AED3E-5EC5-4342-B32F-16B06B84D1D7}" type="presParOf" srcId="{4F093254-266F-41C0-9F84-D3B6ADE05666}" destId="{CDCA256A-82D2-4ECB-9BEC-6706DA278789}" srcOrd="9" destOrd="0" presId="urn:microsoft.com/office/officeart/2018/2/layout/IconVerticalSolidList"/>
    <dgm:cxn modelId="{716EFAA5-A2C2-9C43-9022-B2F37A2EA1E4}" type="presParOf" srcId="{4F093254-266F-41C0-9F84-D3B6ADE05666}" destId="{988CD0E1-6354-4D7B-B1B6-D539C81B7BE4}" srcOrd="10" destOrd="0" presId="urn:microsoft.com/office/officeart/2018/2/layout/IconVerticalSolidList"/>
    <dgm:cxn modelId="{6268C7A2-56FE-FC49-A7B6-92F78142CB91}" type="presParOf" srcId="{988CD0E1-6354-4D7B-B1B6-D539C81B7BE4}" destId="{6027AB26-7CCD-49DE-B3B8-E1195418A454}" srcOrd="0" destOrd="0" presId="urn:microsoft.com/office/officeart/2018/2/layout/IconVerticalSolidList"/>
    <dgm:cxn modelId="{EC1C2F48-F748-3341-92C2-2A1AD15835DE}" type="presParOf" srcId="{988CD0E1-6354-4D7B-B1B6-D539C81B7BE4}" destId="{648602C0-C991-425D-9DE3-DB0661994BF8}" srcOrd="1" destOrd="0" presId="urn:microsoft.com/office/officeart/2018/2/layout/IconVerticalSolidList"/>
    <dgm:cxn modelId="{03C5CC99-2850-CB44-B732-16365FB27310}" type="presParOf" srcId="{988CD0E1-6354-4D7B-B1B6-D539C81B7BE4}" destId="{F32511AD-B7B1-4873-BEF2-EFE543AFF37F}" srcOrd="2" destOrd="0" presId="urn:microsoft.com/office/officeart/2018/2/layout/IconVerticalSolidList"/>
    <dgm:cxn modelId="{7B49E7F0-E784-A540-AFF4-10A1DE85F0BE}" type="presParOf" srcId="{988CD0E1-6354-4D7B-B1B6-D539C81B7BE4}" destId="{9EF4CF78-D681-447B-9689-A434565DA93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26155-45FE-DD48-827C-06ACD71620A7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b="1" kern="1200"/>
            <a:t>Applied Research</a:t>
          </a:r>
          <a:endParaRPr lang="en-GB" sz="2400" b="1" kern="1200"/>
        </a:p>
      </dsp:txBody>
      <dsp:txXfrm>
        <a:off x="402550" y="1992"/>
        <a:ext cx="3034531" cy="1820718"/>
      </dsp:txXfrm>
    </dsp:sp>
    <dsp:sp modelId="{F7772B08-870B-3D45-B367-5A547E5D13BB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b="1" kern="1200"/>
            <a:t>Implementation Science</a:t>
          </a:r>
          <a:endParaRPr lang="en-GB" sz="2400" b="1" kern="1200"/>
        </a:p>
      </dsp:txBody>
      <dsp:txXfrm>
        <a:off x="3740534" y="1992"/>
        <a:ext cx="3034531" cy="1820718"/>
      </dsp:txXfrm>
    </dsp:sp>
    <dsp:sp modelId="{3DEB5FE0-0514-9847-8770-A7533D4B16D4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b="1" kern="1200"/>
            <a:t>Quality Improvement</a:t>
          </a:r>
          <a:endParaRPr lang="en-GB" sz="2400" b="1" kern="1200"/>
        </a:p>
      </dsp:txBody>
      <dsp:txXfrm>
        <a:off x="7078518" y="1992"/>
        <a:ext cx="3034531" cy="1820718"/>
      </dsp:txXfrm>
    </dsp:sp>
    <dsp:sp modelId="{6833970D-FD03-DE45-83E6-453F087F3779}">
      <dsp:nvSpPr>
        <dsp:cNvPr id="0" name=""/>
        <dsp:cNvSpPr/>
      </dsp:nvSpPr>
      <dsp:spPr>
        <a:xfrm>
          <a:off x="402550" y="2126164"/>
          <a:ext cx="3034531" cy="18207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b="1" kern="1200"/>
            <a:t>The Impact Agenda</a:t>
          </a:r>
          <a:endParaRPr lang="en-GB" sz="2400" b="1" kern="1200"/>
        </a:p>
      </dsp:txBody>
      <dsp:txXfrm>
        <a:off x="402550" y="2126164"/>
        <a:ext cx="3034531" cy="1820718"/>
      </dsp:txXfrm>
    </dsp:sp>
    <dsp:sp modelId="{7C56F208-5C17-5047-8EC2-FD298FF7254B}">
      <dsp:nvSpPr>
        <dsp:cNvPr id="0" name=""/>
        <dsp:cNvSpPr/>
      </dsp:nvSpPr>
      <dsp:spPr>
        <a:xfrm>
          <a:off x="3740534" y="2126164"/>
          <a:ext cx="3034531" cy="18207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b="1" kern="1200"/>
            <a:t>Dissemination/KTE</a:t>
          </a:r>
          <a:endParaRPr lang="en-GB" sz="2400" b="1" kern="1200"/>
        </a:p>
      </dsp:txBody>
      <dsp:txXfrm>
        <a:off x="3740534" y="2126164"/>
        <a:ext cx="3034531" cy="1820718"/>
      </dsp:txXfrm>
    </dsp:sp>
    <dsp:sp modelId="{70901F02-C97D-974B-87AC-DF91DDC4C770}">
      <dsp:nvSpPr>
        <dsp:cNvPr id="0" name=""/>
        <dsp:cNvSpPr/>
      </dsp:nvSpPr>
      <dsp:spPr>
        <a:xfrm>
          <a:off x="7078518" y="2126164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Science Communication</a:t>
          </a:r>
        </a:p>
      </dsp:txBody>
      <dsp:txXfrm>
        <a:off x="7078518" y="2126164"/>
        <a:ext cx="3034531" cy="1820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3BBC7-4F90-B14C-AEC6-061ECF69B741}">
      <dsp:nvSpPr>
        <dsp:cNvPr id="0" name=""/>
        <dsp:cNvSpPr/>
      </dsp:nvSpPr>
      <dsp:spPr>
        <a:xfrm>
          <a:off x="0" y="2125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FF0942-9D9D-6145-8ED3-4C8B44E86EAC}">
      <dsp:nvSpPr>
        <dsp:cNvPr id="0" name=""/>
        <dsp:cNvSpPr/>
      </dsp:nvSpPr>
      <dsp:spPr>
        <a:xfrm>
          <a:off x="0" y="2125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Dissemination</a:t>
          </a:r>
          <a:endParaRPr lang="en-US" sz="3400" kern="1200"/>
        </a:p>
      </dsp:txBody>
      <dsp:txXfrm>
        <a:off x="0" y="2125"/>
        <a:ext cx="10515600" cy="724715"/>
      </dsp:txXfrm>
    </dsp:sp>
    <dsp:sp modelId="{6B43091D-197B-3043-A05D-5477696DA733}">
      <dsp:nvSpPr>
        <dsp:cNvPr id="0" name=""/>
        <dsp:cNvSpPr/>
      </dsp:nvSpPr>
      <dsp:spPr>
        <a:xfrm>
          <a:off x="0" y="726840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48B74-6C5C-634F-8632-B9E65BEEBEBD}">
      <dsp:nvSpPr>
        <dsp:cNvPr id="0" name=""/>
        <dsp:cNvSpPr/>
      </dsp:nvSpPr>
      <dsp:spPr>
        <a:xfrm>
          <a:off x="0" y="726840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Communication</a:t>
          </a:r>
          <a:endParaRPr lang="en-US" sz="3400" kern="1200"/>
        </a:p>
      </dsp:txBody>
      <dsp:txXfrm>
        <a:off x="0" y="726840"/>
        <a:ext cx="10515600" cy="724715"/>
      </dsp:txXfrm>
    </dsp:sp>
    <dsp:sp modelId="{34B4B2CC-B190-D343-842C-6E7813EA7FBB}">
      <dsp:nvSpPr>
        <dsp:cNvPr id="0" name=""/>
        <dsp:cNvSpPr/>
      </dsp:nvSpPr>
      <dsp:spPr>
        <a:xfrm>
          <a:off x="0" y="1451556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AFAA4-3CAD-7A4E-8287-957FECADF1EF}">
      <dsp:nvSpPr>
        <dsp:cNvPr id="0" name=""/>
        <dsp:cNvSpPr/>
      </dsp:nvSpPr>
      <dsp:spPr>
        <a:xfrm>
          <a:off x="0" y="1451556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Knowledge translation</a:t>
          </a:r>
          <a:endParaRPr lang="en-US" sz="3400" kern="1200"/>
        </a:p>
      </dsp:txBody>
      <dsp:txXfrm>
        <a:off x="0" y="1451556"/>
        <a:ext cx="10515600" cy="724715"/>
      </dsp:txXfrm>
    </dsp:sp>
    <dsp:sp modelId="{4FEC7FDE-F862-5D44-9903-77DE63AED3E0}">
      <dsp:nvSpPr>
        <dsp:cNvPr id="0" name=""/>
        <dsp:cNvSpPr/>
      </dsp:nvSpPr>
      <dsp:spPr>
        <a:xfrm>
          <a:off x="0" y="2176271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E7E26B-3BCD-9D40-AE1E-01DEC9485DC8}">
      <dsp:nvSpPr>
        <dsp:cNvPr id="0" name=""/>
        <dsp:cNvSpPr/>
      </dsp:nvSpPr>
      <dsp:spPr>
        <a:xfrm>
          <a:off x="0" y="2176271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Knowledge transfer</a:t>
          </a:r>
          <a:endParaRPr lang="en-US" sz="3400" kern="1200"/>
        </a:p>
      </dsp:txBody>
      <dsp:txXfrm>
        <a:off x="0" y="2176271"/>
        <a:ext cx="10515600" cy="724715"/>
      </dsp:txXfrm>
    </dsp:sp>
    <dsp:sp modelId="{7F80B71F-D08C-E64E-90C7-0AC84C2B7A25}">
      <dsp:nvSpPr>
        <dsp:cNvPr id="0" name=""/>
        <dsp:cNvSpPr/>
      </dsp:nvSpPr>
      <dsp:spPr>
        <a:xfrm>
          <a:off x="0" y="2900987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FB02C-3E32-EB4E-9731-C0A5E67941DE}">
      <dsp:nvSpPr>
        <dsp:cNvPr id="0" name=""/>
        <dsp:cNvSpPr/>
      </dsp:nvSpPr>
      <dsp:spPr>
        <a:xfrm>
          <a:off x="0" y="2900987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Knowledge mobilization</a:t>
          </a:r>
          <a:endParaRPr lang="en-US" sz="3400" kern="1200"/>
        </a:p>
      </dsp:txBody>
      <dsp:txXfrm>
        <a:off x="0" y="2900987"/>
        <a:ext cx="10515600" cy="724715"/>
      </dsp:txXfrm>
    </dsp:sp>
    <dsp:sp modelId="{B6356977-3D29-F54D-AB3A-FCAE743313B7}">
      <dsp:nvSpPr>
        <dsp:cNvPr id="0" name=""/>
        <dsp:cNvSpPr/>
      </dsp:nvSpPr>
      <dsp:spPr>
        <a:xfrm>
          <a:off x="0" y="3625703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C960C-5B98-B845-8B73-EF21B25E86C6}">
      <dsp:nvSpPr>
        <dsp:cNvPr id="0" name=""/>
        <dsp:cNvSpPr/>
      </dsp:nvSpPr>
      <dsp:spPr>
        <a:xfrm>
          <a:off x="0" y="3625703"/>
          <a:ext cx="10515600" cy="724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/>
            <a:t>Research Impact</a:t>
          </a:r>
          <a:endParaRPr lang="en-US" sz="3400" kern="1200"/>
        </a:p>
      </dsp:txBody>
      <dsp:txXfrm>
        <a:off x="0" y="3625703"/>
        <a:ext cx="10515600" cy="7247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84E42A-7BEC-4468-A440-BDB1211B3882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640E0-BC4C-45CD-BD3D-543707FCB093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F18FB-8E96-4B60-8C98-2014820B79B1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Dissemination as core business in academia</a:t>
          </a:r>
        </a:p>
      </dsp:txBody>
      <dsp:txXfrm>
        <a:off x="692764" y="1407"/>
        <a:ext cx="9822835" cy="599796"/>
      </dsp:txXfrm>
    </dsp:sp>
    <dsp:sp modelId="{77DB220F-9825-4E98-8289-014C67435844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70A6C6-333C-45FB-AF9F-53CDD8B3C3CA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ABAFE-B124-4014-A18C-D8A096FD9732}">
      <dsp:nvSpPr>
        <dsp:cNvPr id="0" name=""/>
        <dsp:cNvSpPr/>
      </dsp:nvSpPr>
      <dsp:spPr>
        <a:xfrm>
          <a:off x="692764" y="751152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Changing perspectives on platforms for dissemination</a:t>
          </a:r>
        </a:p>
      </dsp:txBody>
      <dsp:txXfrm>
        <a:off x="692764" y="751152"/>
        <a:ext cx="9822835" cy="599796"/>
      </dsp:txXfrm>
    </dsp:sp>
    <dsp:sp modelId="{501BFE52-7EA0-43D1-B4E5-48B13C825B19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FB9406-96EF-4660-96F5-138071204E5B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6C2C7-A9E0-4D33-8F21-B09AB76A9232}">
      <dsp:nvSpPr>
        <dsp:cNvPr id="0" name=""/>
        <dsp:cNvSpPr/>
      </dsp:nvSpPr>
      <dsp:spPr>
        <a:xfrm>
          <a:off x="692764" y="150089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Impact of KPIs and (Alt)Metrics</a:t>
          </a:r>
        </a:p>
      </dsp:txBody>
      <dsp:txXfrm>
        <a:off x="692764" y="1500898"/>
        <a:ext cx="9822835" cy="599796"/>
      </dsp:txXfrm>
    </dsp:sp>
    <dsp:sp modelId="{569FEDFA-65AD-4760-8B0C-7A199FC5ECF3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FCABCD-A19D-4EE5-BF00-68AEA27AF243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48EC0-C1DC-4DCC-AF76-5DB8710CEEC3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Importance of responsible metrics</a:t>
          </a:r>
        </a:p>
      </dsp:txBody>
      <dsp:txXfrm>
        <a:off x="692764" y="2250643"/>
        <a:ext cx="9822835" cy="599796"/>
      </dsp:txXfrm>
    </dsp:sp>
    <dsp:sp modelId="{B569B517-7D8D-4E54-98D2-8D2F5EA98881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E131EC-40CA-47A3-8C39-AA4EBFF387E2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AF2B4-A072-4F03-A819-45F7D890C22E}">
      <dsp:nvSpPr>
        <dsp:cNvPr id="0" name=""/>
        <dsp:cNvSpPr/>
      </dsp:nvSpPr>
      <dsp:spPr>
        <a:xfrm>
          <a:off x="692764" y="300038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Increased awareness of multiple stakeholders/ audiences</a:t>
          </a:r>
        </a:p>
      </dsp:txBody>
      <dsp:txXfrm>
        <a:off x="692764" y="3000388"/>
        <a:ext cx="9822835" cy="599796"/>
      </dsp:txXfrm>
    </dsp:sp>
    <dsp:sp modelId="{6027AB26-7CCD-49DE-B3B8-E1195418A454}">
      <dsp:nvSpPr>
        <dsp:cNvPr id="0" name=""/>
        <dsp:cNvSpPr/>
      </dsp:nvSpPr>
      <dsp:spPr>
        <a:xfrm>
          <a:off x="0" y="3750134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602C0-C991-425D-9DE3-DB0661994BF8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4CF78-D681-447B-9689-A434565DA933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Publication practices and developments in licensing</a:t>
          </a:r>
        </a:p>
      </dsp:txBody>
      <dsp:txXfrm>
        <a:off x="692764" y="3750134"/>
        <a:ext cx="9822835" cy="599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t" anchorCtr="0"/>
          <a:lstStyle>
            <a:lvl1pPr marL="7620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33400" marR="0" lvl="1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0600" marR="0" lvl="2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447800" marR="0" lvl="3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905000" marR="0" lvl="4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62200" marR="0" lvl="5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819400" marR="0" lvl="6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76600" marR="0" lvl="7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33800" marR="0" lvl="8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wrap="square" lIns="93162" tIns="46568" rIns="93162" bIns="46568" anchor="b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5169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2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96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5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5255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t" anchorCtr="0">
            <a:noAutofit/>
          </a:bodyPr>
          <a:lstStyle/>
          <a:p>
            <a:pPr marL="0">
              <a:buSzPct val="25000"/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99707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A64C7-F7C8-758A-01C6-5B31E813D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311F4-274F-929A-0E7F-00D07FEB0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12154D-A7D2-5391-B298-BDF4EDDD3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George to present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EE53D-802A-901E-2A4E-F8EE09A60A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52E50BD3-6767-414C-AAF2-50570252A121}" type="slidenum">
              <a:rPr lang="en-US"/>
              <a:pPr defTabSz="931774"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7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57238"/>
            <a:ext cx="6729412" cy="3784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94874" y="4793739"/>
            <a:ext cx="5558987" cy="45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>
              <a:buSzPts val="300"/>
              <a:buNone/>
            </a:pPr>
            <a:r>
              <a:rPr lang="en-IE" i="1"/>
              <a:t>Key outcomes/themes that emerged were defined under barriers and facilitators to the KTE process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endParaRPr i="1"/>
          </a:p>
          <a:p>
            <a:pPr marL="0">
              <a:lnSpc>
                <a:spcPct val="117999"/>
              </a:lnSpc>
              <a:buSzPts val="300"/>
              <a:buNone/>
            </a:pPr>
            <a:endParaRPr i="1"/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 i="1"/>
              <a:t>Key barriers- 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 i="1"/>
              <a:t>Cost/resources (</a:t>
            </a:r>
            <a:r>
              <a:rPr lang="en-IE"/>
              <a:t>Unable to predict costs of KTE, lack of resources available leads to utilisation of existing resources, difficult and time consuming, long term change required persistence and dedication)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Institutional obligations	(The system focuses on traditional KTE, obligations to fulfil PhD requirements, researchers lack time and skills to expand KTE activities)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Timeliness/opportunities (Priorities in the health service, competing priorities) 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Access	(Gatekeepers blocking access, lack of clear avenues for access to target audience)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Nature of PC research	(Scepticism, strength of evidence, recruitment issues)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endParaRPr/>
          </a:p>
        </p:txBody>
      </p:sp>
      <p:sp>
        <p:nvSpPr>
          <p:cNvPr id="386" name="Shape 386"/>
          <p:cNvSpPr txBox="1">
            <a:spLocks noGrp="1"/>
          </p:cNvSpPr>
          <p:nvPr>
            <p:ph type="sldNum" idx="12"/>
          </p:nvPr>
        </p:nvSpPr>
        <p:spPr>
          <a:xfrm>
            <a:off x="3936007" y="9585726"/>
            <a:ext cx="3011117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21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57238"/>
            <a:ext cx="6729412" cy="3784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694874" y="4793739"/>
            <a:ext cx="5558987" cy="45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Key facilitators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•Timeliness/opportunities (Research lead by stakeholders)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•Access	(Good networks,  position of influence lead to better access)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•Multipronged approach	(Multiple approaches and multiple avenues of dissemination are required for successful KT, sequential dissemination)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•Persistence (KTE is a process rather than an outcome, change takes place over time and requires dedicated time and resources)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r>
              <a:rPr lang="en-IE"/>
              <a:t>•Past experience    (Learned experience of what works/ doesn’t work informs future plans for dissemination over more formal guidance such as KTE models/frameworks)</a:t>
            </a:r>
            <a:endParaRPr sz="22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>
              <a:lnSpc>
                <a:spcPct val="117999"/>
              </a:lnSpc>
              <a:buSzPts val="300"/>
              <a:buNone/>
            </a:pPr>
            <a:endParaRPr/>
          </a:p>
        </p:txBody>
      </p:sp>
      <p:sp>
        <p:nvSpPr>
          <p:cNvPr id="405" name="Shape 405"/>
          <p:cNvSpPr txBox="1">
            <a:spLocks noGrp="1"/>
          </p:cNvSpPr>
          <p:nvPr>
            <p:ph type="sldNum" idx="12"/>
          </p:nvPr>
        </p:nvSpPr>
        <p:spPr>
          <a:xfrm>
            <a:off x="3936007" y="9585726"/>
            <a:ext cx="3011117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Clr>
                <a:schemeClr val="dk1"/>
              </a:buClr>
              <a:buSzPts val="300"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ts val="300"/>
              </a:pPr>
              <a:t>22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94874" y="4793739"/>
            <a:ext cx="5558987" cy="45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>
              <a:lnSpc>
                <a:spcPct val="117999"/>
              </a:lnSpc>
              <a:buSzPts val="300"/>
              <a:buNone/>
            </a:pPr>
            <a:endParaRPr/>
          </a:p>
        </p:txBody>
      </p:sp>
      <p:sp>
        <p:nvSpPr>
          <p:cNvPr id="438" name="Shape 438"/>
          <p:cNvSpPr>
            <a:spLocks noGrp="1" noRot="1" noChangeAspect="1"/>
          </p:cNvSpPr>
          <p:nvPr>
            <p:ph type="sldImg" idx="2"/>
          </p:nvPr>
        </p:nvSpPr>
        <p:spPr>
          <a:xfrm>
            <a:off x="111125" y="757238"/>
            <a:ext cx="6726238" cy="3784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Shape 582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57238"/>
            <a:ext cx="6729412" cy="3784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94874" y="4793739"/>
            <a:ext cx="5558988" cy="45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77648">
              <a:lnSpc>
                <a:spcPct val="117999"/>
              </a:lnSpc>
              <a:buSzPts val="1200"/>
              <a:buNone/>
            </a:pPr>
            <a:endParaRPr/>
          </a:p>
        </p:txBody>
      </p:sp>
      <p:sp>
        <p:nvSpPr>
          <p:cNvPr id="584" name="Shape 584"/>
          <p:cNvSpPr txBox="1">
            <a:spLocks noGrp="1"/>
          </p:cNvSpPr>
          <p:nvPr>
            <p:ph type="sldNum" idx="12"/>
          </p:nvPr>
        </p:nvSpPr>
        <p:spPr>
          <a:xfrm>
            <a:off x="3936007" y="9585726"/>
            <a:ext cx="3011117" cy="50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>
              <a:buClr>
                <a:schemeClr val="dk1"/>
              </a:buClr>
              <a:buSzPts val="350"/>
            </a:pPr>
            <a:fld id="{00000000-1234-1234-1234-123412341234}" type="slidenum">
              <a:rPr lang="en-IE"/>
              <a:pPr>
                <a:buClr>
                  <a:schemeClr val="dk1"/>
                </a:buClr>
                <a:buSzPts val="350"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 txBox="1">
            <a:spLocks noGrp="1"/>
          </p:cNvSpPr>
          <p:nvPr>
            <p:ph type="body" idx="1"/>
          </p:nvPr>
        </p:nvSpPr>
        <p:spPr>
          <a:xfrm>
            <a:off x="694874" y="4793739"/>
            <a:ext cx="5558988" cy="45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>
              <a:lnSpc>
                <a:spcPct val="117999"/>
              </a:lnSpc>
              <a:buSzPts val="300"/>
              <a:buNone/>
            </a:pPr>
            <a:endParaRPr/>
          </a:p>
        </p:txBody>
      </p:sp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57238"/>
            <a:ext cx="6729412" cy="3784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29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87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37</a:t>
            </a:fld>
            <a:endParaRPr lang="en-IE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58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chemeClr val="dk1"/>
              </a:buClr>
              <a:buSzPct val="25000"/>
            </a:pPr>
            <a:fld id="{00000000-1234-1234-1234-123412341234}" type="slidenum">
              <a:rPr lang="en-IE" b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chemeClr val="dk1"/>
                </a:buClr>
                <a:buSzPct val="25000"/>
              </a:pPr>
              <a:t>‹#›</a:t>
            </a:fld>
            <a:endParaRPr lang="en-IE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430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3815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71525" marR="0" lvl="2" indent="-306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92984"/>
              <a:buFont typeface="Arial"/>
              <a:buChar char="■"/>
              <a:defRPr sz="13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049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478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907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1336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765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8194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>
            <a:lvl1pPr algn="r">
              <a:defRPr/>
            </a:lvl1pPr>
          </a:lstStyle>
          <a:p>
            <a:pPr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Clr>
                  <a:srgbClr val="888888"/>
                </a:buClr>
                <a:buSzPct val="25000"/>
                <a:buFont typeface="Calibri"/>
                <a:buNone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71450" marR="0" lvl="0" indent="-19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444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7620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09575" marR="0" lvl="1" indent="-303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1115"/>
              <a:buFont typeface="Arial"/>
              <a:buChar char="○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4295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76325" marR="0" lvl="3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●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19225" marR="0" lvl="4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○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62125" marR="0" lvl="5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■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105025" marR="0" lvl="6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●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47925" marR="0" lvl="7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○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90825" marR="0" lvl="8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■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7620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09575" marR="0" lvl="1" indent="-303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1115"/>
              <a:buFont typeface="Arial"/>
              <a:buChar char="○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42950" marR="0" lvl="2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76325" marR="0" lvl="3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●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19225" marR="0" lvl="4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○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62125" marR="0" lvl="5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■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105025" marR="0" lvl="6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●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47925" marR="0" lvl="7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○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90825" marR="0" lvl="8" indent="-297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87890"/>
              <a:buFont typeface="Arial"/>
              <a:buChar char="■"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9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28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8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71450" marR="0" lvl="0" indent="-444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825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AC09-C813-1F97-AB0D-1CAABAF4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0E397-53C9-BCE9-6D8F-B5E7DB4A6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5133C-F293-D7C8-7916-746354094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61E64-2571-8D15-1C14-20CF80672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742C3-E082-4760-93B2-E209268DD00C}" type="datetime2">
              <a:rPr lang="en-US" smtClean="0"/>
              <a:t>Tuesday, October 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61669-3205-4B74-175C-12DB42AF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0CAC8-E082-504B-C138-2E4482D9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AB3BA-07EE-4B64-A177-47C30D775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4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2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2635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10/06/2026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054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44EA-7DDE-6E02-27AB-3C6F7950A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D01C4-6D84-4E65-59D6-9DF915E10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A0F4D-2492-6B8C-89BE-A70DD370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1D27D-C06D-D407-31DD-3E6F283EC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E2600-A4FC-9A71-B0F8-BBFBB99CC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304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C832-9370-F616-1585-95304AD7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C6165-345C-E9EA-0CFE-B0C33E64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C905A-2865-6C47-B349-BBB42E00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02CDD-13D0-6484-50EA-98D5B8D20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72693-1CFE-8D58-C657-4A4009DA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092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49321-60A4-6BAE-39CC-CBF28CC7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CD02-956C-42ED-E40E-820498B32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9E41B-3221-070F-100F-EF14DC80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C9053-616D-7CCE-F406-48F363D0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7A267-EBF1-7927-F557-A2545AC7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7819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3CBA3-C8A2-20DD-1409-5C253ECD3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1BA5C-2F52-7826-CE27-6130C7F10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F3C9CE-DEAC-47F0-A1A6-E31C068B9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F5469-BE70-2CEF-0DBE-9644572D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8D371-EE63-06ED-4247-442CEF09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52744-E628-B698-2607-B5DD7C1B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9935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2FE9-10EC-F9C3-3605-25EE6E81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4CCA1-92FE-C6F8-85BC-896059432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49C43-7535-E663-840C-1A6DFEB04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CFBE8D-3E9D-23EC-DF53-0B5887E6AD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57D4A4-4053-7932-EB62-705596622B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9E3C1B-AAD7-50C0-1E2A-43D65C4A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B0572-CA4A-8448-67BB-1524EBD9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4D988-D8AB-9105-0DF5-E5BC75CE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742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C81-2A4E-AE10-F58B-400EBFB80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EA2BE-46E8-C61C-62E0-A4FE6175D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7F1B1D-8511-7C1C-B0C6-08BD8995A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EA77C-C186-2FB9-0C5C-226E390E3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91277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A635D2-02BA-D942-725C-7A6D8B52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8E07C5-2387-11FC-EB58-988AD8D5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7B818-765C-210D-878B-5C45ABB0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4702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21CA2-F243-B731-55A6-3B28833F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80E7-4ACA-C7CC-E096-80F12C5F1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59678-D102-E04A-D6DE-BCEB54E73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2F6D9-95CD-D54D-4031-D85FFA001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B9F65-7591-F51D-FAA6-6029A86D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74D3D-6B35-CD4C-DBDE-4C966A8C4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2345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5C36E-E7ED-18E5-F7E6-E2B9F6EA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E292CC-EF8A-4FDC-40DF-74F2A7E8896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4D41F-21EB-05C5-A311-F732037D3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10B82A-8E20-D1DC-C6DF-1AB408DBC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51AFC-465A-A33F-F0DA-06F822F79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D6AFB-6070-5970-9472-3F504601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7458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3074C-ABC1-1625-D22F-CC0843D5E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35ED64-5BBC-B5DC-0CCE-D2A967D12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3BA51-EF1E-6695-045C-52C0416C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D1180-286F-82EB-B231-97609ECA3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11589-F7DA-0777-62E3-B0E1D69F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1539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7822EE-A3FB-D823-D219-09A9DCBAEB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03B1D-FB27-B05B-342A-DBB389B2A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2177A-F317-08FE-BBC1-0C734C880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6CBB7-BA59-6424-977F-F02DEC10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E07BA-3AC4-8AB8-81C7-13F3A91D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5248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B27-E677-2DD9-AD5F-43F479AB5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AAE03-C2AC-E9B5-1A44-5706588B2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B9F9-3023-A6CB-4A00-FE5C02F4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F1AA-8625-84C2-BEFE-6075C873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B5C3-ACF1-CABD-6725-3D477FFA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98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EA0D-4D22-5A92-738B-13CF8D777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DEEE5-B279-1C51-720C-E178B314E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D1A07-11DA-4C5F-5850-A98AD783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C2F55-3B6A-CED2-2317-5DC45E1F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534C2-8FB3-3793-C945-E6BFC3FB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24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90E6-2ED4-2DF5-9140-3B128DC0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25504-10B2-07F0-22CD-7C1E0A92B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54A1F-BF2C-2503-40E5-9977E767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8EE5D-18C1-E99D-BF3C-2E1E8BC1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E414F-3CB6-B5DD-1D7B-34195A84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09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3930-EAEC-C38A-591B-1113FBCF2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EEAAD-BC4C-9207-7069-7C892D6E4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1DA48-C3A4-81C8-2713-37816F8BA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210F0-7FAB-3526-BB9A-BE1F07C8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F4A25-D98B-E316-F29D-7702FCA4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1A657-9034-6018-D95C-02D69E85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9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3866-EC12-5569-E419-C7E978B4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C5495-1406-ACD9-1E34-85A43C0E0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75AFA-36D7-36EC-9B2C-7A90CF4AB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AE7974-44D6-58F3-1417-EF848F348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9B94E-962A-25E1-0A87-553B4C4A0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E830E-0160-C184-9CFE-40617F8B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C02922-8302-ECF7-A35D-A1FF4AD27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742FE8-9E5B-1FD7-72C9-0535F069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00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8E0AA-A8DA-10A8-D2F9-99D47DBD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02EE6-FB43-F70A-E4CC-BD1EB9BE6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12EF2-0B66-28B3-EF65-511EB2F5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433F3D-74BC-82C0-35E2-1E894FC0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277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02048-3F16-E021-68A8-42DC005F4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613FA-3D3A-EA49-BFA1-9B76A150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30B72-B5FD-5A47-9634-97F8AB1C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06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EA088-08BB-2E02-6FC1-5C41BE7AD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9285D-A075-341E-F9A1-6DBEE0EE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1F186-7C0A-A506-9B05-EC314CC84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7C4C3-F1EF-0607-63AB-4399B6E9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8A3EF-71BF-A2A0-0FDB-335A706B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94DA0-4611-776C-E6D3-38B0E322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726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94F68-2ABB-DCD4-33C4-AADE5A46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EBF5EA-63CF-50D2-D621-56395A80A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EC691-A889-6A10-9F29-F5ACC30DE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CA86F-E67E-1687-2B03-F2D3353E4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A150A-094B-6BDD-42AC-DD1B0CF5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C6608-EE44-92A6-90F6-9973452F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2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2A3A0-77C7-F2B8-F8B2-0DD9F872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A28DB0-4B90-A2EB-135A-833B3697F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CB160-DA7E-CAB2-F02C-E155CF5E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C0433-7C03-2F31-5133-AF281266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23EAD-D17A-62A2-C0B2-8CDDC67A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35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33971-165F-BBBD-5DE3-B786B1DF9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A6CEA-3EC8-7C4E-88BF-783C24791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92E52-5549-CC26-47FF-6F68201EA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BD1A-7110-75A4-703B-61FCE4EF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7A9AC-F640-7C9D-5022-12D9A119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6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71450" marR="0" lvl="0" indent="88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4350" marR="0" lvl="1" indent="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12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■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●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○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■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●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○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95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Calibri"/>
              <a:buChar char="■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796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IE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IE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358E1-2399-E557-8D02-2D38E048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6B531-A7C4-69A8-D1E2-0B3A1F69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19005-9E33-CD8A-5D63-542DA00D38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E5D194-6370-4816-8F72-68DF4AC3B35A}" type="datetimeFigureOut">
              <a:rPr lang="en-IE" smtClean="0"/>
              <a:t>06/10/2026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9A303-E1DA-E9E7-B5D7-287E4505F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FDC62-6933-8A9E-0C14-25168CC9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5592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A5998-1497-9403-AFAC-ECCEC16D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71F70-875B-C7D5-2D43-952754471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F97F2-6A3B-C366-182A-2CA209123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4AA2F-5AC0-9A43-AC81-520A2D9C26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B8A65-407C-0B07-D376-21352F908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135C-C4B2-D121-1F23-F5D260E2C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7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9" Type="http://schemas.openxmlformats.org/officeDocument/2006/relationships/slideLayout" Target="../slideLayouts/slideLayout12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34" Type="http://schemas.openxmlformats.org/officeDocument/2006/relationships/tags" Target="../tags/tag40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tags" Target="../tags/tag39.xml"/><Relationship Id="rId38" Type="http://schemas.openxmlformats.org/officeDocument/2006/relationships/tags" Target="../tags/tag44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tags" Target="../tags/tag35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tags" Target="../tags/tag38.xml"/><Relationship Id="rId37" Type="http://schemas.openxmlformats.org/officeDocument/2006/relationships/tags" Target="../tags/tag43.xml"/><Relationship Id="rId40" Type="http://schemas.openxmlformats.org/officeDocument/2006/relationships/notesSlide" Target="../notesSlides/notesSlide2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36" Type="http://schemas.openxmlformats.org/officeDocument/2006/relationships/tags" Target="../tags/tag42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tags" Target="../tags/tag37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tags" Target="../tags/tag4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26" Type="http://schemas.openxmlformats.org/officeDocument/2006/relationships/tags" Target="../tags/tag70.xml"/><Relationship Id="rId3" Type="http://schemas.openxmlformats.org/officeDocument/2006/relationships/tags" Target="../tags/tag47.xml"/><Relationship Id="rId21" Type="http://schemas.openxmlformats.org/officeDocument/2006/relationships/tags" Target="../tags/tag65.xml"/><Relationship Id="rId34" Type="http://schemas.openxmlformats.org/officeDocument/2006/relationships/tags" Target="../tags/tag78.xml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tags" Target="../tags/tag69.xml"/><Relationship Id="rId33" Type="http://schemas.openxmlformats.org/officeDocument/2006/relationships/tags" Target="../tags/tag77.xml"/><Relationship Id="rId38" Type="http://schemas.openxmlformats.org/officeDocument/2006/relationships/slideLayout" Target="../slideLayouts/slideLayout12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0" Type="http://schemas.openxmlformats.org/officeDocument/2006/relationships/tags" Target="../tags/tag64.xml"/><Relationship Id="rId29" Type="http://schemas.openxmlformats.org/officeDocument/2006/relationships/tags" Target="../tags/tag73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tags" Target="../tags/tag68.xml"/><Relationship Id="rId32" Type="http://schemas.openxmlformats.org/officeDocument/2006/relationships/tags" Target="../tags/tag76.xml"/><Relationship Id="rId37" Type="http://schemas.openxmlformats.org/officeDocument/2006/relationships/tags" Target="../tags/tag81.xml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tags" Target="../tags/tag67.xml"/><Relationship Id="rId28" Type="http://schemas.openxmlformats.org/officeDocument/2006/relationships/tags" Target="../tags/tag72.xml"/><Relationship Id="rId36" Type="http://schemas.openxmlformats.org/officeDocument/2006/relationships/tags" Target="../tags/tag80.xml"/><Relationship Id="rId10" Type="http://schemas.openxmlformats.org/officeDocument/2006/relationships/tags" Target="../tags/tag54.xml"/><Relationship Id="rId19" Type="http://schemas.openxmlformats.org/officeDocument/2006/relationships/tags" Target="../tags/tag63.xml"/><Relationship Id="rId31" Type="http://schemas.openxmlformats.org/officeDocument/2006/relationships/tags" Target="../tags/tag75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tags" Target="../tags/tag66.xml"/><Relationship Id="rId27" Type="http://schemas.openxmlformats.org/officeDocument/2006/relationships/tags" Target="../tags/tag71.xml"/><Relationship Id="rId30" Type="http://schemas.openxmlformats.org/officeDocument/2006/relationships/tags" Target="../tags/tag74.xml"/><Relationship Id="rId35" Type="http://schemas.openxmlformats.org/officeDocument/2006/relationships/tags" Target="../tags/tag7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18" Type="http://schemas.openxmlformats.org/officeDocument/2006/relationships/tags" Target="../tags/tag99.xml"/><Relationship Id="rId26" Type="http://schemas.openxmlformats.org/officeDocument/2006/relationships/tags" Target="../tags/tag107.xml"/><Relationship Id="rId3" Type="http://schemas.openxmlformats.org/officeDocument/2006/relationships/tags" Target="../tags/tag84.xml"/><Relationship Id="rId21" Type="http://schemas.openxmlformats.org/officeDocument/2006/relationships/tags" Target="../tags/tag102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tags" Target="../tags/tag98.xml"/><Relationship Id="rId25" Type="http://schemas.openxmlformats.org/officeDocument/2006/relationships/tags" Target="../tags/tag106.xml"/><Relationship Id="rId2" Type="http://schemas.openxmlformats.org/officeDocument/2006/relationships/tags" Target="../tags/tag83.xml"/><Relationship Id="rId16" Type="http://schemas.openxmlformats.org/officeDocument/2006/relationships/tags" Target="../tags/tag97.xml"/><Relationship Id="rId20" Type="http://schemas.openxmlformats.org/officeDocument/2006/relationships/tags" Target="../tags/tag101.xml"/><Relationship Id="rId29" Type="http://schemas.openxmlformats.org/officeDocument/2006/relationships/tags" Target="../tags/tag110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24" Type="http://schemas.openxmlformats.org/officeDocument/2006/relationships/tags" Target="../tags/tag105.xml"/><Relationship Id="rId5" Type="http://schemas.openxmlformats.org/officeDocument/2006/relationships/tags" Target="../tags/tag86.xml"/><Relationship Id="rId15" Type="http://schemas.openxmlformats.org/officeDocument/2006/relationships/tags" Target="../tags/tag96.xml"/><Relationship Id="rId23" Type="http://schemas.openxmlformats.org/officeDocument/2006/relationships/tags" Target="../tags/tag104.xml"/><Relationship Id="rId28" Type="http://schemas.openxmlformats.org/officeDocument/2006/relationships/tags" Target="../tags/tag109.xml"/><Relationship Id="rId10" Type="http://schemas.openxmlformats.org/officeDocument/2006/relationships/tags" Target="../tags/tag91.xml"/><Relationship Id="rId19" Type="http://schemas.openxmlformats.org/officeDocument/2006/relationships/tags" Target="../tags/tag100.xml"/><Relationship Id="rId31" Type="http://schemas.openxmlformats.org/officeDocument/2006/relationships/slideLayout" Target="../slideLayouts/slideLayout12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tags" Target="../tags/tag95.xml"/><Relationship Id="rId22" Type="http://schemas.openxmlformats.org/officeDocument/2006/relationships/tags" Target="../tags/tag103.xml"/><Relationship Id="rId27" Type="http://schemas.openxmlformats.org/officeDocument/2006/relationships/tags" Target="../tags/tag108.xml"/><Relationship Id="rId30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18" Type="http://schemas.openxmlformats.org/officeDocument/2006/relationships/tags" Target="../tags/tag129.xml"/><Relationship Id="rId26" Type="http://schemas.openxmlformats.org/officeDocument/2006/relationships/tags" Target="../tags/tag137.xml"/><Relationship Id="rId3" Type="http://schemas.openxmlformats.org/officeDocument/2006/relationships/tags" Target="../tags/tag114.xml"/><Relationship Id="rId21" Type="http://schemas.openxmlformats.org/officeDocument/2006/relationships/tags" Target="../tags/tag132.xml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17" Type="http://schemas.openxmlformats.org/officeDocument/2006/relationships/tags" Target="../tags/tag128.xml"/><Relationship Id="rId25" Type="http://schemas.openxmlformats.org/officeDocument/2006/relationships/tags" Target="../tags/tag136.xml"/><Relationship Id="rId2" Type="http://schemas.openxmlformats.org/officeDocument/2006/relationships/tags" Target="../tags/tag113.xml"/><Relationship Id="rId16" Type="http://schemas.openxmlformats.org/officeDocument/2006/relationships/tags" Target="../tags/tag127.xml"/><Relationship Id="rId20" Type="http://schemas.openxmlformats.org/officeDocument/2006/relationships/tags" Target="../tags/tag131.xml"/><Relationship Id="rId29" Type="http://schemas.openxmlformats.org/officeDocument/2006/relationships/tags" Target="../tags/tag140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24" Type="http://schemas.openxmlformats.org/officeDocument/2006/relationships/tags" Target="../tags/tag135.xml"/><Relationship Id="rId5" Type="http://schemas.openxmlformats.org/officeDocument/2006/relationships/tags" Target="../tags/tag116.xml"/><Relationship Id="rId15" Type="http://schemas.openxmlformats.org/officeDocument/2006/relationships/tags" Target="../tags/tag126.xml"/><Relationship Id="rId23" Type="http://schemas.openxmlformats.org/officeDocument/2006/relationships/tags" Target="../tags/tag134.xml"/><Relationship Id="rId28" Type="http://schemas.openxmlformats.org/officeDocument/2006/relationships/tags" Target="../tags/tag139.xml"/><Relationship Id="rId10" Type="http://schemas.openxmlformats.org/officeDocument/2006/relationships/tags" Target="../tags/tag121.xml"/><Relationship Id="rId19" Type="http://schemas.openxmlformats.org/officeDocument/2006/relationships/tags" Target="../tags/tag130.xml"/><Relationship Id="rId31" Type="http://schemas.openxmlformats.org/officeDocument/2006/relationships/slideLayout" Target="../slideLayouts/slideLayout12.xml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tags" Target="../tags/tag125.xml"/><Relationship Id="rId22" Type="http://schemas.openxmlformats.org/officeDocument/2006/relationships/tags" Target="../tags/tag133.xml"/><Relationship Id="rId27" Type="http://schemas.openxmlformats.org/officeDocument/2006/relationships/tags" Target="../tags/tag138.xml"/><Relationship Id="rId30" Type="http://schemas.openxmlformats.org/officeDocument/2006/relationships/tags" Target="../tags/tag14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18" Type="http://schemas.openxmlformats.org/officeDocument/2006/relationships/tags" Target="../tags/tag159.xml"/><Relationship Id="rId26" Type="http://schemas.openxmlformats.org/officeDocument/2006/relationships/tags" Target="../tags/tag167.xml"/><Relationship Id="rId3" Type="http://schemas.openxmlformats.org/officeDocument/2006/relationships/tags" Target="../tags/tag144.xml"/><Relationship Id="rId21" Type="http://schemas.openxmlformats.org/officeDocument/2006/relationships/tags" Target="../tags/tag162.xml"/><Relationship Id="rId34" Type="http://schemas.openxmlformats.org/officeDocument/2006/relationships/tags" Target="../tags/tag175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17" Type="http://schemas.openxmlformats.org/officeDocument/2006/relationships/tags" Target="../tags/tag158.xml"/><Relationship Id="rId25" Type="http://schemas.openxmlformats.org/officeDocument/2006/relationships/tags" Target="../tags/tag166.xml"/><Relationship Id="rId33" Type="http://schemas.openxmlformats.org/officeDocument/2006/relationships/tags" Target="../tags/tag174.xml"/><Relationship Id="rId2" Type="http://schemas.openxmlformats.org/officeDocument/2006/relationships/tags" Target="../tags/tag143.xml"/><Relationship Id="rId16" Type="http://schemas.openxmlformats.org/officeDocument/2006/relationships/tags" Target="../tags/tag157.xml"/><Relationship Id="rId20" Type="http://schemas.openxmlformats.org/officeDocument/2006/relationships/tags" Target="../tags/tag161.xml"/><Relationship Id="rId29" Type="http://schemas.openxmlformats.org/officeDocument/2006/relationships/tags" Target="../tags/tag170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24" Type="http://schemas.openxmlformats.org/officeDocument/2006/relationships/tags" Target="../tags/tag165.xml"/><Relationship Id="rId32" Type="http://schemas.openxmlformats.org/officeDocument/2006/relationships/tags" Target="../tags/tag173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23" Type="http://schemas.openxmlformats.org/officeDocument/2006/relationships/tags" Target="../tags/tag164.xml"/><Relationship Id="rId28" Type="http://schemas.openxmlformats.org/officeDocument/2006/relationships/tags" Target="../tags/tag169.xml"/><Relationship Id="rId10" Type="http://schemas.openxmlformats.org/officeDocument/2006/relationships/tags" Target="../tags/tag151.xml"/><Relationship Id="rId19" Type="http://schemas.openxmlformats.org/officeDocument/2006/relationships/tags" Target="../tags/tag160.xml"/><Relationship Id="rId31" Type="http://schemas.openxmlformats.org/officeDocument/2006/relationships/tags" Target="../tags/tag172.xml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Relationship Id="rId22" Type="http://schemas.openxmlformats.org/officeDocument/2006/relationships/tags" Target="../tags/tag163.xml"/><Relationship Id="rId27" Type="http://schemas.openxmlformats.org/officeDocument/2006/relationships/tags" Target="../tags/tag168.xml"/><Relationship Id="rId30" Type="http://schemas.openxmlformats.org/officeDocument/2006/relationships/tags" Target="../tags/tag171.xml"/><Relationship Id="rId35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18" Type="http://schemas.openxmlformats.org/officeDocument/2006/relationships/tags" Target="../tags/tag193.xml"/><Relationship Id="rId26" Type="http://schemas.openxmlformats.org/officeDocument/2006/relationships/tags" Target="../tags/tag201.xml"/><Relationship Id="rId3" Type="http://schemas.openxmlformats.org/officeDocument/2006/relationships/tags" Target="../tags/tag178.xml"/><Relationship Id="rId21" Type="http://schemas.openxmlformats.org/officeDocument/2006/relationships/tags" Target="../tags/tag196.xml"/><Relationship Id="rId34" Type="http://schemas.openxmlformats.org/officeDocument/2006/relationships/tags" Target="../tags/tag209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tags" Target="../tags/tag192.xml"/><Relationship Id="rId25" Type="http://schemas.openxmlformats.org/officeDocument/2006/relationships/tags" Target="../tags/tag200.xml"/><Relationship Id="rId33" Type="http://schemas.openxmlformats.org/officeDocument/2006/relationships/tags" Target="../tags/tag208.xml"/><Relationship Id="rId2" Type="http://schemas.openxmlformats.org/officeDocument/2006/relationships/tags" Target="../tags/tag177.xml"/><Relationship Id="rId16" Type="http://schemas.openxmlformats.org/officeDocument/2006/relationships/tags" Target="../tags/tag191.xml"/><Relationship Id="rId20" Type="http://schemas.openxmlformats.org/officeDocument/2006/relationships/tags" Target="../tags/tag195.xml"/><Relationship Id="rId29" Type="http://schemas.openxmlformats.org/officeDocument/2006/relationships/tags" Target="../tags/tag204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24" Type="http://schemas.openxmlformats.org/officeDocument/2006/relationships/tags" Target="../tags/tag199.xml"/><Relationship Id="rId32" Type="http://schemas.openxmlformats.org/officeDocument/2006/relationships/tags" Target="../tags/tag207.xml"/><Relationship Id="rId5" Type="http://schemas.openxmlformats.org/officeDocument/2006/relationships/tags" Target="../tags/tag180.xml"/><Relationship Id="rId15" Type="http://schemas.openxmlformats.org/officeDocument/2006/relationships/tags" Target="../tags/tag190.xml"/><Relationship Id="rId23" Type="http://schemas.openxmlformats.org/officeDocument/2006/relationships/tags" Target="../tags/tag198.xml"/><Relationship Id="rId28" Type="http://schemas.openxmlformats.org/officeDocument/2006/relationships/tags" Target="../tags/tag203.xml"/><Relationship Id="rId10" Type="http://schemas.openxmlformats.org/officeDocument/2006/relationships/tags" Target="../tags/tag185.xml"/><Relationship Id="rId19" Type="http://schemas.openxmlformats.org/officeDocument/2006/relationships/tags" Target="../tags/tag194.xml"/><Relationship Id="rId31" Type="http://schemas.openxmlformats.org/officeDocument/2006/relationships/tags" Target="../tags/tag206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tags" Target="../tags/tag189.xml"/><Relationship Id="rId22" Type="http://schemas.openxmlformats.org/officeDocument/2006/relationships/tags" Target="../tags/tag197.xml"/><Relationship Id="rId27" Type="http://schemas.openxmlformats.org/officeDocument/2006/relationships/tags" Target="../tags/tag202.xml"/><Relationship Id="rId30" Type="http://schemas.openxmlformats.org/officeDocument/2006/relationships/tags" Target="../tags/tag205.xml"/><Relationship Id="rId35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8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youtu.be/fapOp6JXiZY" TargetMode="External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apOp6JXiZ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hyperlink" Target="https://www.youtube.com/watch?v=fapOp6JXiZY" TargetMode="Externa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learningplatform.thepalliativehub.com/login/index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tags" Target="../tags/tag222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tags" Target="../tags/tag226.xml"/><Relationship Id="rId2" Type="http://schemas.openxmlformats.org/officeDocument/2006/relationships/tags" Target="../tags/tag211.xml"/><Relationship Id="rId16" Type="http://schemas.openxmlformats.org/officeDocument/2006/relationships/tags" Target="../tags/tag225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5" Type="http://schemas.openxmlformats.org/officeDocument/2006/relationships/tags" Target="../tags/tag214.xml"/><Relationship Id="rId15" Type="http://schemas.openxmlformats.org/officeDocument/2006/relationships/tags" Target="../tags/tag224.xml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tags" Target="../tags/tag22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tags" Target="../tags/tag239.xml"/><Relationship Id="rId18" Type="http://schemas.openxmlformats.org/officeDocument/2006/relationships/tags" Target="../tags/tag244.xml"/><Relationship Id="rId26" Type="http://schemas.openxmlformats.org/officeDocument/2006/relationships/tags" Target="../tags/tag252.xml"/><Relationship Id="rId3" Type="http://schemas.openxmlformats.org/officeDocument/2006/relationships/tags" Target="../tags/tag229.xml"/><Relationship Id="rId21" Type="http://schemas.openxmlformats.org/officeDocument/2006/relationships/tags" Target="../tags/tag247.xml"/><Relationship Id="rId7" Type="http://schemas.openxmlformats.org/officeDocument/2006/relationships/tags" Target="../tags/tag233.xml"/><Relationship Id="rId12" Type="http://schemas.openxmlformats.org/officeDocument/2006/relationships/tags" Target="../tags/tag238.xml"/><Relationship Id="rId17" Type="http://schemas.openxmlformats.org/officeDocument/2006/relationships/tags" Target="../tags/tag243.xml"/><Relationship Id="rId25" Type="http://schemas.openxmlformats.org/officeDocument/2006/relationships/tags" Target="../tags/tag251.xml"/><Relationship Id="rId2" Type="http://schemas.openxmlformats.org/officeDocument/2006/relationships/tags" Target="../tags/tag228.xml"/><Relationship Id="rId16" Type="http://schemas.openxmlformats.org/officeDocument/2006/relationships/tags" Target="../tags/tag242.xml"/><Relationship Id="rId20" Type="http://schemas.openxmlformats.org/officeDocument/2006/relationships/tags" Target="../tags/tag246.xml"/><Relationship Id="rId29" Type="http://schemas.openxmlformats.org/officeDocument/2006/relationships/tags" Target="../tags/tag255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24" Type="http://schemas.openxmlformats.org/officeDocument/2006/relationships/tags" Target="../tags/tag250.xml"/><Relationship Id="rId5" Type="http://schemas.openxmlformats.org/officeDocument/2006/relationships/tags" Target="../tags/tag231.xml"/><Relationship Id="rId15" Type="http://schemas.openxmlformats.org/officeDocument/2006/relationships/tags" Target="../tags/tag241.xml"/><Relationship Id="rId23" Type="http://schemas.openxmlformats.org/officeDocument/2006/relationships/tags" Target="../tags/tag249.xml"/><Relationship Id="rId28" Type="http://schemas.openxmlformats.org/officeDocument/2006/relationships/tags" Target="../tags/tag254.xml"/><Relationship Id="rId10" Type="http://schemas.openxmlformats.org/officeDocument/2006/relationships/tags" Target="../tags/tag236.xml"/><Relationship Id="rId19" Type="http://schemas.openxmlformats.org/officeDocument/2006/relationships/tags" Target="../tags/tag245.xml"/><Relationship Id="rId31" Type="http://schemas.openxmlformats.org/officeDocument/2006/relationships/slideLayout" Target="../slideLayouts/slideLayout12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tags" Target="../tags/tag240.xml"/><Relationship Id="rId22" Type="http://schemas.openxmlformats.org/officeDocument/2006/relationships/tags" Target="../tags/tag248.xml"/><Relationship Id="rId27" Type="http://schemas.openxmlformats.org/officeDocument/2006/relationships/tags" Target="../tags/tag253.xml"/><Relationship Id="rId30" Type="http://schemas.openxmlformats.org/officeDocument/2006/relationships/tags" Target="../tags/tag25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yurl.com/emtrek-inf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events/past-events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jpg"/><Relationship Id="rId4" Type="http://schemas.openxmlformats.org/officeDocument/2006/relationships/hyperlink" Target="https://professionalpalliativehub.com/research/special-interest-grou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/>
          </a:bodyPr>
          <a:lstStyle/>
          <a:p>
            <a:pPr algn="r"/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for a medical research network&#10;&#10;Description automatically generated">
            <a:extLst>
              <a:ext uri="{FF2B5EF4-FFF2-40B4-BE49-F238E27FC236}">
                <a16:creationId xmlns:a16="http://schemas.microsoft.com/office/drawing/2014/main" id="{37F58477-3690-2467-F45E-9B746B23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9" y="1964603"/>
            <a:ext cx="6919986" cy="4893398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CFDBA86C-0D03-7773-07D2-5BAD694B7586}"/>
              </a:ext>
            </a:extLst>
          </p:cNvPr>
          <p:cNvSpPr>
            <a:spLocks noGrp="1"/>
          </p:cNvSpPr>
          <p:nvPr/>
        </p:nvSpPr>
        <p:spPr>
          <a:xfrm>
            <a:off x="180957" y="622923"/>
            <a:ext cx="4835236" cy="316011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rmAutofit fontScale="8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Calibri"/>
              <a:buNone/>
              <a:tabLst/>
              <a:defRPr/>
            </a:pPr>
            <a:r>
              <a:rPr kumimoji="0" lang="en-IE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 Guide to EMTReK: an Evidence-based Model for the Transfer &amp; Exchange of Research Knowledge in Palliative Care</a:t>
            </a: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id="{522A817C-6D85-4734-1B5C-4AD5611302EB}"/>
              </a:ext>
            </a:extLst>
          </p:cNvPr>
          <p:cNvSpPr>
            <a:spLocks noGrp="1"/>
          </p:cNvSpPr>
          <p:nvPr/>
        </p:nvSpPr>
        <p:spPr>
          <a:xfrm>
            <a:off x="180957" y="4010223"/>
            <a:ext cx="4921986" cy="222485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Professor Suzanne Guerin - UCD School of Psychology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Dr Cathy Payne – European Association for Palliative Care</a:t>
            </a:r>
          </a:p>
        </p:txBody>
      </p:sp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11948" y="857251"/>
            <a:ext cx="6219582" cy="3160113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IE" sz="4800" dirty="0">
                <a:solidFill>
                  <a:srgbClr val="FFFFFF"/>
                </a:solidFill>
              </a:rPr>
              <a:t>A Guide to EMTReK: an Evidence-based Model for the Transfer &amp; Exchange of Research Knowledge in Palliative Care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5661" y="4800600"/>
            <a:ext cx="6952453" cy="1200149"/>
          </a:xfrm>
        </p:spPr>
        <p:txBody>
          <a:bodyPr anchor="t">
            <a:norm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</a:rPr>
              <a:t>Professor Suzanne Guerin - UCD School of Psychology </a:t>
            </a:r>
          </a:p>
          <a:p>
            <a:pPr algn="l"/>
            <a:r>
              <a:rPr lang="en-US" b="1" dirty="0">
                <a:solidFill>
                  <a:srgbClr val="FFFFFF"/>
                </a:solidFill>
              </a:rPr>
              <a:t>Dr Cathy Payne – European Association for Palliative Care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77E096BE-AA12-493A-A815-767305ACE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142" y="802044"/>
            <a:ext cx="1586910" cy="23336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A9E924-8DB2-EE84-AF98-C72794C59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1505" y="3992985"/>
            <a:ext cx="2446486" cy="200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4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y robots shaking hands">
            <a:extLst>
              <a:ext uri="{FF2B5EF4-FFF2-40B4-BE49-F238E27FC236}">
                <a16:creationId xmlns:a16="http://schemas.microsoft.com/office/drawing/2014/main" id="{ED744371-0791-5D14-0F6D-2B3F878EFE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7" b="12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3A8A21-A1D4-4A45-9D06-F66DF1E3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Introductions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82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FI"/>
              <a:t>Join the Vevox session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DCF37-85C8-4768-8119-E1ED17330E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38200" y="1798320"/>
            <a:ext cx="7340600" cy="442976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3500"/>
              <a:t>Go to </a:t>
            </a:r>
            <a:r>
              <a:rPr lang="en-US" sz="3500" b="1"/>
              <a:t>vevox.app</a:t>
            </a:r>
            <a:endParaRPr lang="en-US" sz="3500"/>
          </a:p>
          <a:p>
            <a:pPr algn="l"/>
            <a:endParaRPr lang="en-US" sz="3500"/>
          </a:p>
          <a:p>
            <a:pPr algn="l"/>
            <a:r>
              <a:rPr lang="en-US" sz="3500"/>
              <a:t>Enter the session ID: </a:t>
            </a:r>
            <a:r>
              <a:rPr lang="en-US" sz="3500" b="1"/>
              <a:t>136-615-726</a:t>
            </a:r>
            <a:endParaRPr lang="en-US" sz="3500"/>
          </a:p>
          <a:p>
            <a:pPr algn="l"/>
            <a:endParaRPr lang="en-US" sz="3500"/>
          </a:p>
          <a:p>
            <a:pPr algn="l"/>
            <a:r>
              <a:rPr lang="en-US" sz="3500"/>
              <a:t>Or scan the QR code</a:t>
            </a:r>
            <a:endParaRPr lang="en-IE" sz="3500"/>
          </a:p>
        </p:txBody>
      </p:sp>
      <p:pic>
        <p:nvPicPr>
          <p:cNvPr id="5" name="Picture 4" descr="QR code instruction to join https://vevox.app/#/m/136615726">
            <a:extLst>
              <a:ext uri="{FF2B5EF4-FFF2-40B4-BE49-F238E27FC236}">
                <a16:creationId xmlns:a16="http://schemas.microsoft.com/office/drawing/2014/main" id="{2D9F8799-20A8-1C63-94D2-090FEB32CEEB}"/>
              </a:ext>
            </a:extLst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78800" y="1783079"/>
            <a:ext cx="3175000" cy="3175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5377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65126"/>
            <a:ext cx="10515600" cy="857340"/>
          </a:xfrm>
        </p:spPr>
        <p:txBody>
          <a:bodyPr/>
          <a:lstStyle/>
          <a:p>
            <a:r>
              <a:rPr lang="en-US"/>
              <a:t>Which best describes your current research career stage?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853501" y="1222466"/>
            <a:ext cx="10515600" cy="4429760"/>
          </a:xfrm>
        </p:spPr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08920B-A52E-477B-9B55-DFB63866F17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8/9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C510DE-D07E-42F7-B4F6-AEB7CBC7C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Question slide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90888C7B-DBE8-425A-B1CA-EF54705D1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CB4FA3E-2668-4527-8F71-287CCE1BB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7A0DAE-D7AB-488B-BC0B-0324E41ED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341100" y="6007100"/>
            <a:ext cx="762000" cy="762000"/>
          </a:xfrm>
          <a:prstGeom prst="ellipse">
            <a:avLst/>
          </a:prstGeom>
          <a:solidFill>
            <a:srgbClr val="4472C4"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</a:srgbClr>
          </a:solidFill>
          <a:ln w="25400" cap="flat" cmpd="sng" algn="ctr">
            <a:solidFill>
              <a:srgbClr val="4472C4">
                <a:shade val="1500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rIns="0" rtlCol="0" anchor="ctr" anchorCtr="1"/>
          <a:lstStyle/>
          <a:p>
            <a:pPr algn="l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C488FD-7CDA-4C43-9FE1-D061491AB9C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ABB7F9-DF49-48DC-9424-89EBA086A12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8D6F4A-492B-45E9-8FF4-48C7B8A5938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53501" y="1222465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Interested in becoming research active</a:t>
            </a:r>
            <a:endParaRPr lang="en-I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82EC5D-EAD3-4A23-B556-03DCDDBB8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353101" y="1385388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3EE975-6E49-4540-8A87-5CD6D3457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53501" y="1539965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4F2A858-C5D0-49EC-8812-53BB5D925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53501" y="1539965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2E08B9-424D-433F-8CA8-7CCD7BF0B019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53501" y="1982288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PhD student / doctoral researcher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28D282-7E36-4A01-9D9F-11A7E1016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353101" y="214521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F7F4440-5CB6-482A-9DFA-64BFF476E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53501" y="2299788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7772CF7-8EA4-47D3-A6C6-9B8542EEE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53501" y="2299788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D97E89-4646-4625-953A-E51C9FEBBC7C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53501" y="274211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Early-career researcher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CC1225-7989-498A-871D-33E03AF9C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0353101" y="2905034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3ABA8DE-A602-4B50-AE81-59B4A2E00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53501" y="3059610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E10EBF5-6561-4E48-84A2-943C6E393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853501" y="3059610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0D70EA-AF73-48E1-87E7-8F01FA2DB8D2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53501" y="3501934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Mid-career researcher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E5AEFD-BF2B-4090-BC16-DE85B3C91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353101" y="3664857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F3389A4-AB82-4828-BC3F-3446041D9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53501" y="3819434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A888FC0-FACD-4A6B-BD37-C2D907C4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53501" y="3819434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1B5FD1-5998-4C2E-87EB-896A4F63DB3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853501" y="4261757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Senior researcher / academic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F0EAA1-CF2C-4AA5-9924-71211BBE7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0353101" y="4424679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014EF3A-9C86-4374-B2B9-45A9882F5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53501" y="4579257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CBB32CB-0549-436A-A653-7715E7BFC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853501" y="4579257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8008E3-D3EA-48D8-B751-A2D7D3A35949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853501" y="5021579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Research manager / professional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224985-A7A9-4F06-87DE-B6B41A054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0353101" y="5184503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1BF44F7-5AF1-4F2C-BF38-92BF7BB86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853501" y="5339079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D4DF4F5-5066-4907-B8FA-E1A50E81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853501" y="5339079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A19271-654A-45CB-89F5-AB60AEBD2739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853501" y="5781403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Other / prefer not to say</a:t>
            </a:r>
            <a:endParaRPr lang="en-IE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C40378-9633-4747-B1E1-9C84C70D6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0353101" y="5944325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F0D423B-64A8-46A3-8670-5A816FBED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853501" y="6098903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F621549-75E5-47B0-9716-066A2AE02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853501" y="6098903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679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Which best describes your current research career stage?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853501" y="1222465"/>
            <a:ext cx="10515600" cy="4429760"/>
          </a:xfrm>
        </p:spPr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D9B4C78-4189-42E8-9B83-E86A993CB7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8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9F137FE-2B59-469C-89DD-98439592E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Preparing Results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3417A908-4F29-46F1-A663-D7526C8AA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434F810-3366-4222-8905-76DE3DF1B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07218-D556-4391-8C74-4EC99BB0894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489E0E-15CA-4C2A-A919-94CE9A12E1A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8983FB-4EDA-41DD-9CF1-85D757A6837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53501" y="1222465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Interested in becoming research active</a:t>
            </a:r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1B2A2-C78B-4650-9265-BD25CFBBF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53101" y="1385388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37BCB9B-9266-41A1-99F1-973EB7DF2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3501" y="1539965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8C4EE79-A7D4-4DD4-8E2B-788D2FF5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53501" y="1539964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BC91F-14C0-4BD8-86D4-A21F35FC0108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53501" y="1982288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PhD student / doctoral researcher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0175E9-47A3-408C-9E47-CB7F4BFB5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353101" y="214521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56CBEF2-9A95-420F-8E1B-30E89C3C3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53501" y="2299788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52C6628-37E6-4D77-90BB-F9565044C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53501" y="2299788"/>
            <a:ext cx="949960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D09548-6DB0-44FC-8F9A-8FA47F391442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53501" y="274211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Early-career researcher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0C715D-14ED-4301-9912-3C034E44C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353101" y="2905034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13%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47C5EF-8266-48C7-8805-CCCA6B59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53501" y="3059610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533E622-7A75-4231-8D99-5A78AEEE4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53501" y="3059609"/>
            <a:ext cx="474980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8C2F2A-78B3-49B8-9DD2-003F52821197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53501" y="3501934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Mid-career researcher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96CE2C-CFFD-49FD-B425-D4969F71A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353101" y="3664857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13%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565AE3C-1639-40B3-9DBB-91B4BCB31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853501" y="3819434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8B72E11-2696-4BF5-8B46-C20045C93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53501" y="3819433"/>
            <a:ext cx="474980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BAFCA5-6B47-4CC0-8515-93226535A01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853501" y="4261757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Senior researcher / academic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E18BA1-8CCE-4C1E-B28D-FDB8FBD84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0353101" y="4424679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25%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4C6F5E6-6584-495B-BEB8-DF58B09DC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853501" y="4579257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0E3911A-D691-4501-8A7C-083DF180B7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53501" y="4579257"/>
            <a:ext cx="949960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D73EC-3830-4876-8BB4-C2237943A623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853501" y="5021579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Research manager / professional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F452B1-7ABF-4FF1-8C48-7E6D04473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0353101" y="5184503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25%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4CC19AF-9838-4B7D-9914-60E01C06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853501" y="5339079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1218287-5AFB-49B8-A6D3-FAE3472F0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853501" y="5339079"/>
            <a:ext cx="949960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8CBF34-5A74-46B5-8665-EF88F6A2A1B8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853501" y="5781403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Other / prefer not to say</a:t>
            </a:r>
            <a:endParaRPr lang="en-IE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146FE8-33AD-48FA-A36B-EF9DA177C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10353101" y="5944325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F314C57-CF06-40FF-A062-0A3C5759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853501" y="6098903"/>
            <a:ext cx="9499600" cy="315322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387C17A-A4C1-454C-92D8-293C15D7A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853501" y="6098902"/>
            <a:ext cx="0" cy="3153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6690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Before today, how familiar were you with the EMTReK model?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EBDF1D0-32A1-4170-9599-FD9FE767AF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9/9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E4B58B2-8E7B-4D13-AC9E-7DA2285AE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Question slide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0CB1161B-36DE-4651-8E09-6CEC82491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A033A9-E593-4994-993F-8240D936F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2B23D26-FE11-4ABF-8B79-41DCEFE87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341100" y="6007100"/>
            <a:ext cx="762000" cy="762000"/>
          </a:xfrm>
          <a:prstGeom prst="ellipse">
            <a:avLst/>
          </a:prstGeom>
          <a:solidFill>
            <a:srgbClr val="4472C4"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</a:srgbClr>
          </a:solidFill>
          <a:ln w="25400" cap="flat" cmpd="sng" algn="ctr">
            <a:solidFill>
              <a:srgbClr val="4472C4">
                <a:shade val="1500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rIns="0" rtlCol="0" anchor="ctr" anchorCtr="1"/>
          <a:lstStyle/>
          <a:p>
            <a:pPr algn="l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978CB0-9ABB-4F14-8325-406EB613964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D5154-7838-4031-985F-1EA492C1734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9C4332-F6B8-4BD6-941B-3A4F7F347FC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38200" y="179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used EMTReK in my research</a:t>
            </a:r>
            <a:endParaRPr lang="en-I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E4D28E-AF98-4AC6-952B-0085AA365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337800" y="196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530BEFF-934E-4C5A-9E78-4306688B2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00" y="211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7A8E121-08B4-410A-9646-E5F3D321C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8200" y="2115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4CA72A-59D1-4E9E-8123-9C802C39257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38200" y="2560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used EMTReK in another context</a:t>
            </a:r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7D1F7D-A298-4BD8-8F32-A03580927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337800" y="2725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B2B078C-CC79-4920-9B58-2957ED584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38200" y="2877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89564AF-DAC7-4640-88DD-82DF1C5DE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38200" y="2877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6C61C8-F261-4765-A365-B4A7E82E07A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38200" y="3322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am familiar with EMTReK but have not used it</a:t>
            </a:r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437B68-AD8A-4740-BF3C-CDC69E8F4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0337800" y="3487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C4C8AD3-0D8B-4DFB-964E-B12A180DA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38200" y="3639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B3A86D2-F1C5-49F8-871C-393299E2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838200" y="3639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C819B7-2F4F-4508-A36D-DE44E162BA4B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38200" y="4084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heard of EMTReK but know little about it</a:t>
            </a:r>
            <a:endParaRPr lang="en-I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18C7B3-15C2-4831-91EA-1CAC2AB72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337800" y="4249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F31700C-E3C1-45C0-8411-328E2077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38200" y="4401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EDBE22F-2C5F-4BB8-9199-5FDDB2171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38200" y="4401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903D06-8DB3-4851-AF3C-177E9F47C61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838200" y="4846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This is completely new to me</a:t>
            </a:r>
            <a:endParaRPr lang="en-I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477E46-A6DC-4C88-A96A-0DE1C094F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0337800" y="5011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964FCD3-210C-49D0-B28C-52631C0B8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38200" y="5163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EBF4F63-66DD-4F66-AA84-70FB2C0A9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838200" y="5163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5377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Before today, how familiar were you with the EMTReK model?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4AF1403-9B32-46A4-83D1-5B3541702FA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37A8BED-A845-4C8C-9BFC-E60A04BD0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Preparing Results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F42FE494-37BA-4008-8A0C-469E998F2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45F7BB-14DF-46D8-AD08-39F0093F1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4EF72D-B611-4CFF-BDA9-68E3DD51B68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6E2A8D-2D1F-4879-9F2C-EF99913F969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D11EA9-B10A-4AD7-89F0-A0A22B692AD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38200" y="179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used EMTReK in my research</a:t>
            </a:r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DFB9C5-B930-4072-BB66-8A032CD32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37800" y="196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22%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353E3A7-E8D7-47C8-B2A5-32E2C3EE9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38200" y="211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7194A09-EB02-47B8-8EBC-6A4699C98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00" y="2115820"/>
            <a:ext cx="6333066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4878E3-DEB8-4C05-BE1E-7F5F821F4917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38200" y="2560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used EMTReK in another context</a:t>
            </a:r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43A864-91F8-418F-BF49-1B350021F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337800" y="2725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11%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72F8AA-5FF0-498E-B793-203A55813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38200" y="2877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60D8D1-F310-4C35-9E69-4105C5C6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38200" y="2877820"/>
            <a:ext cx="3166533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F8DBA0-5825-4D90-B3D6-1A806EE7E690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38200" y="3322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am familiar with EMTReK but have not used it</a:t>
            </a:r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3F7D00-48D0-4C9D-9CF3-1A6F26BED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337800" y="3487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22%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4C48EA6-FE04-4C31-B9B5-67FD293B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38200" y="3639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63D9FDC-822D-448C-811C-E905E133E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38200" y="3639820"/>
            <a:ext cx="6333066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E3EFC8-B932-48F7-93AC-3026393E28B4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38200" y="4084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I have heard of EMTReK but know little about it</a:t>
            </a:r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72B64-AA6E-4A06-9988-6CC396E00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337800" y="4249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11%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74FB2FF-4EAF-49F8-B341-C57D7479E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838200" y="4401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5B7AC70-A2FB-4E81-ADCA-ACBD06B0A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38200" y="4401820"/>
            <a:ext cx="3166533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DC740A-9EA3-4D27-AF91-848CAEE83CC3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838200" y="4846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This is completely new to me</a:t>
            </a:r>
            <a:endParaRPr lang="en-IE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B90D39-4BB4-493B-8017-8F9B9F00D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0337800" y="5011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33%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658ACCF-CED4-4C5A-955B-BF99FA100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838200" y="5163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152C4AD-C9CF-4936-995C-E9B092562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38200" y="5163820"/>
            <a:ext cx="949960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A40DC7-A097-44BC-86CF-61B417FF4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0" y="5486400"/>
            <a:ext cx="12192000" cy="1219200"/>
          </a:xfrm>
          <a:prstGeom prst="rect">
            <a:avLst/>
          </a:prstGeom>
          <a:solidFill>
            <a:srgbClr val="666666"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0"/>
              <a:alpha val="40000"/>
              <a:alpha val="0"/>
              <a:alpha val="40000"/>
            </a:srgbClr>
          </a:solidFill>
          <a:ln w="12700" cap="flat" cmpd="sng" algn="ctr">
            <a:solidFill>
              <a:srgbClr val="808080"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0"/>
                <a:alpha val="40000"/>
                <a:alpha val="0"/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1"/>
          <a:lstStyle/>
          <a:p>
            <a:pPr algn="l"/>
            <a:r>
              <a:rPr lang="en-IE" sz="8000">
                <a:solidFill>
                  <a:srgbClr val="FFFFFF"/>
                </a:solidFill>
              </a:rPr>
              <a:t>RESULTS SLIDE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303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Where does research most often get stuck?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97D2FA-AECB-412E-8B4A-FEF25F12473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9/9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B4FC82-AEAB-4121-9A20-00AC2E5B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Question slide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98A55DE1-F751-447B-B821-6C9E89C70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BA526E0-B558-4FB8-AFC4-5CD90E12D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2E77AE0-3246-48E1-A324-147B50059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341100" y="6007100"/>
            <a:ext cx="762000" cy="762000"/>
          </a:xfrm>
          <a:prstGeom prst="ellipse">
            <a:avLst/>
          </a:prstGeom>
          <a:solidFill>
            <a:srgbClr val="4472C4"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</a:srgbClr>
          </a:solidFill>
          <a:ln w="25400" cap="flat" cmpd="sng" algn="ctr">
            <a:solidFill>
              <a:srgbClr val="4472C4">
                <a:shade val="1500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rIns="0" rtlCol="0" anchor="ctr" anchorCtr="1"/>
          <a:lstStyle/>
          <a:p>
            <a:pPr algn="l"/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FEDAD5-146B-41A7-AB0A-CC730B4D03B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AE7472-ED94-4D47-91CE-FD074248135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BD0A4-0153-4B88-95FB-549B3285DA0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38200" y="179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Generating relevant evidence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3C1566-006D-4F55-BFA8-2D048AD47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337800" y="196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96A0B2F-3A2F-4E18-A255-4F8B204B0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00" y="211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00755E2-DD87-4BEA-82B7-B43EFA05E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38200" y="2115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E59BB3-7CD4-460C-93AE-898E2A22A13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38200" y="2560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Getting the evidence to the right people</a:t>
            </a:r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D91215-54B9-4A98-A21F-F38C9DF4F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337800" y="2725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D9B1F3C-AFEE-4519-9A28-92EEFC9DF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38200" y="2877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E4B0D05-2C23-4D2A-9A90-39BBDBB73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38200" y="2877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F68239-C2EE-4D74-B08C-A26D91A82E8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38200" y="3322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Engaging people who can use/implement it</a:t>
            </a:r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8B4FCD-4D17-4213-BFFE-10756310D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0337800" y="3487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F401EBB-E7FA-406C-B835-15D6AEA8F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38200" y="3639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675181A-FBFC-46C5-8CAC-748467650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838200" y="3639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F305BB-98AA-4519-BBFB-C19E4FAE281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38200" y="4084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Adapting evidence to the local context</a:t>
            </a:r>
            <a:endParaRPr lang="en-I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098E8F-CC14-4EE7-B4C0-63F115BD8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337800" y="4249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2EFA056-35F3-4A0D-BE29-292726729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38200" y="4401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F4D1F2E-597A-4CB7-A18F-53C3CDC3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838200" y="4401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C1FCEC-9909-4E47-BBEC-BDC9CC6775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838200" y="4846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Sustaining change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24B56C-81EF-44F8-8A1A-8AA004F7D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0337800" y="5011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AA6652A-0E2C-4DBE-BDB5-E913A87DF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38200" y="5163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963BCAE-943F-494C-8A3F-9FFD4DE5C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838200" y="5163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DDF0CA-AEA7-402A-BAB8-F1FB8C875A4A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838200" y="560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Knowing whether it made a difference</a:t>
            </a:r>
            <a:endParaRPr lang="en-IE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098AD8-3755-4CCE-8922-AA18E68E2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0337800" y="577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82EFC6F-9262-458D-B5D7-CF139FDD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838200" y="592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F60B21C-D7BE-4E03-8AA4-9399375CE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838200" y="5925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897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Where does research most often get stuck?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C09E17-BE84-40C6-9EF5-316A078799E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6CFEAA-9D31-43F4-902A-D8CE0E539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Preparing Results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5CA77AA5-25AE-41A9-A304-8951D867B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810AD76-DF5F-47EF-AA20-47032583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C253A-CB56-4A58-99E9-EFD9D50D9AE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4FEFB-8D07-42F3-8768-A1409D9545D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E5F92F-53C9-4FA2-8D91-F7FC94EF27E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38200" y="179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Generating relevant evidence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5D12F8-26B5-4B7B-BD2C-937BDD7BD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337800" y="196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DAF5CF-556D-4591-9423-2571ECA38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38200" y="211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9AF825-D83F-4B2C-AAD5-60F4D293C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38200" y="2115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17A6D9-8259-41BD-8D40-6BA70327BC5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38200" y="2560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Getting the evidence to the right people</a:t>
            </a:r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F83195-33C8-4FFE-9F0B-B6C595A3B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337800" y="2725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11%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F606C92-493E-4C61-B467-8C11ED523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38200" y="2877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6FD00F4-158E-46B4-B722-FF6AACE17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38200" y="2877820"/>
            <a:ext cx="237490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E69FBC-172E-4CFA-A560-CB0B8C4A369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38200" y="3322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Engaging people who can use/implement it</a:t>
            </a:r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304771-0BD1-499C-8292-868D902E5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337800" y="3487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44%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FC042FF-97BF-4A93-8762-4D9F5326D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38200" y="3639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4B614B-A26C-464A-8EE6-178882700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38200" y="3639820"/>
            <a:ext cx="949960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A4C3E1-CBE7-4A44-B69F-3F1D63DDF11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38200" y="4084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Adapting evidence to the local context</a:t>
            </a:r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7FADE1-B495-48F4-996F-6B89CB7DD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337800" y="4249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11%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5B2F42D-88BB-4D2C-A4AD-4F03D1AE0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838200" y="4401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271B605-028E-422E-9CD2-1DD66DA6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38200" y="4401820"/>
            <a:ext cx="237490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95DA12-CFE8-481A-BB13-DC91E163CDB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838200" y="4846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IE"/>
              <a:t>Sustaining change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7500E3-44DB-4DFD-A112-3CFD3755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0337800" y="5011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33%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4F2999E-6669-426E-B0C1-4E25A40A1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838200" y="5163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9E77372-AD8D-4D6B-842C-917A2C750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38200" y="5163820"/>
            <a:ext cx="712470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9F36D6-FFA1-49C0-B01A-931645B0810E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838200" y="5608320"/>
            <a:ext cx="9499600" cy="317500"/>
          </a:xfrm>
          <a:prstGeom prst="rect">
            <a:avLst/>
          </a:prstGeom>
          <a:noFill/>
        </p:spPr>
        <p:txBody>
          <a:bodyPr vertOverflow="overflow" vert="horz" wrap="square" tIns="0" bIns="0" rtlCol="0" anchor="b" anchorCtr="0">
            <a:normAutofit/>
          </a:bodyPr>
          <a:lstStyle/>
          <a:p>
            <a:pPr algn="l"/>
            <a:r>
              <a:rPr lang="en-US"/>
              <a:t>Knowing whether it made a difference</a:t>
            </a:r>
            <a:endParaRPr lang="en-IE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310470-5251-4068-B813-F5B954B62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0337800" y="5773420"/>
            <a:ext cx="1016000" cy="635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r"/>
            <a:r>
              <a:rPr lang="en-IE"/>
              <a:t>0%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943A3E5-7F28-4054-84F0-7D9BF8D09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838200" y="5925820"/>
            <a:ext cx="9499600" cy="317500"/>
          </a:xfrm>
          <a:prstGeom prst="roundRect">
            <a:avLst/>
          </a:prstGeom>
          <a:solidFill>
            <a:srgbClr val="4472C4">
              <a:alpha val="0"/>
            </a:srgbClr>
          </a:solidFill>
          <a:ln w="12700" cap="flat" cmpd="sng" algn="ctr">
            <a:solidFill>
              <a:srgbClr val="8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l"/>
            <a:endParaRPr lang="en-IE">
              <a:solidFill>
                <a:srgbClr val="000000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B9EF48F-A464-4F9A-A992-2A2D471EB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838200" y="5925820"/>
            <a:ext cx="0" cy="31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Ins="0" rtlCol="0" anchor="ctr" anchorCtr="0"/>
          <a:lstStyle/>
          <a:p>
            <a:pPr algn="l"/>
            <a:endParaRPr lang="en-IE">
              <a:solidFill>
                <a:srgbClr val="FFFFF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D8FFA2-A394-4B1A-90F0-55863E9DB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0" y="5486400"/>
            <a:ext cx="12192000" cy="1219200"/>
          </a:xfrm>
          <a:prstGeom prst="rect">
            <a:avLst/>
          </a:prstGeom>
          <a:solidFill>
            <a:srgbClr val="666666"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0"/>
              <a:alpha val="40000"/>
              <a:alpha val="0"/>
              <a:alpha val="40000"/>
            </a:srgbClr>
          </a:solidFill>
          <a:ln w="12700" cap="flat" cmpd="sng" algn="ctr">
            <a:solidFill>
              <a:srgbClr val="808080"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0"/>
                <a:alpha val="40000"/>
                <a:alpha val="0"/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1"/>
          <a:lstStyle/>
          <a:p>
            <a:pPr algn="l"/>
            <a:r>
              <a:rPr lang="en-IE" sz="8000">
                <a:solidFill>
                  <a:srgbClr val="FFFFFF"/>
                </a:solidFill>
              </a:rPr>
              <a:t>RESULTS SLIDE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137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B2D4-2D81-D33B-BDCC-3B2F9675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screenshot of a web page&#10;&#10;AI-generated content may be incorrect.">
            <a:extLst>
              <a:ext uri="{FF2B5EF4-FFF2-40B4-BE49-F238E27FC236}">
                <a16:creationId xmlns:a16="http://schemas.microsoft.com/office/drawing/2014/main" id="{0E88F3B4-5443-3B0B-CFEC-FDCA708407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1425902" cy="649287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36B3B-B903-B142-0494-899C299F7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Clipping">
            <a:extLst>
              <a:ext uri="{FF2B5EF4-FFF2-40B4-BE49-F238E27FC236}">
                <a16:creationId xmlns:a16="http://schemas.microsoft.com/office/drawing/2014/main" id="{97D1E40E-1AE4-78B1-F3A2-419B98DAF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3" y="1515093"/>
            <a:ext cx="6607175" cy="5316733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  <p:pic>
        <p:nvPicPr>
          <p:cNvPr id="6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10CFF9D-D3A3-5D57-58C4-C4905F0A1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3" y="-782"/>
            <a:ext cx="7632848" cy="446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ES.tiff">
            <a:extLst>
              <a:ext uri="{FF2B5EF4-FFF2-40B4-BE49-F238E27FC236}">
                <a16:creationId xmlns:a16="http://schemas.microsoft.com/office/drawing/2014/main" id="{4421EFFF-86CD-5476-0930-2E5F92E57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5" y="1654183"/>
            <a:ext cx="7191375" cy="5178425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6137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Understanding the Wider Context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255183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4784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F8F6D0-2EFC-3DF1-41D3-F222AFB7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What’s in a Name?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F219FAC-0093-FE9F-7118-6BB1754AA0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311208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3240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Dissemination</a:t>
            </a:r>
          </a:p>
        </p:txBody>
      </p:sp>
      <p:pic>
        <p:nvPicPr>
          <p:cNvPr id="14" name="Picture 13" descr="Colourful paper stripes">
            <a:extLst>
              <a:ext uri="{FF2B5EF4-FFF2-40B4-BE49-F238E27FC236}">
                <a16:creationId xmlns:a16="http://schemas.microsoft.com/office/drawing/2014/main" id="{3246D1A3-8595-5E2D-E5EB-7843F9EAD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47" r="44309" b="-2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4296" y="2706624"/>
            <a:ext cx="7331758" cy="3822192"/>
          </a:xfrm>
        </p:spPr>
        <p:txBody>
          <a:bodyPr vert="horz" lIns="91440" tIns="45720" rIns="91440" bIns="45720" rtlCol="0" anchorCtr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disseminate - to spread or give out something, especially news, information, ideas, etc., to a lot of people (Cambridge Dictionary)</a:t>
            </a:r>
          </a:p>
          <a:p>
            <a:pPr marL="0" indent="0">
              <a:defRPr/>
            </a:pPr>
            <a:endParaRPr lang="en-US" sz="2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Growth of explicit focus on implementation of research knowledge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Knowledge transfer and exchange</a:t>
            </a:r>
          </a:p>
          <a:p>
            <a:pPr lvl="1" indent="-228600">
              <a:buFont typeface="Arial" panose="020B0604020202020204" pitchFamily="34" charset="0"/>
              <a:buChar char="•"/>
              <a:defRPr/>
            </a:pPr>
            <a:endParaRPr lang="en-US" sz="2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  <a:defRPr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Publication is one form of dissemination and papers (typically peer-reviewed publications) are one form of publication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5868557" y="1138036"/>
            <a:ext cx="5444382" cy="14024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E0080"/>
              </a:buClr>
              <a:buSzPct val="25000"/>
              <a:defRPr/>
            </a:pPr>
            <a:r>
              <a:rPr lang="en-US" sz="32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Avenir"/>
              </a:rPr>
              <a:t>Knowledge Transfer and Exchange</a:t>
            </a:r>
          </a:p>
        </p:txBody>
      </p:sp>
      <p:pic>
        <p:nvPicPr>
          <p:cNvPr id="148" name="Shape 148" descr="climb-stack-of-paper.jpg"/>
          <p:cNvPicPr preferRelativeResize="0"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71" r="-1" b="17094"/>
          <a:stretch/>
        </p:blipFill>
        <p:spPr>
          <a:xfrm>
            <a:off x="-1" y="10"/>
            <a:ext cx="5151179" cy="6857990"/>
          </a:xfrm>
          <a:prstGeom prst="rect">
            <a:avLst/>
          </a:prstGeom>
          <a:noFill/>
        </p:spPr>
      </p:pic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Shape 146"/>
          <p:cNvSpPr txBox="1"/>
          <p:nvPr/>
        </p:nvSpPr>
        <p:spPr>
          <a:xfrm>
            <a:off x="5868557" y="2551176"/>
            <a:ext cx="5444382" cy="3591207"/>
          </a:xfrm>
          <a:prstGeom prst="rect">
            <a:avLst/>
          </a:prstGeom>
        </p:spPr>
        <p:txBody>
          <a:bodyPr vert="horz" lIns="91440" tIns="45720" rIns="91440" bIns="45720" rtlCol="0" anchorCtr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20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interactive interchange of knowledge between research users and researcher producers </a:t>
            </a:r>
            <a:r>
              <a: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(Kiefer et al. 2005). [Purpose is] to increase the likelihood that research evidence will be used in policy and practice decisions and to enable researchers to identify practice and policy-relevant research questions”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cited in Mitton </a:t>
            </a:r>
            <a:r>
              <a: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2007, p.729)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Avenir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901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3AFFFE-5727-4854-A2B3-049490BC5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Current Issues in Dissemination/KTE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EC53FDCD-5090-4AC0-AE5E-B1ADEB7F7C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40610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2423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475F3560-AB2B-44F7-9AB0-C193186C5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820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32ADB-8C66-4F58-A32E-03741F5F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16" y="267145"/>
            <a:ext cx="3822189" cy="1899912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New Channels and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896E-96CD-4F3F-8DB7-76719BA95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816" y="2459291"/>
            <a:ext cx="3822189" cy="4131563"/>
          </a:xfrm>
        </p:spPr>
        <p:txBody>
          <a:bodyPr vert="horz" lIns="91440" tIns="45720" rIns="91440" bIns="45720" rtlCol="0" anchorCtr="0">
            <a:normAutofit/>
          </a:bodyPr>
          <a:lstStyle/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Journals offering multi-media abstracts</a:t>
            </a:r>
          </a:p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Policy/practitioner briefs</a:t>
            </a:r>
          </a:p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Continuing popularity of blogs</a:t>
            </a:r>
          </a:p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Dissemination platforms (e.g., RTE Brainstorm)</a:t>
            </a:r>
          </a:p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popular media</a:t>
            </a:r>
          </a:p>
          <a:p>
            <a:pPr marL="285750" indent="-228600"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val="808967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A950B-5E9B-3E2F-4DB7-6FDD25BA4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But how do we maximise knowledge transfer &amp; exchange?</a:t>
            </a:r>
          </a:p>
        </p:txBody>
      </p:sp>
      <p:pic>
        <p:nvPicPr>
          <p:cNvPr id="6" name="Picture 5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F71FADE4-524B-D069-75DE-6B28B9101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587" y="66016"/>
            <a:ext cx="5907502" cy="68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80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D3BC1C-B0A8-7A18-8B05-DEACBA6BD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8342672-2966-F845-A2EF-F4AF53BC7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22" y="178717"/>
            <a:ext cx="4509236" cy="1534524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1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Developing an Evidence-based Model for the Transfer &amp; exchange of Research Knowledge (#EMTReK) in Palliative Care</a:t>
            </a:r>
            <a:endParaRPr lang="en-US" sz="1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1D7B1E-8A1A-1660-360B-61D26624D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578" y="1927655"/>
            <a:ext cx="4492454" cy="264582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Prof. Suzanne Guerin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Prof. of Research Design &amp; Analysis, UCD School of Psychology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Prof. George Kernohan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Prof. of Health Research, UU School of Nursing/Institute of Nursing &amp; Health Research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Lucia </a:t>
            </a:r>
            <a:r>
              <a:rPr lang="en-US" altLang="en-US" sz="1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Prihodova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Postdoctoral Fellow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Mary Jane Brown 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Postdoctoral Fellow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Cathy Payne 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Postdoctoral Fellow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</a:t>
            </a: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Conall Tunney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Research Assistant</a:t>
            </a:r>
          </a:p>
          <a:p>
            <a:pPr marL="282575" indent="-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</a:t>
            </a:r>
            <a:r>
              <a:rPr lang="en-US" alt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Geraldine Boland – </a:t>
            </a:r>
            <a:r>
              <a:rPr lang="en-US" alt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Assistant</a:t>
            </a:r>
            <a:endParaRPr lang="en-US" altLang="en-US" sz="1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1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A45B268-BBDB-4EC6-A664-CED7BF60D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420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sig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2CC71CDF-A6E0-9F42-A4AF-1E9ABAEB1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998" y="696037"/>
            <a:ext cx="691698" cy="1017204"/>
          </a:xfrm>
          <a:prstGeom prst="rect">
            <a:avLst/>
          </a:prstGeom>
        </p:spPr>
      </p:pic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78B55DD-3C55-4B94-9031-4F3723BD4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22EC78-5626-676A-CDAF-CE4E6B18C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409" y="872211"/>
            <a:ext cx="2754569" cy="1144034"/>
          </a:xfrm>
          <a:prstGeom prst="rect">
            <a:avLst/>
          </a:prstGeom>
        </p:spPr>
      </p:pic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2D9BB05-ED63-4148-87AB-82720ACC3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B00B48C-8AA7-4128-AD60-76349F0CE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6020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B8B9F3-F0A6-6FCD-C583-9D1FA31FBA5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806" y="3430147"/>
            <a:ext cx="1885522" cy="1313580"/>
          </a:xfrm>
          <a:prstGeom prst="rect">
            <a:avLst/>
          </a:prstGeom>
        </p:spPr>
      </p:pic>
      <p:pic>
        <p:nvPicPr>
          <p:cNvPr id="3" name="Picture 2" descr="HRB_logo_blue_text.jpg">
            <a:extLst>
              <a:ext uri="{FF2B5EF4-FFF2-40B4-BE49-F238E27FC236}">
                <a16:creationId xmlns:a16="http://schemas.microsoft.com/office/drawing/2014/main" id="{E85CFA37-BE70-504C-56CB-D0B6937EA9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841" y="5606057"/>
            <a:ext cx="2210937" cy="801464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760511E-86BF-4340-9949-CECB774FA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8D285F-867B-8A43-9236-00FBEC386F5D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910" y="5098322"/>
            <a:ext cx="2110556" cy="10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7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7DD5E-49D7-AB35-2069-5A1DFD0D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6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newspaper&#10;&#10;Description automatically generated">
            <a:extLst>
              <a:ext uri="{FF2B5EF4-FFF2-40B4-BE49-F238E27FC236}">
                <a16:creationId xmlns:a16="http://schemas.microsoft.com/office/drawing/2014/main" id="{C171D23B-EC48-F4F9-379A-B39970381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32054"/>
          <a:stretch/>
        </p:blipFill>
        <p:spPr>
          <a:xfrm>
            <a:off x="2006581" y="643467"/>
            <a:ext cx="817883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76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>
            <a:spLocks noGrp="1"/>
          </p:cNvSpPr>
          <p:nvPr>
            <p:ph type="title"/>
          </p:nvPr>
        </p:nvSpPr>
        <p:spPr>
          <a:xfrm>
            <a:off x="1708975" y="65572"/>
            <a:ext cx="8773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3E0080"/>
              </a:buClr>
              <a:buSzPts val="800"/>
            </a:pPr>
            <a:r>
              <a:rPr lang="en-IE" sz="3200" b="1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Factors Influencing KTE in Palliative Care (1)</a:t>
            </a:r>
            <a:endParaRPr sz="36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9" name="Shape 389"/>
          <p:cNvSpPr/>
          <p:nvPr/>
        </p:nvSpPr>
        <p:spPr>
          <a:xfrm>
            <a:off x="6095875" y="3516663"/>
            <a:ext cx="3409500" cy="6989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99640"/>
                </a:lnTo>
                <a:lnTo>
                  <a:pt x="119999" y="99640"/>
                </a:lnTo>
                <a:lnTo>
                  <a:pt x="119999" y="120000"/>
                </a:lnTo>
              </a:path>
            </a:pathLst>
          </a:custGeom>
          <a:noFill/>
          <a:ln w="25400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0" name="Shape 390"/>
          <p:cNvSpPr/>
          <p:nvPr/>
        </p:nvSpPr>
        <p:spPr>
          <a:xfrm>
            <a:off x="6050281" y="3516664"/>
            <a:ext cx="91437" cy="684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</a:path>
            </a:pathLst>
          </a:custGeom>
          <a:noFill/>
          <a:ln w="25400" cap="flat" cmpd="sng">
            <a:solidFill>
              <a:srgbClr val="3B6495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1" name="Shape 391"/>
          <p:cNvSpPr/>
          <p:nvPr/>
        </p:nvSpPr>
        <p:spPr>
          <a:xfrm>
            <a:off x="2686375" y="3516672"/>
            <a:ext cx="3409500" cy="69891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999" y="0"/>
                </a:moveTo>
                <a:lnTo>
                  <a:pt x="119999" y="99640"/>
                </a:lnTo>
                <a:lnTo>
                  <a:pt x="0" y="99640"/>
                </a:lnTo>
                <a:lnTo>
                  <a:pt x="0" y="120000"/>
                </a:lnTo>
              </a:path>
            </a:pathLst>
          </a:custGeom>
          <a:noFill/>
          <a:ln w="25400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2" name="Shape 392"/>
          <p:cNvSpPr/>
          <p:nvPr/>
        </p:nvSpPr>
        <p:spPr>
          <a:xfrm>
            <a:off x="4655840" y="1627074"/>
            <a:ext cx="2880318" cy="1889586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>
            <a:noFill/>
          </a:ln>
          <a:effectLst>
            <a:outerShdw blurRad="39999" dist="23000" dir="5400000" rotWithShape="0">
              <a:srgbClr val="000000">
                <a:alpha val="3294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Shape 393"/>
          <p:cNvSpPr txBox="1"/>
          <p:nvPr/>
        </p:nvSpPr>
        <p:spPr>
          <a:xfrm>
            <a:off x="4655840" y="1627074"/>
            <a:ext cx="2880318" cy="18895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lt1"/>
              </a:buClr>
              <a:buSzPts val="1000"/>
            </a:pPr>
            <a:r>
              <a:rPr lang="en-IE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Barriers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3617176" y="4221087"/>
            <a:ext cx="1408799" cy="1325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39999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institutional capacity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Shape 395"/>
          <p:cNvSpPr/>
          <p:nvPr/>
        </p:nvSpPr>
        <p:spPr>
          <a:xfrm>
            <a:off x="5230901" y="4221087"/>
            <a:ext cx="1408799" cy="1325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39999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Competing priorities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Shape 396"/>
          <p:cNvSpPr/>
          <p:nvPr/>
        </p:nvSpPr>
        <p:spPr>
          <a:xfrm>
            <a:off x="6844627" y="4221087"/>
            <a:ext cx="1667699" cy="1325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39999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Weak communication channels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Shape 397"/>
          <p:cNvSpPr/>
          <p:nvPr/>
        </p:nvSpPr>
        <p:spPr>
          <a:xfrm>
            <a:off x="8729151" y="4221087"/>
            <a:ext cx="1543313" cy="1325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39999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Negative perceptions of palliative care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8" name="Shape 398"/>
          <p:cNvCxnSpPr/>
          <p:nvPr/>
        </p:nvCxnSpPr>
        <p:spPr>
          <a:xfrm>
            <a:off x="4295800" y="4107235"/>
            <a:ext cx="0" cy="115200"/>
          </a:xfrm>
          <a:prstGeom prst="straightConnector1">
            <a:avLst/>
          </a:prstGeom>
          <a:noFill/>
          <a:ln w="25400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9" name="Shape 399"/>
          <p:cNvCxnSpPr/>
          <p:nvPr/>
        </p:nvCxnSpPr>
        <p:spPr>
          <a:xfrm>
            <a:off x="7824191" y="4099532"/>
            <a:ext cx="0" cy="115200"/>
          </a:xfrm>
          <a:prstGeom prst="straightConnector1">
            <a:avLst/>
          </a:prstGeom>
          <a:noFill/>
          <a:ln w="25400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0" name="Shape 400"/>
          <p:cNvSpPr/>
          <p:nvPr/>
        </p:nvSpPr>
        <p:spPr>
          <a:xfrm>
            <a:off x="1991544" y="4221087"/>
            <a:ext cx="1408937" cy="13257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39999" dist="20000" dir="5400000" rotWithShape="0">
              <a:srgbClr val="000000">
                <a:alpha val="3568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Inadequate time and funding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title"/>
          </p:nvPr>
        </p:nvSpPr>
        <p:spPr>
          <a:xfrm>
            <a:off x="1792400" y="365125"/>
            <a:ext cx="856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3E0080"/>
              </a:buClr>
              <a:buSzPts val="800"/>
            </a:pPr>
            <a:r>
              <a:rPr lang="en-IE" sz="3200" b="1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Factors Influencing KTE in Palliative Care (2)</a:t>
            </a:r>
            <a:endParaRPr sz="3200" b="1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08" name="Shape 408"/>
          <p:cNvSpPr/>
          <p:nvPr/>
        </p:nvSpPr>
        <p:spPr>
          <a:xfrm>
            <a:off x="6096000" y="3585047"/>
            <a:ext cx="3409628" cy="8719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0" y="99640"/>
                </a:lnTo>
                <a:lnTo>
                  <a:pt x="119999" y="99640"/>
                </a:lnTo>
                <a:lnTo>
                  <a:pt x="119999" y="120000"/>
                </a:lnTo>
              </a:path>
            </a:pathLst>
          </a:custGeom>
          <a:noFill/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9" name="Shape 409"/>
          <p:cNvSpPr/>
          <p:nvPr/>
        </p:nvSpPr>
        <p:spPr>
          <a:xfrm>
            <a:off x="6050281" y="3585047"/>
            <a:ext cx="91437" cy="8719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</a:path>
            </a:pathLst>
          </a:cu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0" name="Shape 410"/>
          <p:cNvSpPr/>
          <p:nvPr/>
        </p:nvSpPr>
        <p:spPr>
          <a:xfrm>
            <a:off x="2686370" y="3585047"/>
            <a:ext cx="3409628" cy="87194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999" y="0"/>
                </a:moveTo>
                <a:lnTo>
                  <a:pt x="119999" y="99640"/>
                </a:lnTo>
                <a:lnTo>
                  <a:pt x="0" y="99640"/>
                </a:lnTo>
                <a:lnTo>
                  <a:pt x="0" y="120000"/>
                </a:lnTo>
              </a:path>
            </a:pathLst>
          </a:custGeom>
          <a:noFill/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1" name="Shape 411"/>
          <p:cNvSpPr/>
          <p:nvPr/>
        </p:nvSpPr>
        <p:spPr>
          <a:xfrm>
            <a:off x="4655840" y="1988838"/>
            <a:ext cx="2880318" cy="1596206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Shape 412"/>
          <p:cNvSpPr txBox="1"/>
          <p:nvPr/>
        </p:nvSpPr>
        <p:spPr>
          <a:xfrm>
            <a:off x="4655840" y="1988838"/>
            <a:ext cx="2880318" cy="15962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lt1"/>
              </a:buClr>
              <a:buSzPts val="1000"/>
            </a:pPr>
            <a:r>
              <a:rPr lang="en-IE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Facilitators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Shape 413"/>
          <p:cNvSpPr/>
          <p:nvPr/>
        </p:nvSpPr>
        <p:spPr>
          <a:xfrm>
            <a:off x="1981902" y="4456987"/>
            <a:ext cx="1439998" cy="1325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Dedicated time and resourcing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Shape 414"/>
          <p:cNvSpPr/>
          <p:nvPr/>
        </p:nvSpPr>
        <p:spPr>
          <a:xfrm>
            <a:off x="3710015" y="4456987"/>
            <a:ext cx="1408937" cy="1325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Aligned priorities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Shape 415"/>
          <p:cNvSpPr/>
          <p:nvPr/>
        </p:nvSpPr>
        <p:spPr>
          <a:xfrm>
            <a:off x="7104098" y="4457001"/>
            <a:ext cx="1526100" cy="13257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Multi-pronged approach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Shape 416"/>
          <p:cNvSpPr/>
          <p:nvPr/>
        </p:nvSpPr>
        <p:spPr>
          <a:xfrm>
            <a:off x="8801160" y="4456987"/>
            <a:ext cx="1408937" cy="1325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Past experience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Shape 417"/>
          <p:cNvSpPr/>
          <p:nvPr/>
        </p:nvSpPr>
        <p:spPr>
          <a:xfrm>
            <a:off x="5407063" y="4456987"/>
            <a:ext cx="1408937" cy="1325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>
            <a:solidFill>
              <a:srgbClr val="517E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1"/>
              </a:buClr>
              <a:buSzPts val="450"/>
            </a:pPr>
            <a:r>
              <a:rPr lang="en-I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 professional networks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8" name="Shape 418"/>
          <p:cNvCxnSpPr/>
          <p:nvPr/>
        </p:nvCxnSpPr>
        <p:spPr>
          <a:xfrm>
            <a:off x="4411841" y="4312987"/>
            <a:ext cx="0" cy="144000"/>
          </a:xfrm>
          <a:prstGeom prst="straightConnector1">
            <a:avLst/>
          </a:prstGeom>
          <a:noFill/>
          <a:ln w="25400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9" name="Shape 419"/>
          <p:cNvCxnSpPr/>
          <p:nvPr/>
        </p:nvCxnSpPr>
        <p:spPr>
          <a:xfrm>
            <a:off x="7824191" y="4312987"/>
            <a:ext cx="0" cy="144000"/>
          </a:xfrm>
          <a:prstGeom prst="straightConnector1">
            <a:avLst/>
          </a:prstGeom>
          <a:noFill/>
          <a:ln w="25400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8E6AF7-3937-DBC1-4E2D-3419E9250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7E1E418-559A-6D54-C7C6-4A59182D83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75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/>
          <p:nvPr/>
        </p:nvSpPr>
        <p:spPr>
          <a:xfrm rot="-5400000">
            <a:off x="5971288" y="2379165"/>
            <a:ext cx="515489" cy="5616621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ts val="1800"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Shape 442"/>
          <p:cNvSpPr txBox="1"/>
          <p:nvPr/>
        </p:nvSpPr>
        <p:spPr>
          <a:xfrm>
            <a:off x="4606023" y="2996951"/>
            <a:ext cx="3246016" cy="44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ts val="575"/>
            </a:pPr>
            <a:r>
              <a:rPr lang="en-IE" sz="23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KTE Process  &amp; Strategies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EMTReK_model_A4.pdf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"/>
          <a:stretch/>
        </p:blipFill>
        <p:spPr>
          <a:xfrm>
            <a:off x="1642386" y="287359"/>
            <a:ext cx="8878976" cy="6234334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91BE86-F8D7-9399-4504-AFFE7B3C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Elements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2AA339-FB66-8218-E052-77D662A93C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377825"/>
            <a:r>
              <a:rPr lang="en-US" dirty="0"/>
              <a:t>Message</a:t>
            </a:r>
          </a:p>
          <a:p>
            <a:pPr indent="377825"/>
            <a:r>
              <a:rPr lang="en-US" dirty="0"/>
              <a:t>Stakeholders</a:t>
            </a:r>
          </a:p>
          <a:p>
            <a:pPr indent="377825"/>
            <a:r>
              <a:rPr lang="en-US" dirty="0"/>
              <a:t>Process</a:t>
            </a:r>
          </a:p>
          <a:p>
            <a:pPr indent="377825"/>
            <a:r>
              <a:rPr lang="en-US" dirty="0"/>
              <a:t>Local context</a:t>
            </a:r>
          </a:p>
          <a:p>
            <a:pPr indent="377825"/>
            <a:r>
              <a:rPr lang="en-US" dirty="0"/>
              <a:t>Social, cultural and economic context</a:t>
            </a:r>
          </a:p>
          <a:p>
            <a:pPr indent="377825"/>
            <a:r>
              <a:rPr lang="en-US" dirty="0"/>
              <a:t>Evaluate the efficacy of KTE</a:t>
            </a:r>
          </a:p>
        </p:txBody>
      </p:sp>
      <p:pic>
        <p:nvPicPr>
          <p:cNvPr id="7" name="Picture 6" descr="EMTReK_model_A4.pdf">
            <a:hlinkClick r:id="rId2"/>
            <a:extLst>
              <a:ext uri="{FF2B5EF4-FFF2-40B4-BE49-F238E27FC236}">
                <a16:creationId xmlns:a16="http://schemas.microsoft.com/office/drawing/2014/main" id="{EA25D37C-32CC-1263-5BCE-2EC36C9334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8" t="5872" r="25597" b="20177"/>
          <a:stretch>
            <a:fillRect/>
          </a:stretch>
        </p:blipFill>
        <p:spPr>
          <a:xfrm>
            <a:off x="6019800" y="0"/>
            <a:ext cx="6137539" cy="6903725"/>
          </a:xfrm>
          <a:prstGeom prst="snip2SameRect">
            <a:avLst>
              <a:gd name="adj1" fmla="val 24206"/>
              <a:gd name="adj2" fmla="val 0"/>
            </a:avLst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2336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8EC86-C30B-911D-4D28-8E43538CE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DA0C0A-5560-0292-BFE1-A7830625A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34FA19-1199-5A2C-556F-C27D07E0D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505A4D-EC27-4B72-A3FC-1A08E6E63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C0F675-923B-C18D-6AB6-384F332D0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43EFA3-318D-BEC9-648F-93273C4B1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303196-179D-F14D-B29E-EDF91E6E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Reflecting on the Use of the Model</a:t>
            </a:r>
          </a:p>
        </p:txBody>
      </p:sp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62BC2B1-5C12-5447-F61F-FF35A1894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87"/>
          <a:stretch/>
        </p:blipFill>
        <p:spPr>
          <a:xfrm>
            <a:off x="4241442" y="-1"/>
            <a:ext cx="7950558" cy="65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65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Shape 5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7527" y="87662"/>
            <a:ext cx="2762185" cy="384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Shape 5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18547">
            <a:off x="6121401" y="3933915"/>
            <a:ext cx="2247966" cy="16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Shape 588"/>
          <p:cNvSpPr txBox="1">
            <a:spLocks noGrp="1"/>
          </p:cNvSpPr>
          <p:nvPr>
            <p:ph type="title"/>
          </p:nvPr>
        </p:nvSpPr>
        <p:spPr>
          <a:xfrm>
            <a:off x="40050" y="246215"/>
            <a:ext cx="78867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IE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 Case Study: The APRIL Project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597" name="Shape 597"/>
          <p:cNvSpPr txBox="1">
            <a:spLocks noGrp="1"/>
          </p:cNvSpPr>
          <p:nvPr>
            <p:ph type="body" idx="1"/>
          </p:nvPr>
        </p:nvSpPr>
        <p:spPr>
          <a:xfrm>
            <a:off x="3352421" y="6121300"/>
            <a:ext cx="4138185" cy="6342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71450" indent="-44450" algn="ctr">
              <a:spcBef>
                <a:spcPts val="0"/>
              </a:spcBef>
              <a:buSzPts val="1600"/>
            </a:pPr>
            <a:r>
              <a:rPr lang="en-IE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Academic outputs: posters, presentations and papers</a:t>
            </a:r>
            <a:endParaRPr dirty="0"/>
          </a:p>
        </p:txBody>
      </p:sp>
      <p:sp>
        <p:nvSpPr>
          <p:cNvPr id="601" name="Shape 601"/>
          <p:cNvSpPr txBox="1">
            <a:spLocks noGrp="1"/>
          </p:cNvSpPr>
          <p:nvPr>
            <p:ph type="body" idx="4294967295"/>
          </p:nvPr>
        </p:nvSpPr>
        <p:spPr>
          <a:xfrm>
            <a:off x="4557914" y="2788596"/>
            <a:ext cx="1727200" cy="492125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-44450">
              <a:spcBef>
                <a:spcPts val="0"/>
              </a:spcBef>
              <a:buSzPts val="1800"/>
              <a:buNone/>
            </a:pPr>
            <a:r>
              <a:rPr lang="en-IE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 Media</a:t>
            </a:r>
            <a:endParaRPr dirty="0"/>
          </a:p>
        </p:txBody>
      </p:sp>
      <p:pic>
        <p:nvPicPr>
          <p:cNvPr id="589" name="Shape 5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14139">
            <a:off x="309557" y="3711158"/>
            <a:ext cx="2051625" cy="2984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Shape 591"/>
          <p:cNvPicPr preferRelativeResize="0"/>
          <p:nvPr/>
        </p:nvPicPr>
        <p:blipFill rotWithShape="1">
          <a:blip r:embed="rId6">
            <a:alphaModFix/>
          </a:blip>
          <a:srcRect l="22134" r="25849" b="32948"/>
          <a:stretch/>
        </p:blipFill>
        <p:spPr>
          <a:xfrm>
            <a:off x="223034" y="1234961"/>
            <a:ext cx="2224674" cy="215093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Shape 592"/>
          <p:cNvSpPr txBox="1"/>
          <p:nvPr/>
        </p:nvSpPr>
        <p:spPr>
          <a:xfrm>
            <a:off x="248284" y="964761"/>
            <a:ext cx="2154300" cy="491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IE" sz="1600"/>
              <a:t>Media/ Public events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3" name="Shape 59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624596">
            <a:off x="9381681" y="2785452"/>
            <a:ext cx="2224675" cy="3177414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Shape 594"/>
          <p:cNvSpPr txBox="1"/>
          <p:nvPr/>
        </p:nvSpPr>
        <p:spPr>
          <a:xfrm rot="567739">
            <a:off x="8282799" y="5895186"/>
            <a:ext cx="3385895" cy="63917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IE" sz="1800" dirty="0"/>
              <a:t>Findings &amp; pop-up stand, booklets, bookmark and dinner</a:t>
            </a:r>
          </a:p>
          <a:p>
            <a:pPr>
              <a:buClr>
                <a:srgbClr val="000000"/>
              </a:buClr>
              <a:buSzPts val="1600"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5" name="Shape 59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07390" y="122582"/>
            <a:ext cx="2590038" cy="359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Shape 59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164931">
            <a:off x="2604474" y="3571545"/>
            <a:ext cx="3293759" cy="2352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Shape 59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67800" y="970371"/>
            <a:ext cx="3098699" cy="134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Shape 60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93194" y="2609116"/>
            <a:ext cx="1727525" cy="103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diagram of a company&#10;&#10;AI-generated content may be incorrect.">
            <a:extLst>
              <a:ext uri="{FF2B5EF4-FFF2-40B4-BE49-F238E27FC236}">
                <a16:creationId xmlns:a16="http://schemas.microsoft.com/office/drawing/2014/main" id="{B145026A-2B66-A3A1-0BB7-D69B71664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005" y="-1"/>
            <a:ext cx="7792995" cy="5520037"/>
          </a:xfrm>
          <a:prstGeom prst="rect">
            <a:avLst/>
          </a:prstGeom>
        </p:spPr>
      </p:pic>
      <p:sp>
        <p:nvSpPr>
          <p:cNvPr id="557" name="Shape 557"/>
          <p:cNvSpPr txBox="1">
            <a:spLocks noGrp="1"/>
          </p:cNvSpPr>
          <p:nvPr>
            <p:ph type="title"/>
          </p:nvPr>
        </p:nvSpPr>
        <p:spPr>
          <a:xfrm>
            <a:off x="185351" y="225318"/>
            <a:ext cx="4028303" cy="1325563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br>
              <a:rPr lang="en-IE" dirty="0">
                <a:sym typeface="Avenir"/>
              </a:rPr>
            </a:br>
            <a:r>
              <a:rPr lang="en-IE" dirty="0"/>
              <a:t>Our own KTE activity</a:t>
            </a:r>
            <a:endParaRPr lang="en-IE" dirty="0">
              <a:sym typeface="Avenir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77276B-3656-5F9B-23C2-C131567A3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51" y="1572420"/>
            <a:ext cx="5411218" cy="4351338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Or … how not to be a hypocrite!</a:t>
            </a:r>
          </a:p>
          <a:p>
            <a:pPr indent="0">
              <a:buNone/>
            </a:pPr>
            <a:endParaRPr lang="en-US" dirty="0"/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Publications - open access where possible</a:t>
            </a:r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Linking with AIIHPC</a:t>
            </a:r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Workshops</a:t>
            </a:r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Promoting use of model – Accessible resources</a:t>
            </a:r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Social media profile (#EMTREK)</a:t>
            </a:r>
          </a:p>
          <a:p>
            <a:pPr marL="450850" indent="-219075">
              <a:buFont typeface="Arial" panose="020B0604020202020204" pitchFamily="34" charset="0"/>
              <a:buChar char="•"/>
            </a:pPr>
            <a:r>
              <a:rPr lang="en-US" dirty="0"/>
              <a:t>Opportunities for dissemination</a:t>
            </a:r>
          </a:p>
        </p:txBody>
      </p:sp>
      <p:sp>
        <p:nvSpPr>
          <p:cNvPr id="559" name="Shape 559"/>
          <p:cNvSpPr txBox="1"/>
          <p:nvPr/>
        </p:nvSpPr>
        <p:spPr>
          <a:xfrm>
            <a:off x="185351" y="5838130"/>
            <a:ext cx="6672649" cy="88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IE" dirty="0"/>
              <a:t>https://</a:t>
            </a:r>
            <a:r>
              <a:rPr lang="en-IE" dirty="0" err="1"/>
              <a:t>professionalpalliativehub.com</a:t>
            </a:r>
            <a:r>
              <a:rPr lang="en-IE" dirty="0"/>
              <a:t>/research/palliative-care-research-studies/an-evidence-based-model-for-the-transfer-exchange-of-research-knowledge-emtrek-relevant-and-applicable-to-palliative-care/</a:t>
            </a:r>
            <a:endParaRPr dirty="0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9D9A0DB4-12C5-F389-C516-2A54B1BDF71D}"/>
              </a:ext>
            </a:extLst>
          </p:cNvPr>
          <p:cNvSpPr/>
          <p:nvPr/>
        </p:nvSpPr>
        <p:spPr>
          <a:xfrm>
            <a:off x="7170882" y="6054811"/>
            <a:ext cx="1219356" cy="4942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13A70-91CD-0BEC-3B88-001171561C2A}"/>
              </a:ext>
            </a:extLst>
          </p:cNvPr>
          <p:cNvSpPr txBox="1"/>
          <p:nvPr/>
        </p:nvSpPr>
        <p:spPr>
          <a:xfrm>
            <a:off x="8703120" y="5767969"/>
            <a:ext cx="21584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tinyurl.com</a:t>
            </a:r>
            <a:r>
              <a:rPr lang="en-US" sz="2800" dirty="0"/>
              <a:t>/</a:t>
            </a:r>
            <a:r>
              <a:rPr lang="en-US" sz="2800" dirty="0" err="1"/>
              <a:t>emtrek</a:t>
            </a:r>
            <a:r>
              <a:rPr lang="en-US" sz="2800" dirty="0"/>
              <a:t>-info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498C5-1AB8-DF37-278B-14D61794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59" y="-1"/>
            <a:ext cx="10515600" cy="1325562"/>
          </a:xfrm>
        </p:spPr>
        <p:txBody>
          <a:bodyPr/>
          <a:lstStyle/>
          <a:p>
            <a:r>
              <a:rPr lang="en-US" dirty="0"/>
              <a:t>Important to Evaluate KTE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4FF7E-3958-F4F3-4897-F19CC0BB5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934" y="1034793"/>
            <a:ext cx="6439929" cy="1152353"/>
          </a:xfrm>
        </p:spPr>
        <p:txBody>
          <a:bodyPr/>
          <a:lstStyle/>
          <a:p>
            <a:pPr marL="228600" indent="0"/>
            <a:r>
              <a:rPr lang="en-US" dirty="0"/>
              <a:t>Work by Tobi Constien, in collaboration with the European Association for Palliative Care (EAPC)</a:t>
            </a:r>
          </a:p>
          <a:p>
            <a:pPr marL="228600" indent="0"/>
            <a:r>
              <a:rPr lang="en-US" dirty="0"/>
              <a:t>See https://</a:t>
            </a:r>
            <a:r>
              <a:rPr lang="en-US" dirty="0" err="1"/>
              <a:t>osf.io</a:t>
            </a:r>
            <a:r>
              <a:rPr lang="en-US" dirty="0"/>
              <a:t>/z3p57/</a:t>
            </a:r>
          </a:p>
        </p:txBody>
      </p:sp>
      <p:pic>
        <p:nvPicPr>
          <p:cNvPr id="5" name="Picture 4" descr="A poster of a research process&#10;&#10;AI-generated content may be incorrect.">
            <a:extLst>
              <a:ext uri="{FF2B5EF4-FFF2-40B4-BE49-F238E27FC236}">
                <a16:creationId xmlns:a16="http://schemas.microsoft.com/office/drawing/2014/main" id="{7E500680-4D79-2455-2FF3-9A95E727C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562" y="-1"/>
            <a:ext cx="5037438" cy="6878429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993F442-4728-29D6-C458-1BEA4B4152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808"/>
          <a:stretch/>
        </p:blipFill>
        <p:spPr>
          <a:xfrm>
            <a:off x="1017380" y="2286213"/>
            <a:ext cx="4747038" cy="43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92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128C-9486-C98E-907D-FF50294B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546" y="897075"/>
            <a:ext cx="5925393" cy="140247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Developing a KTE Plan</a:t>
            </a:r>
            <a:endParaRPr lang="en-US" sz="3200" kern="1200">
              <a:solidFill>
                <a:schemeClr val="tx1"/>
              </a:solidFill>
              <a:latin typeface="+mj-lt"/>
              <a:ea typeface="+mj-ea"/>
              <a:cs typeface="Arial"/>
            </a:endParaRPr>
          </a:p>
        </p:txBody>
      </p:sp>
      <p:pic>
        <p:nvPicPr>
          <p:cNvPr id="22" name="Picture 21" descr="A person reaching for a paper on a table full of paper and sticky notes">
            <a:extLst>
              <a:ext uri="{FF2B5EF4-FFF2-40B4-BE49-F238E27FC236}">
                <a16:creationId xmlns:a16="http://schemas.microsoft.com/office/drawing/2014/main" id="{398A3E73-76A0-F988-915B-45C235D8FA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35" r="25427" b="-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808F6-83CD-D467-8881-51E6EB42C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7546" y="2069262"/>
            <a:ext cx="6747712" cy="4566316"/>
          </a:xfrm>
        </p:spPr>
        <p:txBody>
          <a:bodyPr vert="horz" lIns="91440" tIns="45720" rIns="91440" bIns="45720" rtlCol="0" anchorCtr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Increasingly a core element of grant applications</a:t>
            </a:r>
            <a:r>
              <a: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projects more generally</a:t>
            </a:r>
            <a:endParaRPr lang="en-US" sz="2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Expectations around a detailed plan for dissemination to </a:t>
            </a:r>
            <a:r>
              <a: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maximise</a:t>
            </a: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impact</a:t>
            </a:r>
            <a:endParaRPr lang="en-US" sz="2200" kern="1200">
              <a:solidFill>
                <a:schemeClr val="tx1"/>
              </a:solidFill>
              <a:latin typeface="+mn-lt"/>
              <a:ea typeface="+mn-ea"/>
              <a:cs typeface="Arial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Familiarity with the literature will give you the language for a credible KTE plan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to recognize the costs associated with effective KTE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Moving beyond websites and open access publications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Activity across the lifespan of the project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 the overlaps with PPI activities</a:t>
            </a:r>
          </a:p>
        </p:txBody>
      </p:sp>
    </p:spTree>
    <p:extLst>
      <p:ext uri="{BB962C8B-B14F-4D97-AF65-F5344CB8AC3E}">
        <p14:creationId xmlns:p14="http://schemas.microsoft.com/office/powerpoint/2010/main" val="1334393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48D3-611A-21B5-561B-4D28E7897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46" y="155442"/>
            <a:ext cx="10515600" cy="1325562"/>
          </a:xfrm>
        </p:spPr>
        <p:txBody>
          <a:bodyPr/>
          <a:lstStyle/>
          <a:p>
            <a:r>
              <a:rPr lang="en-US" dirty="0"/>
              <a:t>Online Training based on EMTReK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80195-242B-125A-14A1-6342F3E77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146" y="1380782"/>
            <a:ext cx="5550243" cy="4351338"/>
          </a:xfrm>
        </p:spPr>
        <p:txBody>
          <a:bodyPr/>
          <a:lstStyle/>
          <a:p>
            <a:pPr marL="469900" indent="-342900">
              <a:buFont typeface="Arial" panose="020B0604020202020204" pitchFamily="34" charset="0"/>
              <a:buChar char="•"/>
            </a:pPr>
            <a:r>
              <a:rPr lang="en-US" dirty="0"/>
              <a:t>Provided by the All Ireland Institute of Hospice &amp; Palliative Care – Palliative Hub Learning Platform - </a:t>
            </a:r>
            <a:r>
              <a:rPr lang="en-US" dirty="0">
                <a:hlinkClick r:id="rId2"/>
              </a:rPr>
              <a:t>https://learningplatform.thepalliativehub.com/login/index.php</a:t>
            </a:r>
            <a:endParaRPr lang="en-US" dirty="0"/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469900" indent="-342900">
              <a:buFont typeface="Arial" panose="020B0604020202020204" pitchFamily="34" charset="0"/>
              <a:buChar char="•"/>
            </a:pPr>
            <a:r>
              <a:rPr lang="en-US" dirty="0"/>
              <a:t>Online eLearning course (120 mins): Developing a Dissemination Strategy for Health Research</a:t>
            </a:r>
          </a:p>
          <a:p>
            <a:pPr marL="469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B3D7418-5DF7-19E0-9301-2102F384E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681" y="57707"/>
            <a:ext cx="4136081" cy="664485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FC15CA6-D589-7DD5-5538-A05047E5A3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4075" y="4371446"/>
            <a:ext cx="2211544" cy="2211544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C6C942D5-EEEE-463C-64EC-482F7C5A650F}"/>
              </a:ext>
            </a:extLst>
          </p:cNvPr>
          <p:cNvSpPr/>
          <p:nvPr/>
        </p:nvSpPr>
        <p:spPr>
          <a:xfrm rot="19840045">
            <a:off x="5704608" y="3745585"/>
            <a:ext cx="1977081" cy="10379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16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3AC67-1A8B-4375-826D-ABEF5350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245A7-277C-9956-AD10-EBFCE075C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DF03774-0121-7B9E-46EA-6D3505AB4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330250" cy="67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295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6E6E7-19D2-E7E8-2A8E-EB0CAE0B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16" y="290986"/>
            <a:ext cx="10515600" cy="1325562"/>
          </a:xfrm>
        </p:spPr>
        <p:txBody>
          <a:bodyPr/>
          <a:lstStyle/>
          <a:p>
            <a:r>
              <a:rPr lang="en-US" dirty="0"/>
              <a:t>Effective KTE: Making a first and lasting impression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8779D-2DAC-CAB2-E127-B65D4BA15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16" y="1616549"/>
            <a:ext cx="4907692" cy="5105528"/>
          </a:xfrm>
        </p:spPr>
        <p:txBody>
          <a:bodyPr/>
          <a:lstStyle/>
          <a:p>
            <a:pPr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Academic researchers tend to focus on peer reviewed articles</a:t>
            </a:r>
          </a:p>
          <a:p>
            <a:pPr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 to think about how active dissemination can support both your research AND the eventual impact of your work</a:t>
            </a:r>
          </a:p>
          <a:p>
            <a:pPr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you developed a dissemination strategy?</a:t>
            </a:r>
          </a:p>
          <a:p>
            <a:pPr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you have a dissemination portfolio associated with a project/programme of research?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Importance of accessible information</a:t>
            </a: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Importance of curating your content!</a:t>
            </a:r>
          </a:p>
        </p:txBody>
      </p:sp>
      <p:pic>
        <p:nvPicPr>
          <p:cNvPr id="5" name="Picture 4" descr="A brooch and a card on a table&#10;&#10;AI-generated content may be incorrect.">
            <a:extLst>
              <a:ext uri="{FF2B5EF4-FFF2-40B4-BE49-F238E27FC236}">
                <a16:creationId xmlns:a16="http://schemas.microsoft.com/office/drawing/2014/main" id="{BE02E891-9284-3E30-C6EE-B0CD878D28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82" t="13806" r="5979"/>
          <a:stretch/>
        </p:blipFill>
        <p:spPr>
          <a:xfrm>
            <a:off x="6039165" y="1616549"/>
            <a:ext cx="6152835" cy="524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47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What is one thing you could change in your next research project to improve knowledge exchange?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7D873-2C0C-2FAE-C285-94FF890F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-2540000" y="190500"/>
            <a:ext cx="0" cy="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97BF0-4D4C-481C-67BC-B5E1C204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-2540000" y="381000"/>
            <a:ext cx="0" cy="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F7CD5-3FCD-C7F7-C116-CBEA49170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254000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62CD57-B2E9-F4BD-279D-974AA1F84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2540000" y="571500"/>
            <a:ext cx="0" cy="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0DA46-7AE2-44B7-7C46-36BE5904F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-2540000" y="762000"/>
            <a:ext cx="0" cy="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A965C6-2143-8D42-170D-2D8FFD20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-2540000" y="952500"/>
            <a:ext cx="0" cy="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02515D5-20B7-4CB8-A1CE-FE88473A082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6/7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EC46BC-D205-4040-B40D-E463282AC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Question slide</a:t>
            </a:r>
          </a:p>
        </p:txBody>
      </p:sp>
      <p:sp>
        <p:nvSpPr>
          <p:cNvPr id="12" name="Rectangle: Top Corners Snipped 11">
            <a:extLst>
              <a:ext uri="{FF2B5EF4-FFF2-40B4-BE49-F238E27FC236}">
                <a16:creationId xmlns:a16="http://schemas.microsoft.com/office/drawing/2014/main" id="{D5515DB8-F437-477C-A065-272D67AEE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AAB6CFE-E665-488B-A198-0AA4D6266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1DD377-436A-4410-9EB9-D2FC19647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341100" y="6007100"/>
            <a:ext cx="762000" cy="762000"/>
          </a:xfrm>
          <a:prstGeom prst="ellipse">
            <a:avLst/>
          </a:prstGeom>
          <a:solidFill>
            <a:srgbClr val="4472C4"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  <a:alpha val="0"/>
            </a:srgbClr>
          </a:solidFill>
          <a:ln w="25400" cap="flat" cmpd="sng" algn="ctr">
            <a:solidFill>
              <a:srgbClr val="4472C4">
                <a:shade val="1500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  <a:alpha val="0"/>
              </a:srgb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rIns="0" rtlCol="0" anchor="ctr" anchorCtr="1"/>
          <a:lstStyle/>
          <a:p>
            <a:pPr algn="l"/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E4CCA4-A35A-47D8-ACB2-2D0D7DB6D9C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CE452C-3FE3-499D-A4B5-736FCC8020FD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FD51E8-70A6-4E69-8938-B514450CF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38200" y="1798320"/>
            <a:ext cx="10515600" cy="4429760"/>
          </a:xfrm>
          <a:prstGeom prst="rect">
            <a:avLst/>
          </a:prstGeom>
          <a:solidFill>
            <a:srgbClr val="4472C4">
              <a:alpha val="0"/>
            </a:srgbClr>
          </a:solidFill>
          <a:ln w="12700" cap="flat" cmpd="sng" algn="ctr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77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432C-6EE4-3A48-B260-083AF2E7E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What is one thing you could change in your next research project to improve knowledge exchange?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87DD-025D-AE43-4A03-910135B61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FI"/>
              <a:t> </a:t>
            </a:r>
            <a:endParaRPr lang="en-FI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7D873-2C0C-2FAE-C285-94FF890F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-2540000" y="190500"/>
            <a:ext cx="0" cy="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B97BF0-4D4C-481C-67BC-B5E1C204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-2540000" y="381000"/>
            <a:ext cx="0" cy="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F7CD5-3FCD-C7F7-C116-CBEA49170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254000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62CD57-B2E9-F4BD-279D-974AA1F84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2540000" y="571500"/>
            <a:ext cx="0" cy="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0DA46-7AE2-44B7-7C46-36BE5904F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-2540000" y="762000"/>
            <a:ext cx="0" cy="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A965C6-2143-8D42-170D-2D8FFD20C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-2540000" y="952500"/>
            <a:ext cx="0" cy="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FI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A1D3880-2EC7-4934-95B0-62C13DE8E11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3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6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50DAC1F-C71F-4137-B97B-2F7CB7E29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096500" y="63500"/>
            <a:ext cx="2032000" cy="381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lIns="0" tIns="0" rIns="0" bIns="0" rtlCol="0" anchor="ctr" anchorCtr="1"/>
          <a:lstStyle/>
          <a:p>
            <a:pPr algn="l"/>
            <a:r>
              <a:rPr lang="en-IE"/>
              <a:t>Preparing Results</a:t>
            </a:r>
          </a:p>
        </p:txBody>
      </p:sp>
      <p:sp>
        <p:nvSpPr>
          <p:cNvPr id="12" name="Rectangle: Top Corners Snipped 11">
            <a:extLst>
              <a:ext uri="{FF2B5EF4-FFF2-40B4-BE49-F238E27FC236}">
                <a16:creationId xmlns:a16="http://schemas.microsoft.com/office/drawing/2014/main" id="{59B471A1-51A1-4523-AA55-EA8A09A5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65100" y="254000"/>
            <a:ext cx="177800" cy="127000"/>
          </a:xfrm>
          <a:prstGeom prst="snip2Same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599AAD-C033-4611-9AEE-FFB60C410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90500" y="127000"/>
            <a:ext cx="127000" cy="12700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F0A39-A9B4-47D4-AF52-DDF78292037B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429000" y="889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Join at: </a:t>
            </a:r>
            <a:r>
              <a:rPr lang="en-IE" b="1"/>
              <a:t>vevox.app</a:t>
            </a:r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DD724B-0257-4C02-B7F3-8DB55E210270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350000" y="101600"/>
            <a:ext cx="2413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IE"/>
              <a:t>ID: </a:t>
            </a:r>
            <a:r>
              <a:rPr lang="en-IE" b="1"/>
              <a:t>136-615-726</a:t>
            </a:r>
            <a:endParaRPr lang="en-I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455675-A702-4BAF-836A-B7E8B443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38200" y="1798320"/>
            <a:ext cx="10515600" cy="4429760"/>
          </a:xfrm>
          <a:prstGeom prst="rect">
            <a:avLst/>
          </a:prstGeom>
          <a:solidFill>
            <a:srgbClr val="4472C4">
              <a:alpha val="0"/>
            </a:srgbClr>
          </a:solidFill>
          <a:ln w="12700" cap="flat" cmpd="sng" algn="ctr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I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126648-B39B-453A-A13B-D174AA3CB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0" y="5486400"/>
            <a:ext cx="12192000" cy="1219200"/>
          </a:xfrm>
          <a:prstGeom prst="rect">
            <a:avLst/>
          </a:prstGeom>
          <a:solidFill>
            <a:srgbClr val="666666"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40000"/>
              <a:alpha val="0"/>
              <a:alpha val="0"/>
              <a:alpha val="40000"/>
              <a:alpha val="0"/>
              <a:alpha val="40000"/>
            </a:srgbClr>
          </a:solidFill>
          <a:ln w="12700" cap="flat" cmpd="sng" algn="ctr">
            <a:solidFill>
              <a:srgbClr val="808080"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40000"/>
                <a:alpha val="0"/>
                <a:alpha val="0"/>
                <a:alpha val="40000"/>
                <a:alpha val="0"/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1"/>
          <a:lstStyle/>
          <a:p>
            <a:pPr algn="l"/>
            <a:r>
              <a:rPr lang="en-IE" sz="8000">
                <a:solidFill>
                  <a:srgbClr val="FFFFFF"/>
                </a:solidFill>
              </a:rPr>
              <a:t>RESULTS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103624-509E-497A-84AE-F877010A01D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5956300" y="2489200"/>
            <a:ext cx="33274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4472C4"/>
                </a:solidFill>
              </a:rPr>
              <a:t>plan more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233D25-BA28-4F4A-8C16-19EC99397B2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5956300" y="3365500"/>
            <a:ext cx="49530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ED7D31"/>
                </a:solidFill>
              </a:rPr>
              <a:t>making time for kte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BED8CA-2DA3-45C8-8B89-47D24F503DFA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717800" y="3721100"/>
            <a:ext cx="41402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A5A5A5"/>
                </a:solidFill>
              </a:rPr>
              <a:t>be more active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9D6FB3-7577-4982-8094-6A065E986050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032500" y="4559300"/>
            <a:ext cx="41402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FFC000"/>
                </a:solidFill>
              </a:rPr>
              <a:t>early planning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FA5411-12C5-413A-A8E0-332CB0873C95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019800" y="3924300"/>
            <a:ext cx="45466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5B9BD5"/>
                </a:solidFill>
              </a:rPr>
              <a:t>not just journals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476870-17F7-46A6-8BB1-132283743EF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6959600" y="2082800"/>
            <a:ext cx="49530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70AD47"/>
                </a:solidFill>
              </a:rPr>
              <a:t>nontraditional diss.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FC962A-9E51-4C3E-94B8-B1992ED5F34D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714500" y="4267200"/>
            <a:ext cx="53594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4472C4"/>
                </a:solidFill>
              </a:rPr>
              <a:t>energy at each stage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36332F-11C7-4195-908F-39971361598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3632200" y="4889500"/>
            <a:ext cx="33274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ED7D31"/>
                </a:solidFill>
              </a:rPr>
              <a:t>plan ahead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DEA3EB-3398-4895-8ED9-922E5666F987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879600" y="2908300"/>
            <a:ext cx="49530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A5A5A5"/>
                </a:solidFill>
              </a:rPr>
              <a:t>credible message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B1C073-36BA-4B84-A393-BE507122ED4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4229100" y="5283200"/>
            <a:ext cx="41402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FFC000"/>
                </a:solidFill>
              </a:rPr>
              <a:t>more creativity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719579-D629-4D05-B98B-05B18EC7CBE9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993900" y="2400300"/>
            <a:ext cx="45466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5B9BD5"/>
                </a:solidFill>
              </a:rPr>
              <a:t>different outputs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5A569F-6A83-4CB4-A17B-C24A41B0389E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2628900" y="1866900"/>
            <a:ext cx="49530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70AD47"/>
                </a:solidFill>
              </a:rPr>
              <a:t>kte plan from start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7323F2-B0D0-4622-B9CC-4A933C05B252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7543800" y="5080000"/>
            <a:ext cx="3733800" cy="10414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IE" sz="3600">
                <a:solidFill>
                  <a:srgbClr val="4472C4"/>
                </a:solidFill>
              </a:rPr>
              <a:t>open science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9789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EEA5-0E7A-4A0C-90B6-94FA31E01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6" y="1009926"/>
            <a:ext cx="6018643" cy="1402470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Conclusions &amp; Key Messages</a:t>
            </a:r>
          </a:p>
        </p:txBody>
      </p:sp>
      <p:pic>
        <p:nvPicPr>
          <p:cNvPr id="34" name="Picture 33" descr="Green dialogue boxes">
            <a:extLst>
              <a:ext uri="{FF2B5EF4-FFF2-40B4-BE49-F238E27FC236}">
                <a16:creationId xmlns:a16="http://schemas.microsoft.com/office/drawing/2014/main" id="{C60F9FD4-C6DD-70AE-00E0-B85A6B535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21" r="21650" b="2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C6ACC-61AA-418B-8C05-19BDDBA3E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68557" y="2038866"/>
            <a:ext cx="5444382" cy="4707924"/>
          </a:xfrm>
        </p:spPr>
        <p:txBody>
          <a:bodyPr vert="horz" lIns="91440" tIns="45720" rIns="91440" bIns="45720" rtlCol="0" anchorCtr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 impact is driven by a dynamic process of activity over the lifetime of any project.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 to develop dissemination and communication plans from the very start of a project.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multiple media and channels to reach different stakeholders can </a:t>
            </a:r>
            <a:r>
              <a:rPr lang="en-US" sz="20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maximise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impact.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Applying a model like EMTReK can show clear and replicable engagement with the process AND provide a pathway!</a:t>
            </a:r>
          </a:p>
        </p:txBody>
      </p:sp>
    </p:spTree>
    <p:extLst>
      <p:ext uri="{BB962C8B-B14F-4D97-AF65-F5344CB8AC3E}">
        <p14:creationId xmlns:p14="http://schemas.microsoft.com/office/powerpoint/2010/main" val="1277354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959C7-267A-D394-ACAC-443031C7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66222-287E-61EF-F7F2-A228907A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04" y="0"/>
            <a:ext cx="6370834" cy="1325563"/>
          </a:xfrm>
        </p:spPr>
        <p:txBody>
          <a:bodyPr/>
          <a:lstStyle/>
          <a:p>
            <a:pPr marL="0" indent="0">
              <a:buNone/>
            </a:pPr>
            <a:r>
              <a:rPr lang="en-IE" sz="3600" b="1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D8C03-86E9-B571-F52C-2B6637499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804" y="1098448"/>
            <a:ext cx="7387976" cy="51827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400" b="1" dirty="0">
                <a:ea typeface="Calibri" panose="020F0502020204030204" pitchFamily="34" charset="0"/>
              </a:rPr>
              <a:t>Contacts</a:t>
            </a:r>
            <a:endParaRPr lang="en-US" sz="2400" dirty="0"/>
          </a:p>
          <a:p>
            <a:pPr marL="622300" indent="-361950"/>
            <a:r>
              <a:rPr lang="en-IE" sz="2400" dirty="0"/>
              <a:t>Email – Suzanne.Guerin@ucd.ie</a:t>
            </a:r>
          </a:p>
          <a:p>
            <a:pPr marL="622300" indent="-361950"/>
            <a:r>
              <a:rPr lang="en-IE" sz="2400" dirty="0"/>
              <a:t>Instagram – @suzieguerin75 </a:t>
            </a:r>
          </a:p>
          <a:p>
            <a:pPr marL="622300" indent="-361950"/>
            <a:r>
              <a:rPr lang="en-IE" sz="2400" dirty="0"/>
              <a:t>Bluesky – @suzieguerin.bsky.social </a:t>
            </a:r>
          </a:p>
          <a:p>
            <a:pPr marL="622300" indent="-361950"/>
            <a:endParaRPr lang="en-IE" sz="2400" dirty="0"/>
          </a:p>
          <a:p>
            <a:pPr marL="622300" indent="-361950"/>
            <a:r>
              <a:rPr lang="en-IE" sz="2400" dirty="0"/>
              <a:t>Email – cathy.payne@eapcnet.eu</a:t>
            </a:r>
          </a:p>
          <a:p>
            <a:pPr marL="622300" indent="-361950"/>
            <a:r>
              <a:rPr lang="en-IE" sz="2400" dirty="0"/>
              <a:t>LinkedIn - cathy-payne-5b298411</a:t>
            </a:r>
          </a:p>
          <a:p>
            <a:pPr marL="0" indent="0">
              <a:buNone/>
            </a:pPr>
            <a:endParaRPr lang="en-IE" sz="1600" dirty="0"/>
          </a:p>
          <a:p>
            <a:pPr marL="0" indent="0">
              <a:buNone/>
            </a:pPr>
            <a:r>
              <a:rPr lang="en-IE" sz="2400" b="1" dirty="0"/>
              <a:t>Information</a:t>
            </a:r>
          </a:p>
          <a:p>
            <a:pPr marL="671513" indent="-411163"/>
            <a:r>
              <a:rPr lang="en-IE" sz="2400" dirty="0">
                <a:hlinkClick r:id="rId3"/>
              </a:rPr>
              <a:t>https://www.</a:t>
            </a:r>
            <a:r>
              <a:rPr lang="en-US" sz="2400" dirty="0">
                <a:hlinkClick r:id="rId3"/>
              </a:rPr>
              <a:t>tinyurl.com/emtrek-info</a:t>
            </a:r>
            <a:r>
              <a:rPr lang="en-US" sz="2400" dirty="0"/>
              <a:t> </a:t>
            </a:r>
            <a:endParaRPr lang="en-IE" sz="2400" dirty="0"/>
          </a:p>
          <a:p>
            <a:pPr marL="0" indent="0">
              <a:buNone/>
            </a:pPr>
            <a:endParaRPr lang="en-IE" sz="1600" b="1" dirty="0"/>
          </a:p>
        </p:txBody>
      </p:sp>
      <p:pic>
        <p:nvPicPr>
          <p:cNvPr id="9" name="Content Placeholder 8" descr="A qr code on a white sign&#10;&#10;AI-generated content may be incorrect.">
            <a:extLst>
              <a:ext uri="{FF2B5EF4-FFF2-40B4-BE49-F238E27FC236}">
                <a16:creationId xmlns:a16="http://schemas.microsoft.com/office/drawing/2014/main" id="{E795B07C-579C-AF66-D53A-4D8DEA984B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304295" y="383385"/>
            <a:ext cx="4713901" cy="6091229"/>
          </a:xfrm>
        </p:spPr>
      </p:pic>
    </p:spTree>
    <p:extLst>
      <p:ext uri="{BB962C8B-B14F-4D97-AF65-F5344CB8AC3E}">
        <p14:creationId xmlns:p14="http://schemas.microsoft.com/office/powerpoint/2010/main" val="3207348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69B48D-D300-41C3-9FBE-354664C7D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4057" r="14395" b="12486"/>
          <a:stretch/>
        </p:blipFill>
        <p:spPr>
          <a:xfrm>
            <a:off x="5857080" y="2130480"/>
            <a:ext cx="5415355" cy="42869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902"/>
            <a:ext cx="5197150" cy="4919933"/>
          </a:xfrm>
        </p:spPr>
        <p:txBody>
          <a:bodyPr anchor="b">
            <a:norm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</a:rPr>
              <a:t>Files will be available on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2400">
                <a:solidFill>
                  <a:schemeClr val="bg2"/>
                </a:solidFill>
              </a:rPr>
            </a:br>
            <a:r>
              <a:rPr lang="en-IE" sz="90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5914702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for a medical research network">
            <a:extLst>
              <a:ext uri="{FF2B5EF4-FFF2-40B4-BE49-F238E27FC236}">
                <a16:creationId xmlns:a16="http://schemas.microsoft.com/office/drawing/2014/main" id="{853F59B0-E107-39CE-6714-4594158C3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9" y="1964603"/>
            <a:ext cx="6919986" cy="489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6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NECTED.SESSION" val="{&quot;access_code&quot;:&quot;136615726&quot;,&quot;project_id&quot;:96870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INSTRUCTIONS.V2" val="136615726"/>
  <p:tag name="VEVOX.QR.DIMENSION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INSTRUCTIONSLIDE" val="join_instructions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INSTRUCTION.TEXT" val="join_instructions_tex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R.IMAGE" val="x"/>
  <p:tag name="VEVOX.QR.LINK" val="https://vevox.app/#/m/1366157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" val="{&quot;@type&quot;:&quot;MultipleChoiceQuestion&quot;,&quot;splitPercentageQuestion&quot;:false,&quot;lowerCaseAlias&quot;:&quot;&quot;,&quot;id&quot;:&quot;6164581&quot;,&quot;alias&quot;:null,&quot;text&quot;:&quot;&lt;p&gt;Which best describes your current research career stage?&lt;/p&gt;&quot;,&quot;image&quot;:null,&quot;imageAltText&quot;:null,&quot;questionSettings&quot;:{},&quot;resultDisplayType&quot;:&quot;default&quot;,&quot;choices&quot;:[{&quot;id&quot;:&quot;23248171&quot;,&quot;alias&quot;:null,&quot;text&quot;:&quot;&lt;p&gt;Interested in becoming research active&lt;/p&gt;&quot;,&quot;excludeFromResults&quot;:false,&quot;image&quot;:null,&quot;imageAltText&quot;:null,&quot;isCorrectAnswer&quot;:false},{&quot;id&quot;:&quot;23248068&quot;,&quot;alias&quot;:null,&quot;text&quot;:&quot;&lt;p&gt;PhD student / doctoral researcher&lt;/p&gt;&quot;,&quot;excludeFromResults&quot;:false,&quot;image&quot;:null,&quot;imageAltText&quot;:null,&quot;isCorrectAnswer&quot;:false},{&quot;id&quot;:&quot;23248172&quot;,&quot;alias&quot;:null,&quot;text&quot;:&quot;&lt;p&gt;Early-career researcher&lt;/p&gt;&quot;,&quot;excludeFromResults&quot;:false,&quot;image&quot;:null,&quot;imageAltText&quot;:null,&quot;isCorrectAnswer&quot;:false},{&quot;id&quot;:&quot;23248173&quot;,&quot;alias&quot;:null,&quot;text&quot;:&quot;&lt;p&gt;Mid-career researcher&lt;/p&gt;&quot;,&quot;excludeFromResults&quot;:false,&quot;image&quot;:null,&quot;imageAltText&quot;:null,&quot;isCorrectAnswer&quot;:false},{&quot;id&quot;:&quot;23248174&quot;,&quot;alias&quot;:null,&quot;text&quot;:&quot;&lt;p&gt;Senior researcher / academic&lt;/p&gt;&quot;,&quot;excludeFromResults&quot;:false,&quot;image&quot;:null,&quot;imageAltText&quot;:null,&quot;isCorrectAnswer&quot;:false},{&quot;id&quot;:&quot;23248175&quot;,&quot;alias&quot;:null,&quot;text&quot;:&quot;&lt;p&gt;Research manager / professional&lt;/p&gt;&quot;,&quot;excludeFromResults&quot;:false,&quot;image&quot;:null,&quot;imageAltText&quot;:null,&quot;isCorrectAnswer&quot;:false},{&quot;id&quot;:&quot;23248069&quot;,&quot;alias&quot;:null,&quot;text&quot;:&quot;&lt;p&gt;Other / prefer not to say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ORIGIN.SESSION.ID" val="972652"/>
  <p:tag name="VEVOX.ORIGIN.QUESTION.ID" val="6164581"/>
  <p:tag name="VEVOX.ORIGIN.UUID" val="5f69f2b1-c001-4b7b-9307-ce209140db75"/>
  <p:tag name="VEVOX.QUESTIONSLIDEID" val="535#786793211/1018975762"/>
  <p:tag name="VEVOX.SLIDEFORMAT.VERSION" val="1.020"/>
  <p:tag name="VEVOX.HASRESULTS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ich best describes your current research career stage?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UNTDOWNTIMER.DISPLAY" val="{&quot;left&quot;:893,&quot;top&quot;:473,&quot;width&quot;:60,&quot;height&quot;:60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" val="{&quot;@type&quot;:&quot;MultipleChoiceQuestion&quot;,&quot;splitPercentageQuestion&quot;:false,&quot;lowerCaseAlias&quot;:&quot;&quot;,&quot;id&quot;:&quot;6164581&quot;,&quot;alias&quot;:null,&quot;text&quot;:&quot;&lt;p&gt;Which best describes your current research career stage?&lt;/p&gt;&quot;,&quot;image&quot;:null,&quot;imageAltText&quot;:null,&quot;questionSettings&quot;:{},&quot;resultDisplayType&quot;:&quot;default&quot;,&quot;choices&quot;:[{&quot;id&quot;:&quot;23248171&quot;,&quot;alias&quot;:null,&quot;text&quot;:&quot;&lt;p&gt;Interested in becoming research active&lt;/p&gt;&quot;,&quot;excludeFromResults&quot;:false,&quot;image&quot;:null,&quot;imageAltText&quot;:null,&quot;isCorrectAnswer&quot;:false},{&quot;id&quot;:&quot;23248068&quot;,&quot;alias&quot;:null,&quot;text&quot;:&quot;&lt;p&gt;PhD student / doctoral researcher&lt;/p&gt;&quot;,&quot;excludeFromResults&quot;:false,&quot;image&quot;:null,&quot;imageAltText&quot;:null,&quot;isCorrectAnswer&quot;:false},{&quot;id&quot;:&quot;23248172&quot;,&quot;alias&quot;:null,&quot;text&quot;:&quot;&lt;p&gt;Early-career researcher&lt;/p&gt;&quot;,&quot;excludeFromResults&quot;:false,&quot;image&quot;:null,&quot;imageAltText&quot;:null,&quot;isCorrectAnswer&quot;:false},{&quot;id&quot;:&quot;23248173&quot;,&quot;alias&quot;:null,&quot;text&quot;:&quot;&lt;p&gt;Mid-career researcher&lt;/p&gt;&quot;,&quot;excludeFromResults&quot;:false,&quot;image&quot;:null,&quot;imageAltText&quot;:null,&quot;isCorrectAnswer&quot;:false},{&quot;id&quot;:&quot;23248174&quot;,&quot;alias&quot;:null,&quot;text&quot;:&quot;&lt;p&gt;Senior researcher / academic&lt;/p&gt;&quot;,&quot;excludeFromResults&quot;:false,&quot;image&quot;:null,&quot;imageAltText&quot;:null,&quot;isCorrectAnswer&quot;:false},{&quot;id&quot;:&quot;23248175&quot;,&quot;alias&quot;:null,&quot;text&quot;:&quot;&lt;p&gt;Research manager / professional&lt;/p&gt;&quot;,&quot;excludeFromResults&quot;:false,&quot;image&quot;:null,&quot;imageAltText&quot;:null,&quot;isCorrectAnswer&quot;:false},{&quot;id&quot;:&quot;23248069&quot;,&quot;alias&quot;:null,&quot;text&quot;:&quot;&lt;p&gt;Other / prefer not to say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QUESTIONSLIDEID" val="535#786793211/1018975762"/>
  <p:tag name="VEVOX.SLIDEFORMAT.VERSION" val="1.020"/>
  <p:tag name="VEVOX.HASRESULTS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ich best describes your current research career stage?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" val="{&quot;@type&quot;:&quot;MultipleChoiceQuestion&quot;,&quot;splitPercentageQuestion&quot;:false,&quot;lowerCaseAlias&quot;:&quot;&quot;,&quot;id&quot;:&quot;6163517&quot;,&quot;alias&quot;:null,&quot;text&quot;:&quot;&lt;p&gt;Before today, how familiar were you with the EMTReK model?&lt;/p&gt;&quot;,&quot;image&quot;:null,&quot;imageAltText&quot;:null,&quot;questionSettings&quot;:{},&quot;resultDisplayType&quot;:&quot;default&quot;,&quot;choices&quot;:[{&quot;id&quot;:&quot;23242967&quot;,&quot;alias&quot;:null,&quot;text&quot;:&quot;&lt;p&gt;I have used EMTReK in my research&lt;/p&gt;&quot;,&quot;excludeFromResults&quot;:false,&quot;image&quot;:null,&quot;imageAltText&quot;:null,&quot;isCorrectAnswer&quot;:false},{&quot;id&quot;:&quot;23242982&quot;,&quot;alias&quot;:null,&quot;text&quot;:&quot;&lt;p&gt;I have used EMTReK in another context&lt;/p&gt;&quot;,&quot;excludeFromResults&quot;:false,&quot;image&quot;:null,&quot;imageAltText&quot;:null,&quot;isCorrectAnswer&quot;:false},{&quot;id&quot;:&quot;23242983&quot;,&quot;alias&quot;:null,&quot;text&quot;:&quot;&lt;p&gt;I am familiar with EMTReK but have not used it&lt;/p&gt;&quot;,&quot;excludeFromResults&quot;:false,&quot;image&quot;:null,&quot;imageAltText&quot;:null,&quot;isCorrectAnswer&quot;:false},{&quot;id&quot;:&quot;23242984&quot;,&quot;alias&quot;:null,&quot;text&quot;:&quot;&lt;p&gt;I have heard of EMTReK but know little about it&lt;/p&gt;&quot;,&quot;excludeFromResults&quot;:false,&quot;image&quot;:null,&quot;imageAltText&quot;:null,&quot;isCorrectAnswer&quot;:false},{&quot;id&quot;:&quot;23242985&quot;,&quot;alias&quot;:null,&quot;text&quot;:&quot;&lt;p&gt;This is completely new to me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ORIGIN.SESSION.ID" val="972652"/>
  <p:tag name="VEVOX.ORIGIN.QUESTION.ID" val="6163517"/>
  <p:tag name="VEVOX.ORIGIN.UUID" val="20a5cbc4-5def-4b9e-8e9d-c2483a721ebf"/>
  <p:tag name="VEVOX.QUESTIONSLIDEID" val="256#1635377456/678218866"/>
  <p:tag name="VEVOX.SLIDEFORMAT.VERSION" val="1.020"/>
  <p:tag name="VEVOX.HASRESULTS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Before today, how familiar were you with the EMTReK model?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UNTDOWNTIMER.DISPLAY" val="{&quot;left&quot;:893,&quot;top&quot;:473,&quot;width&quot;:60,&quot;height&quot;:60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" val="{&quot;@type&quot;:&quot;MultipleChoiceQuestion&quot;,&quot;splitPercentageQuestion&quot;:false,&quot;lowerCaseAlias&quot;:&quot;&quot;,&quot;id&quot;:&quot;6163517&quot;,&quot;alias&quot;:null,&quot;text&quot;:&quot;&lt;p&gt;Before today, how familiar were you with the EMTReK model?&lt;/p&gt;&quot;,&quot;image&quot;:null,&quot;imageAltText&quot;:null,&quot;questionSettings&quot;:{},&quot;resultDisplayType&quot;:&quot;default&quot;,&quot;choices&quot;:[{&quot;id&quot;:&quot;23242967&quot;,&quot;alias&quot;:null,&quot;text&quot;:&quot;&lt;p&gt;I have used EMTReK in my research&lt;/p&gt;&quot;,&quot;excludeFromResults&quot;:false,&quot;image&quot;:null,&quot;imageAltText&quot;:null,&quot;isCorrectAnswer&quot;:false},{&quot;id&quot;:&quot;23242982&quot;,&quot;alias&quot;:null,&quot;text&quot;:&quot;&lt;p&gt;I have used EMTReK in another context&lt;/p&gt;&quot;,&quot;excludeFromResults&quot;:false,&quot;image&quot;:null,&quot;imageAltText&quot;:null,&quot;isCorrectAnswer&quot;:false},{&quot;id&quot;:&quot;23242983&quot;,&quot;alias&quot;:null,&quot;text&quot;:&quot;&lt;p&gt;I am familiar with EMTReK but have not used it&lt;/p&gt;&quot;,&quot;excludeFromResults&quot;:false,&quot;image&quot;:null,&quot;imageAltText&quot;:null,&quot;isCorrectAnswer&quot;:false},{&quot;id&quot;:&quot;23242984&quot;,&quot;alias&quot;:null,&quot;text&quot;:&quot;&lt;p&gt;I have heard of EMTReK but know little about it&lt;/p&gt;&quot;,&quot;excludeFromResults&quot;:false,&quot;image&quot;:null,&quot;imageAltText&quot;:null,&quot;isCorrectAnswer&quot;:false},{&quot;id&quot;:&quot;23242985&quot;,&quot;alias&quot;:null,&quot;text&quot;:&quot;&lt;p&gt;This is completely new to me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QUESTIONSLIDEID" val="256#1635377456/678218866"/>
  <p:tag name="VEVOX.SLIDEFORMAT.VERSION" val="1.020"/>
  <p:tag name="VEVOX.HASRESULTS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Before today, how familiar were you with the EMTReK model?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.PLACEHOLDE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" val="{&quot;@type&quot;:&quot;MultipleChoiceQuestion&quot;,&quot;splitPercentageQuestion&quot;:false,&quot;lowerCaseAlias&quot;:&quot;&quot;,&quot;id&quot;:&quot;6163431&quot;,&quot;alias&quot;:null,&quot;text&quot;:&quot;&lt;p&gt;Where does research most often get stuck?&lt;/p&gt;&quot;,&quot;image&quot;:null,&quot;imageAltText&quot;:null,&quot;questionSettings&quot;:{},&quot;resultDisplayType&quot;:&quot;default&quot;,&quot;choices&quot;:[{&quot;id&quot;:&quot;23242484&quot;,&quot;alias&quot;:null,&quot;text&quot;:&quot;&lt;p&gt;Generating relevant evidence&lt;/p&gt;&quot;,&quot;excludeFromResults&quot;:false,&quot;image&quot;:null,&quot;imageAltText&quot;:null,&quot;isCorrectAnswer&quot;:false},{&quot;id&quot;:&quot;23242546&quot;,&quot;alias&quot;:null,&quot;text&quot;:&quot;&lt;p&gt;Getting the evidence to the right people&lt;/p&gt;&quot;,&quot;excludeFromResults&quot;:false,&quot;image&quot;:null,&quot;imageAltText&quot;:null,&quot;isCorrectAnswer&quot;:false},{&quot;id&quot;:&quot;23242547&quot;,&quot;alias&quot;:null,&quot;text&quot;:&quot;&lt;p&gt;Engaging people who can use/implement it&lt;/p&gt;&quot;,&quot;excludeFromResults&quot;:false,&quot;image&quot;:null,&quot;imageAltText&quot;:null,&quot;isCorrectAnswer&quot;:false},{&quot;id&quot;:&quot;23242548&quot;,&quot;alias&quot;:null,&quot;text&quot;:&quot;&lt;p&gt;Adapting evidence to the local context&lt;/p&gt;&quot;,&quot;excludeFromResults&quot;:false,&quot;image&quot;:null,&quot;imageAltText&quot;:null,&quot;isCorrectAnswer&quot;:false},{&quot;id&quot;:&quot;23242549&quot;,&quot;alias&quot;:null,&quot;text&quot;:&quot;&lt;p&gt;Sustaining change&lt;/p&gt;&quot;,&quot;excludeFromResults&quot;:false,&quot;image&quot;:null,&quot;imageAltText&quot;:null,&quot;isCorrectAnswer&quot;:false},{&quot;id&quot;:&quot;23242550&quot;,&quot;alias&quot;:null,&quot;text&quot;:&quot;&lt;p&gt;Knowing whether it made a difference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ORIGIN.SESSION.ID" val="972652"/>
  <p:tag name="VEVOX.ORIGIN.QUESTION.ID" val="6163431"/>
  <p:tag name="VEVOX.ORIGIN.UUID" val="c28243b0-3782-4b2e-8a27-e49952b0ca2c"/>
  <p:tag name="VEVOX.QUESTIONSLIDEID" val="531#1884897857/651306455"/>
  <p:tag name="VEVOX.SLIDEFORMAT.VERSION" val="1.020"/>
  <p:tag name="VEVOX.HASRESULTS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ere does research most often get stuck?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UNTDOWNTIMER.DISPLAY" val="{&quot;left&quot;:893,&quot;top&quot;:473,&quot;width&quot;:60,&quot;height&quot;:60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6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" val="{&quot;@type&quot;:&quot;MultipleChoiceQuestion&quot;,&quot;splitPercentageQuestion&quot;:false,&quot;lowerCaseAlias&quot;:&quot;&quot;,&quot;id&quot;:&quot;6163431&quot;,&quot;alias&quot;:null,&quot;text&quot;:&quot;&lt;p&gt;Where does research most often get stuck?&lt;/p&gt;&quot;,&quot;image&quot;:null,&quot;imageAltText&quot;:null,&quot;questionSettings&quot;:{},&quot;resultDisplayType&quot;:&quot;default&quot;,&quot;choices&quot;:[{&quot;id&quot;:&quot;23242484&quot;,&quot;alias&quot;:null,&quot;text&quot;:&quot;&lt;p&gt;Generating relevant evidence&lt;/p&gt;&quot;,&quot;excludeFromResults&quot;:false,&quot;image&quot;:null,&quot;imageAltText&quot;:null,&quot;isCorrectAnswer&quot;:false},{&quot;id&quot;:&quot;23242546&quot;,&quot;alias&quot;:null,&quot;text&quot;:&quot;&lt;p&gt;Getting the evidence to the right people&lt;/p&gt;&quot;,&quot;excludeFromResults&quot;:false,&quot;image&quot;:null,&quot;imageAltText&quot;:null,&quot;isCorrectAnswer&quot;:false},{&quot;id&quot;:&quot;23242547&quot;,&quot;alias&quot;:null,&quot;text&quot;:&quot;&lt;p&gt;Engaging people who can use/implement it&lt;/p&gt;&quot;,&quot;excludeFromResults&quot;:false,&quot;image&quot;:null,&quot;imageAltText&quot;:null,&quot;isCorrectAnswer&quot;:false},{&quot;id&quot;:&quot;23242548&quot;,&quot;alias&quot;:null,&quot;text&quot;:&quot;&lt;p&gt;Adapting evidence to the local context&lt;/p&gt;&quot;,&quot;excludeFromResults&quot;:false,&quot;image&quot;:null,&quot;imageAltText&quot;:null,&quot;isCorrectAnswer&quot;:false},{&quot;id&quot;:&quot;23242549&quot;,&quot;alias&quot;:null,&quot;text&quot;:&quot;&lt;p&gt;Sustaining change&lt;/p&gt;&quot;,&quot;excludeFromResults&quot;:false,&quot;image&quot;:null,&quot;imageAltText&quot;:null,&quot;isCorrectAnswer&quot;:false},{&quot;id&quot;:&quot;23242550&quot;,&quot;alias&quot;:null,&quot;text&quot;:&quot;&lt;p&gt;Knowing whether it made a difference&lt;/p&gt;&quot;,&quot;excludeFromResults&quot;:false,&quot;image&quot;:null,&quot;imageAltText&quot;:null,&quot;isCorrectAnswer&quot;:false}],&quot;minNumberSelections&quot;:1,&quot;maxNumberSelections&quot;:1,&quot;resultFormat&quot;:&quot;%&quot;,&quot;distributableWeight&quot;:null,&quot;weightingSetting&quot;:null,&quot;weightingFactor&quot;:null,&quot;correctAnswerExplanation&quot;:null,&quot;resultSorting&quot;:null,&quot;uiType&quot;:&quot;default&quot;}"/>
  <p:tag name="VEVOX.QUESTIONSLIDEID" val="531#1884897857/651306455"/>
  <p:tag name="VEVOX.SLIDEFORMAT.VERSION" val="1.020"/>
  <p:tag name="VEVOX.HASRESULTS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ere does research most often get stuck?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TITLE" val="TITLE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DATALABEL" val="DATALABEL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ORDER" val="BORDER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BAR" val="BAR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.PLACEHOLDE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" val="{&quot;@type&quot;:&quot;OpenTextQuestion&quot;,&quot;wordCloudQuestion&quot;:true,&quot;lowerCaseAlias&quot;:&quot;&quot;,&quot;id&quot;:&quot;6163502&quot;,&quot;alias&quot;:null,&quot;text&quot;:&quot;&lt;p&gt;What is one thing you could change in your next research project to improve knowledge exchange?&lt;/p&gt;&quot;,&quot;image&quot;:null,&quot;imageAltText&quot;:null,&quot;questionSettings&quot;:{},&quot;resultDisplayType&quot;:&quot;default&quot;,&quot;maxLength&quot;:2000,&quot;maxWords&quot;:150,&quot;resultFormat&quot;:&quot;WORD_CLOUD2&quot;,&quot;maxWordCount&quot;:null,&quot;maxWordLength&quot;:null,&quot;correctAnswers&quot;:[],&quot;correctAnswerExplanation&quot;:null}"/>
  <p:tag name="VEVOX.ORIGIN.SESSION.ID" val="972652"/>
  <p:tag name="VEVOX.ORIGIN.QUESTION.ID" val="6163502"/>
  <p:tag name="VEVOX.ORIGIN.UUID" val="5b9b456d-1d95-413d-9db3-f19450a4c50f"/>
  <p:tag name="VEVOX.QUESTIONSLIDEID" val="533#348677817/889265520"/>
  <p:tag name="VEVOX.SLIDEFORMAT.VERSION" val="1.020"/>
  <p:tag name="VEVOX.ACCENTCATCHERS" val="[&quot;6&quot;,&quot;4&quot;,&quot;5&quot;,&quot;7&quot;,&quot;8&quot;,&quot;9&quot;]"/>
  <p:tag name="VEVOX.HASRESULTS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at is one thing you could change in your next research project to improve knowledge exchange?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UNTDOWNTIMER.DISPLAY" val="{&quot;left&quot;:893,&quot;top&quot;:473,&quot;width&quot;:60,&quot;height&quot;:60}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CONTENT" val="X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" val="{&quot;@type&quot;:&quot;OpenTextQuestion&quot;,&quot;wordCloudQuestion&quot;:true,&quot;lowerCaseAlias&quot;:&quot;&quot;,&quot;id&quot;:&quot;6163502&quot;,&quot;alias&quot;:null,&quot;text&quot;:&quot;&lt;p&gt;What is one thing you could change in your next research project to improve knowledge exchange?&lt;/p&gt;&quot;,&quot;image&quot;:null,&quot;imageAltText&quot;:null,&quot;questionSettings&quot;:{},&quot;resultDisplayType&quot;:&quot;default&quot;,&quot;maxLength&quot;:2000,&quot;maxWords&quot;:150,&quot;resultFormat&quot;:&quot;WORD_CLOUD2&quot;,&quot;maxWordCount&quot;:null,&quot;maxWordLength&quot;:null,&quot;correctAnswers&quot;:[],&quot;correctAnswerExplanation&quot;:null}"/>
  <p:tag name="VEVOX.QUESTIONSLIDEID" val="533#348677817/889265520"/>
  <p:tag name="VEVOX.SLIDEFORMAT.VERSION" val="1.020"/>
  <p:tag name="VEVOX.ACCENTCATCHERS" val="[&quot;6&quot;,&quot;4&quot;,&quot;5&quot;,&quot;7&quot;,&quot;8&quot;,&quot;9&quot;]"/>
  <p:tag name="VEVOX.HASRESULTS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QUESTION" val="What is one thing you could change in your next research project to improve knowledge exchange?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CONTENT.PLACEHOLDER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NTCOPY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" val="{&quot;left&quot;:5,&quot;top&quot;:5,&quot;width&quot;:160,&quot;height&quot;:30}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OLLSTATUSTEXT" val="{&quot;left&quot;:795,&quot;top&quot;:5,&quot;width&quot;:160,&quot;height&quot;:30}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SHOULDERS" val="{&quot;left&quot;:13,&quot;top&quot;:20,&quot;width&quot;:14,&quot;height&quot;:10}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PARTICIPANTSDOODLE.HEAD" val="{&quot;left&quot;:15,&quot;top&quot;:10,&quot;width&quot;:10,&quot;height&quot;:10}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JOIN.URL" val="{&quot;left&quot;:270,&quot;top&quot;:7,&quot;width&quot;:190,&quot;height&quot;:30}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ACCESSCODE.DISPLAY" val="{&quot;left&quot;:500,&quot;top&quot;:8,&quot;width&quot;:190,&quot;height&quot;:30}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CONTENT" val="X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RESULT.PLACEHOLDE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VOX.NEWWC.WORD" val="X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7C9E9DF-0C9D-42F4-A652-A3E774442C62}">
  <we:reference id="WA200004709" version="1.1.0.2" store="Omex" storeType="OMEX"/>
  <we:alternateReferences>
    <we:reference id="WA200004709" version="1.1.0.2" store="WA20000470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efa4dd16af94dc3fb5575ceadb68d634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3b916c6ed1b2d99cec4a0d4ff1cf1c08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Props1.xml><?xml version="1.0" encoding="utf-8"?>
<ds:datastoreItem xmlns:ds="http://schemas.openxmlformats.org/officeDocument/2006/customXml" ds:itemID="{D1FD61C4-A38B-4059-B79C-C6C7FC507160}"/>
</file>

<file path=customXml/itemProps2.xml><?xml version="1.0" encoding="utf-8"?>
<ds:datastoreItem xmlns:ds="http://schemas.openxmlformats.org/officeDocument/2006/customXml" ds:itemID="{474E53B0-526F-4CC0-BCDB-BFFC217216CA}"/>
</file>

<file path=customXml/itemProps3.xml><?xml version="1.0" encoding="utf-8"?>
<ds:datastoreItem xmlns:ds="http://schemas.openxmlformats.org/officeDocument/2006/customXml" ds:itemID="{AD9A160A-52FE-4A3D-AAA0-84A97F96738D}"/>
</file>

<file path=docProps/app.xml><?xml version="1.0" encoding="utf-8"?>
<Properties xmlns="http://schemas.openxmlformats.org/officeDocument/2006/extended-properties" xmlns:vt="http://schemas.openxmlformats.org/officeDocument/2006/docPropsVTypes">
  <TotalTime>4339</TotalTime>
  <Words>1714</Words>
  <Application>Microsoft Office PowerPoint</Application>
  <PresentationFormat>Widescreen</PresentationFormat>
  <Paragraphs>306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Aptos</vt:lpstr>
      <vt:lpstr>Aptos Display</vt:lpstr>
      <vt:lpstr>Arial</vt:lpstr>
      <vt:lpstr>Arimo</vt:lpstr>
      <vt:lpstr>Avenir</vt:lpstr>
      <vt:lpstr>Calibri</vt:lpstr>
      <vt:lpstr>Calibri Light</vt:lpstr>
      <vt:lpstr>Helvetica Neue</vt:lpstr>
      <vt:lpstr>Office Theme</vt:lpstr>
      <vt:lpstr>1_Office Theme</vt:lpstr>
      <vt:lpstr>2_Office Theme</vt:lpstr>
      <vt:lpstr>         </vt:lpstr>
      <vt:lpstr>A Guide to EMTReK: an Evidence-based Model for the Transfer &amp; Exchange of Research Knowledge in Palliative Care</vt:lpstr>
      <vt:lpstr>Introductions</vt:lpstr>
      <vt:lpstr>Join the Vevox session </vt:lpstr>
      <vt:lpstr>Which best describes your current research career stage?</vt:lpstr>
      <vt:lpstr>Which best describes your current research career stage?</vt:lpstr>
      <vt:lpstr>Before today, how familiar were you with the EMTReK model?</vt:lpstr>
      <vt:lpstr>Before today, how familiar were you with the EMTReK model?</vt:lpstr>
      <vt:lpstr>Where does research most often get stuck?</vt:lpstr>
      <vt:lpstr>Where does research most often get stuck?</vt:lpstr>
      <vt:lpstr>PowerPoint Presentation</vt:lpstr>
      <vt:lpstr>Understanding the Wider Context</vt:lpstr>
      <vt:lpstr>What’s in a Name?</vt:lpstr>
      <vt:lpstr>Dissemination</vt:lpstr>
      <vt:lpstr>PowerPoint Presentation</vt:lpstr>
      <vt:lpstr>Current Issues in Dissemination/KTE</vt:lpstr>
      <vt:lpstr>New Channels and Challenges</vt:lpstr>
      <vt:lpstr>But how do we maximise knowledge transfer &amp; exchange?</vt:lpstr>
      <vt:lpstr>Developing an Evidence-based Model for the Transfer &amp; exchange of Research Knowledge (#EMTReK) in Palliative Care</vt:lpstr>
      <vt:lpstr>PowerPoint Presentation</vt:lpstr>
      <vt:lpstr>Factors Influencing KTE in Palliative Care (1)</vt:lpstr>
      <vt:lpstr>Factors Influencing KTE in Palliative Care (2)</vt:lpstr>
      <vt:lpstr>PowerPoint Presentation</vt:lpstr>
      <vt:lpstr>PowerPoint Presentation</vt:lpstr>
      <vt:lpstr>Key Elements</vt:lpstr>
      <vt:lpstr>Reflecting on the Use of the Model</vt:lpstr>
      <vt:lpstr>A Case Study: The APRIL Project</vt:lpstr>
      <vt:lpstr> Our own KTE activity</vt:lpstr>
      <vt:lpstr>Important to Evaluate KTE Activity</vt:lpstr>
      <vt:lpstr>Developing a KTE Plan</vt:lpstr>
      <vt:lpstr>Online Training based on EMTReK</vt:lpstr>
      <vt:lpstr>PowerPoint Presentation</vt:lpstr>
      <vt:lpstr>Effective KTE: Making a first and lasting impression …</vt:lpstr>
      <vt:lpstr>What is one thing you could change in your next research project to improve knowledge exchange?</vt:lpstr>
      <vt:lpstr>What is one thing you could change in your next research project to improve knowledge exchange?</vt:lpstr>
      <vt:lpstr>Conclusions &amp; Key Messages</vt:lpstr>
      <vt:lpstr>Thank you!</vt:lpstr>
      <vt:lpstr>Files will be available on Past Events - The Palliative Hub Professional (professionalpalliativehub.com/events) 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Research Impact in Palliative and End of Life Care through Effective Knowledge Transfer &amp; Exchange</dc:title>
  <dc:creator>SG</dc:creator>
  <cp:lastModifiedBy>Jane Clare</cp:lastModifiedBy>
  <cp:revision>47</cp:revision>
  <cp:lastPrinted>2026-10-05T15:37:07Z</cp:lastPrinted>
  <dcterms:created xsi:type="dcterms:W3CDTF">2020-02-26T20:53:39Z</dcterms:created>
  <dcterms:modified xsi:type="dcterms:W3CDTF">2026-10-06T11:25:14Z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