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8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4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8" r:id="rId4"/>
    <p:sldMasterId id="2147483800" r:id="rId5"/>
    <p:sldMasterId id="2147483812" r:id="rId6"/>
    <p:sldMasterId id="2147483852" r:id="rId7"/>
  </p:sldMasterIdLst>
  <p:notesMasterIdLst>
    <p:notesMasterId r:id="rId43"/>
  </p:notesMasterIdLst>
  <p:sldIdLst>
    <p:sldId id="2147478953" r:id="rId8"/>
    <p:sldId id="332" r:id="rId9"/>
    <p:sldId id="297" r:id="rId10"/>
    <p:sldId id="336" r:id="rId11"/>
    <p:sldId id="337" r:id="rId12"/>
    <p:sldId id="312" r:id="rId13"/>
    <p:sldId id="338" r:id="rId14"/>
    <p:sldId id="339" r:id="rId15"/>
    <p:sldId id="340" r:id="rId16"/>
    <p:sldId id="341" r:id="rId17"/>
    <p:sldId id="2147478946" r:id="rId18"/>
    <p:sldId id="256" r:id="rId19"/>
    <p:sldId id="257" r:id="rId20"/>
    <p:sldId id="262" r:id="rId21"/>
    <p:sldId id="258" r:id="rId22"/>
    <p:sldId id="259" r:id="rId23"/>
    <p:sldId id="267" r:id="rId24"/>
    <p:sldId id="268" r:id="rId25"/>
    <p:sldId id="265" r:id="rId26"/>
    <p:sldId id="269" r:id="rId27"/>
    <p:sldId id="2147478947" r:id="rId28"/>
    <p:sldId id="261" r:id="rId29"/>
    <p:sldId id="2147478948" r:id="rId30"/>
    <p:sldId id="373" r:id="rId31"/>
    <p:sldId id="378" r:id="rId32"/>
    <p:sldId id="380" r:id="rId33"/>
    <p:sldId id="2147478949" r:id="rId34"/>
    <p:sldId id="344" r:id="rId35"/>
    <p:sldId id="379" r:id="rId36"/>
    <p:sldId id="2147478950" r:id="rId37"/>
    <p:sldId id="347" r:id="rId38"/>
    <p:sldId id="346" r:id="rId39"/>
    <p:sldId id="372" r:id="rId40"/>
    <p:sldId id="342" r:id="rId41"/>
    <p:sldId id="266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heme" Target="theme/theme1.xml"/><Relationship Id="rId20" Type="http://schemas.openxmlformats.org/officeDocument/2006/relationships/slide" Target="slides/slide13.xml"/><Relationship Id="rId41" Type="http://schemas.openxmlformats.org/officeDocument/2006/relationships/slide" Target="slides/slide3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sra Ertugrul" userId="1fb76568-f229-4d6d-9a74-e503d3d6cf6e" providerId="ADAL" clId="{DA58C022-7D9B-467B-B320-E3964657DFB4}"/>
    <pc:docChg chg="delSld delMainMaster">
      <pc:chgData name="Busra Ertugrul" userId="1fb76568-f229-4d6d-9a74-e503d3d6cf6e" providerId="ADAL" clId="{DA58C022-7D9B-467B-B320-E3964657DFB4}" dt="2025-12-11T11:28:36.675" v="44" actId="47"/>
      <pc:docMkLst>
        <pc:docMk/>
      </pc:docMkLst>
      <pc:sldChg chg="del">
        <pc:chgData name="Busra Ertugrul" userId="1fb76568-f229-4d6d-9a74-e503d3d6cf6e" providerId="ADAL" clId="{DA58C022-7D9B-467B-B320-E3964657DFB4}" dt="2025-12-11T11:28:03.761" v="5" actId="47"/>
        <pc:sldMkLst>
          <pc:docMk/>
          <pc:sldMk cId="0" sldId="260"/>
        </pc:sldMkLst>
      </pc:sldChg>
      <pc:sldChg chg="del">
        <pc:chgData name="Busra Ertugrul" userId="1fb76568-f229-4d6d-9a74-e503d3d6cf6e" providerId="ADAL" clId="{DA58C022-7D9B-467B-B320-E3964657DFB4}" dt="2025-12-11T11:28:05.261" v="14" actId="47"/>
        <pc:sldMkLst>
          <pc:docMk/>
          <pc:sldMk cId="1185108106" sldId="272"/>
        </pc:sldMkLst>
      </pc:sldChg>
      <pc:sldChg chg="del">
        <pc:chgData name="Busra Ertugrul" userId="1fb76568-f229-4d6d-9a74-e503d3d6cf6e" providerId="ADAL" clId="{DA58C022-7D9B-467B-B320-E3964657DFB4}" dt="2025-12-11T11:28:05.445" v="15" actId="47"/>
        <pc:sldMkLst>
          <pc:docMk/>
          <pc:sldMk cId="3944649182" sldId="275"/>
        </pc:sldMkLst>
      </pc:sldChg>
      <pc:sldChg chg="del">
        <pc:chgData name="Busra Ertugrul" userId="1fb76568-f229-4d6d-9a74-e503d3d6cf6e" providerId="ADAL" clId="{DA58C022-7D9B-467B-B320-E3964657DFB4}" dt="2025-12-11T11:28:05.636" v="16" actId="47"/>
        <pc:sldMkLst>
          <pc:docMk/>
          <pc:sldMk cId="3670705591" sldId="276"/>
        </pc:sldMkLst>
      </pc:sldChg>
      <pc:sldChg chg="del">
        <pc:chgData name="Busra Ertugrul" userId="1fb76568-f229-4d6d-9a74-e503d3d6cf6e" providerId="ADAL" clId="{DA58C022-7D9B-467B-B320-E3964657DFB4}" dt="2025-12-11T11:28:05.747" v="17" actId="47"/>
        <pc:sldMkLst>
          <pc:docMk/>
          <pc:sldMk cId="2162419583" sldId="278"/>
        </pc:sldMkLst>
      </pc:sldChg>
      <pc:sldChg chg="del">
        <pc:chgData name="Busra Ertugrul" userId="1fb76568-f229-4d6d-9a74-e503d3d6cf6e" providerId="ADAL" clId="{DA58C022-7D9B-467B-B320-E3964657DFB4}" dt="2025-12-11T11:28:05.920" v="18" actId="47"/>
        <pc:sldMkLst>
          <pc:docMk/>
          <pc:sldMk cId="1061768262" sldId="279"/>
        </pc:sldMkLst>
      </pc:sldChg>
      <pc:sldChg chg="del">
        <pc:chgData name="Busra Ertugrul" userId="1fb76568-f229-4d6d-9a74-e503d3d6cf6e" providerId="ADAL" clId="{DA58C022-7D9B-467B-B320-E3964657DFB4}" dt="2025-12-11T11:28:06.063" v="19" actId="47"/>
        <pc:sldMkLst>
          <pc:docMk/>
          <pc:sldMk cId="3000339725" sldId="280"/>
        </pc:sldMkLst>
      </pc:sldChg>
      <pc:sldChg chg="del">
        <pc:chgData name="Busra Ertugrul" userId="1fb76568-f229-4d6d-9a74-e503d3d6cf6e" providerId="ADAL" clId="{DA58C022-7D9B-467B-B320-E3964657DFB4}" dt="2025-12-11T11:28:07.410" v="23" actId="47"/>
        <pc:sldMkLst>
          <pc:docMk/>
          <pc:sldMk cId="908838752" sldId="308"/>
        </pc:sldMkLst>
      </pc:sldChg>
      <pc:sldChg chg="del">
        <pc:chgData name="Busra Ertugrul" userId="1fb76568-f229-4d6d-9a74-e503d3d6cf6e" providerId="ADAL" clId="{DA58C022-7D9B-467B-B320-E3964657DFB4}" dt="2025-12-11T11:28:09.173" v="27" actId="47"/>
        <pc:sldMkLst>
          <pc:docMk/>
          <pc:sldMk cId="1854875976" sldId="310"/>
        </pc:sldMkLst>
      </pc:sldChg>
      <pc:sldChg chg="del">
        <pc:chgData name="Busra Ertugrul" userId="1fb76568-f229-4d6d-9a74-e503d3d6cf6e" providerId="ADAL" clId="{DA58C022-7D9B-467B-B320-E3964657DFB4}" dt="2025-12-11T11:28:09.776" v="28" actId="47"/>
        <pc:sldMkLst>
          <pc:docMk/>
          <pc:sldMk cId="3446814467" sldId="313"/>
        </pc:sldMkLst>
      </pc:sldChg>
      <pc:sldChg chg="del">
        <pc:chgData name="Busra Ertugrul" userId="1fb76568-f229-4d6d-9a74-e503d3d6cf6e" providerId="ADAL" clId="{DA58C022-7D9B-467B-B320-E3964657DFB4}" dt="2025-12-11T11:28:07.585" v="24" actId="47"/>
        <pc:sldMkLst>
          <pc:docMk/>
          <pc:sldMk cId="522345516" sldId="316"/>
        </pc:sldMkLst>
      </pc:sldChg>
      <pc:sldChg chg="del">
        <pc:chgData name="Busra Ertugrul" userId="1fb76568-f229-4d6d-9a74-e503d3d6cf6e" providerId="ADAL" clId="{DA58C022-7D9B-467B-B320-E3964657DFB4}" dt="2025-12-11T11:28:06.967" v="22" actId="47"/>
        <pc:sldMkLst>
          <pc:docMk/>
          <pc:sldMk cId="1271953316" sldId="317"/>
        </pc:sldMkLst>
      </pc:sldChg>
      <pc:sldChg chg="del">
        <pc:chgData name="Busra Ertugrul" userId="1fb76568-f229-4d6d-9a74-e503d3d6cf6e" providerId="ADAL" clId="{DA58C022-7D9B-467B-B320-E3964657DFB4}" dt="2025-12-11T11:28:07.695" v="25" actId="47"/>
        <pc:sldMkLst>
          <pc:docMk/>
          <pc:sldMk cId="1966274855" sldId="318"/>
        </pc:sldMkLst>
      </pc:sldChg>
      <pc:sldChg chg="del">
        <pc:chgData name="Busra Ertugrul" userId="1fb76568-f229-4d6d-9a74-e503d3d6cf6e" providerId="ADAL" clId="{DA58C022-7D9B-467B-B320-E3964657DFB4}" dt="2025-12-11T11:28:08.347" v="26" actId="47"/>
        <pc:sldMkLst>
          <pc:docMk/>
          <pc:sldMk cId="833609523" sldId="319"/>
        </pc:sldMkLst>
      </pc:sldChg>
      <pc:sldChg chg="del">
        <pc:chgData name="Busra Ertugrul" userId="1fb76568-f229-4d6d-9a74-e503d3d6cf6e" providerId="ADAL" clId="{DA58C022-7D9B-467B-B320-E3964657DFB4}" dt="2025-12-11T11:28:27.056" v="39" actId="47"/>
        <pc:sldMkLst>
          <pc:docMk/>
          <pc:sldMk cId="200949878" sldId="710"/>
        </pc:sldMkLst>
      </pc:sldChg>
      <pc:sldChg chg="del">
        <pc:chgData name="Busra Ertugrul" userId="1fb76568-f229-4d6d-9a74-e503d3d6cf6e" providerId="ADAL" clId="{DA58C022-7D9B-467B-B320-E3964657DFB4}" dt="2025-12-11T11:28:27.658" v="40" actId="47"/>
        <pc:sldMkLst>
          <pc:docMk/>
          <pc:sldMk cId="3482699488" sldId="711"/>
        </pc:sldMkLst>
      </pc:sldChg>
      <pc:sldChg chg="del">
        <pc:chgData name="Busra Ertugrul" userId="1fb76568-f229-4d6d-9a74-e503d3d6cf6e" providerId="ADAL" clId="{DA58C022-7D9B-467B-B320-E3964657DFB4}" dt="2025-12-11T11:28:28.333" v="41" actId="47"/>
        <pc:sldMkLst>
          <pc:docMk/>
          <pc:sldMk cId="3880922682" sldId="712"/>
        </pc:sldMkLst>
      </pc:sldChg>
      <pc:sldChg chg="del">
        <pc:chgData name="Busra Ertugrul" userId="1fb76568-f229-4d6d-9a74-e503d3d6cf6e" providerId="ADAL" clId="{DA58C022-7D9B-467B-B320-E3964657DFB4}" dt="2025-12-11T11:28:28.913" v="42" actId="47"/>
        <pc:sldMkLst>
          <pc:docMk/>
          <pc:sldMk cId="3375232712" sldId="713"/>
        </pc:sldMkLst>
      </pc:sldChg>
      <pc:sldChg chg="del">
        <pc:chgData name="Busra Ertugrul" userId="1fb76568-f229-4d6d-9a74-e503d3d6cf6e" providerId="ADAL" clId="{DA58C022-7D9B-467B-B320-E3964657DFB4}" dt="2025-12-11T11:28:36.675" v="44" actId="47"/>
        <pc:sldMkLst>
          <pc:docMk/>
          <pc:sldMk cId="536246833" sldId="1020"/>
        </pc:sldMkLst>
      </pc:sldChg>
      <pc:sldChg chg="del">
        <pc:chgData name="Busra Ertugrul" userId="1fb76568-f229-4d6d-9a74-e503d3d6cf6e" providerId="ADAL" clId="{DA58C022-7D9B-467B-B320-E3964657DFB4}" dt="2025-12-11T11:28:26.077" v="37" actId="47"/>
        <pc:sldMkLst>
          <pc:docMk/>
          <pc:sldMk cId="4280468088" sldId="1031"/>
        </pc:sldMkLst>
      </pc:sldChg>
      <pc:sldChg chg="del">
        <pc:chgData name="Busra Ertugrul" userId="1fb76568-f229-4d6d-9a74-e503d3d6cf6e" providerId="ADAL" clId="{DA58C022-7D9B-467B-B320-E3964657DFB4}" dt="2025-12-11T11:28:29.783" v="43" actId="47"/>
        <pc:sldMkLst>
          <pc:docMk/>
          <pc:sldMk cId="2723338303" sldId="1032"/>
        </pc:sldMkLst>
      </pc:sldChg>
      <pc:sldChg chg="del">
        <pc:chgData name="Busra Ertugrul" userId="1fb76568-f229-4d6d-9a74-e503d3d6cf6e" providerId="ADAL" clId="{DA58C022-7D9B-467B-B320-E3964657DFB4}" dt="2025-12-11T11:28:26.461" v="38" actId="47"/>
        <pc:sldMkLst>
          <pc:docMk/>
          <pc:sldMk cId="259037808" sldId="1039"/>
        </pc:sldMkLst>
      </pc:sldChg>
      <pc:sldChg chg="del">
        <pc:chgData name="Busra Ertugrul" userId="1fb76568-f229-4d6d-9a74-e503d3d6cf6e" providerId="ADAL" clId="{DA58C022-7D9B-467B-B320-E3964657DFB4}" dt="2025-12-11T11:28:24.223" v="31" actId="47"/>
        <pc:sldMkLst>
          <pc:docMk/>
          <pc:sldMk cId="2274948248" sldId="1473"/>
        </pc:sldMkLst>
      </pc:sldChg>
      <pc:sldChg chg="del">
        <pc:chgData name="Busra Ertugrul" userId="1fb76568-f229-4d6d-9a74-e503d3d6cf6e" providerId="ADAL" clId="{DA58C022-7D9B-467B-B320-E3964657DFB4}" dt="2025-12-11T11:28:24.413" v="32" actId="47"/>
        <pc:sldMkLst>
          <pc:docMk/>
          <pc:sldMk cId="3507909150" sldId="1483"/>
        </pc:sldMkLst>
      </pc:sldChg>
      <pc:sldChg chg="del">
        <pc:chgData name="Busra Ertugrul" userId="1fb76568-f229-4d6d-9a74-e503d3d6cf6e" providerId="ADAL" clId="{DA58C022-7D9B-467B-B320-E3964657DFB4}" dt="2025-12-11T11:28:24.612" v="33" actId="47"/>
        <pc:sldMkLst>
          <pc:docMk/>
          <pc:sldMk cId="3645115119" sldId="1485"/>
        </pc:sldMkLst>
      </pc:sldChg>
      <pc:sldChg chg="del">
        <pc:chgData name="Busra Ertugrul" userId="1fb76568-f229-4d6d-9a74-e503d3d6cf6e" providerId="ADAL" clId="{DA58C022-7D9B-467B-B320-E3964657DFB4}" dt="2025-12-11T11:28:24.948" v="34" actId="47"/>
        <pc:sldMkLst>
          <pc:docMk/>
          <pc:sldMk cId="2579608397" sldId="1487"/>
        </pc:sldMkLst>
      </pc:sldChg>
      <pc:sldChg chg="del">
        <pc:chgData name="Busra Ertugrul" userId="1fb76568-f229-4d6d-9a74-e503d3d6cf6e" providerId="ADAL" clId="{DA58C022-7D9B-467B-B320-E3964657DFB4}" dt="2025-12-11T11:28:25.240" v="35" actId="47"/>
        <pc:sldMkLst>
          <pc:docMk/>
          <pc:sldMk cId="790076385" sldId="1489"/>
        </pc:sldMkLst>
      </pc:sldChg>
      <pc:sldChg chg="del">
        <pc:chgData name="Busra Ertugrul" userId="1fb76568-f229-4d6d-9a74-e503d3d6cf6e" providerId="ADAL" clId="{DA58C022-7D9B-467B-B320-E3964657DFB4}" dt="2025-12-11T11:28:25.464" v="36" actId="47"/>
        <pc:sldMkLst>
          <pc:docMk/>
          <pc:sldMk cId="2072897677" sldId="2147478929"/>
        </pc:sldMkLst>
      </pc:sldChg>
      <pc:sldChg chg="del">
        <pc:chgData name="Busra Ertugrul" userId="1fb76568-f229-4d6d-9a74-e503d3d6cf6e" providerId="ADAL" clId="{DA58C022-7D9B-467B-B320-E3964657DFB4}" dt="2025-12-11T11:28:02.874" v="1" actId="47"/>
        <pc:sldMkLst>
          <pc:docMk/>
          <pc:sldMk cId="0" sldId="2147478930"/>
        </pc:sldMkLst>
      </pc:sldChg>
      <pc:sldChg chg="del">
        <pc:chgData name="Busra Ertugrul" userId="1fb76568-f229-4d6d-9a74-e503d3d6cf6e" providerId="ADAL" clId="{DA58C022-7D9B-467B-B320-E3964657DFB4}" dt="2025-12-11T11:28:03.116" v="2" actId="47"/>
        <pc:sldMkLst>
          <pc:docMk/>
          <pc:sldMk cId="0" sldId="2147478931"/>
        </pc:sldMkLst>
      </pc:sldChg>
      <pc:sldChg chg="del">
        <pc:chgData name="Busra Ertugrul" userId="1fb76568-f229-4d6d-9a74-e503d3d6cf6e" providerId="ADAL" clId="{DA58C022-7D9B-467B-B320-E3964657DFB4}" dt="2025-12-11T11:28:03.587" v="3" actId="47"/>
        <pc:sldMkLst>
          <pc:docMk/>
          <pc:sldMk cId="0" sldId="2147478932"/>
        </pc:sldMkLst>
      </pc:sldChg>
      <pc:sldChg chg="del">
        <pc:chgData name="Busra Ertugrul" userId="1fb76568-f229-4d6d-9a74-e503d3d6cf6e" providerId="ADAL" clId="{DA58C022-7D9B-467B-B320-E3964657DFB4}" dt="2025-12-11T11:28:03.741" v="4" actId="47"/>
        <pc:sldMkLst>
          <pc:docMk/>
          <pc:sldMk cId="0" sldId="2147478933"/>
        </pc:sldMkLst>
      </pc:sldChg>
      <pc:sldChg chg="del">
        <pc:chgData name="Busra Ertugrul" userId="1fb76568-f229-4d6d-9a74-e503d3d6cf6e" providerId="ADAL" clId="{DA58C022-7D9B-467B-B320-E3964657DFB4}" dt="2025-12-11T11:28:03.777" v="6" actId="47"/>
        <pc:sldMkLst>
          <pc:docMk/>
          <pc:sldMk cId="0" sldId="2147478934"/>
        </pc:sldMkLst>
      </pc:sldChg>
      <pc:sldChg chg="del">
        <pc:chgData name="Busra Ertugrul" userId="1fb76568-f229-4d6d-9a74-e503d3d6cf6e" providerId="ADAL" clId="{DA58C022-7D9B-467B-B320-E3964657DFB4}" dt="2025-12-11T11:28:03.799" v="7" actId="47"/>
        <pc:sldMkLst>
          <pc:docMk/>
          <pc:sldMk cId="1312238976" sldId="2147478935"/>
        </pc:sldMkLst>
      </pc:sldChg>
      <pc:sldChg chg="del">
        <pc:chgData name="Busra Ertugrul" userId="1fb76568-f229-4d6d-9a74-e503d3d6cf6e" providerId="ADAL" clId="{DA58C022-7D9B-467B-B320-E3964657DFB4}" dt="2025-12-11T11:28:03.809" v="8" actId="47"/>
        <pc:sldMkLst>
          <pc:docMk/>
          <pc:sldMk cId="3083079950" sldId="2147478936"/>
        </pc:sldMkLst>
      </pc:sldChg>
      <pc:sldChg chg="del">
        <pc:chgData name="Busra Ertugrul" userId="1fb76568-f229-4d6d-9a74-e503d3d6cf6e" providerId="ADAL" clId="{DA58C022-7D9B-467B-B320-E3964657DFB4}" dt="2025-12-11T11:28:03.968" v="9" actId="47"/>
        <pc:sldMkLst>
          <pc:docMk/>
          <pc:sldMk cId="1348374221" sldId="2147478937"/>
        </pc:sldMkLst>
      </pc:sldChg>
      <pc:sldChg chg="del">
        <pc:chgData name="Busra Ertugrul" userId="1fb76568-f229-4d6d-9a74-e503d3d6cf6e" providerId="ADAL" clId="{DA58C022-7D9B-467B-B320-E3964657DFB4}" dt="2025-12-11T11:28:04.511" v="10" actId="47"/>
        <pc:sldMkLst>
          <pc:docMk/>
          <pc:sldMk cId="3715959423" sldId="2147478938"/>
        </pc:sldMkLst>
      </pc:sldChg>
      <pc:sldChg chg="del">
        <pc:chgData name="Busra Ertugrul" userId="1fb76568-f229-4d6d-9a74-e503d3d6cf6e" providerId="ADAL" clId="{DA58C022-7D9B-467B-B320-E3964657DFB4}" dt="2025-12-11T11:28:04.715" v="11" actId="47"/>
        <pc:sldMkLst>
          <pc:docMk/>
          <pc:sldMk cId="1156325005" sldId="2147478939"/>
        </pc:sldMkLst>
      </pc:sldChg>
      <pc:sldChg chg="del">
        <pc:chgData name="Busra Ertugrul" userId="1fb76568-f229-4d6d-9a74-e503d3d6cf6e" providerId="ADAL" clId="{DA58C022-7D9B-467B-B320-E3964657DFB4}" dt="2025-12-11T11:28:04.907" v="12" actId="47"/>
        <pc:sldMkLst>
          <pc:docMk/>
          <pc:sldMk cId="2883834004" sldId="2147478940"/>
        </pc:sldMkLst>
      </pc:sldChg>
      <pc:sldChg chg="del">
        <pc:chgData name="Busra Ertugrul" userId="1fb76568-f229-4d6d-9a74-e503d3d6cf6e" providerId="ADAL" clId="{DA58C022-7D9B-467B-B320-E3964657DFB4}" dt="2025-12-11T11:28:05.097" v="13" actId="47"/>
        <pc:sldMkLst>
          <pc:docMk/>
          <pc:sldMk cId="330887911" sldId="2147478941"/>
        </pc:sldMkLst>
      </pc:sldChg>
      <pc:sldChg chg="del">
        <pc:chgData name="Busra Ertugrul" userId="1fb76568-f229-4d6d-9a74-e503d3d6cf6e" providerId="ADAL" clId="{DA58C022-7D9B-467B-B320-E3964657DFB4}" dt="2025-12-11T11:28:06.233" v="20" actId="47"/>
        <pc:sldMkLst>
          <pc:docMk/>
          <pc:sldMk cId="1442448037" sldId="2147478942"/>
        </pc:sldMkLst>
      </pc:sldChg>
      <pc:sldChg chg="del">
        <pc:chgData name="Busra Ertugrul" userId="1fb76568-f229-4d6d-9a74-e503d3d6cf6e" providerId="ADAL" clId="{DA58C022-7D9B-467B-B320-E3964657DFB4}" dt="2025-12-11T11:28:06.807" v="21" actId="47"/>
        <pc:sldMkLst>
          <pc:docMk/>
          <pc:sldMk cId="2650320466" sldId="2147478943"/>
        </pc:sldMkLst>
      </pc:sldChg>
      <pc:sldChg chg="del">
        <pc:chgData name="Busra Ertugrul" userId="1fb76568-f229-4d6d-9a74-e503d3d6cf6e" providerId="ADAL" clId="{DA58C022-7D9B-467B-B320-E3964657DFB4}" dt="2025-12-11T11:28:10.393" v="29" actId="47"/>
        <pc:sldMkLst>
          <pc:docMk/>
          <pc:sldMk cId="2988073491" sldId="2147478944"/>
        </pc:sldMkLst>
      </pc:sldChg>
      <pc:sldChg chg="del">
        <pc:chgData name="Busra Ertugrul" userId="1fb76568-f229-4d6d-9a74-e503d3d6cf6e" providerId="ADAL" clId="{DA58C022-7D9B-467B-B320-E3964657DFB4}" dt="2025-12-11T11:28:24.014" v="30" actId="47"/>
        <pc:sldMkLst>
          <pc:docMk/>
          <pc:sldMk cId="4231424588" sldId="2147478951"/>
        </pc:sldMkLst>
      </pc:sldChg>
      <pc:sldChg chg="del">
        <pc:chgData name="Busra Ertugrul" userId="1fb76568-f229-4d6d-9a74-e503d3d6cf6e" providerId="ADAL" clId="{DA58C022-7D9B-467B-B320-E3964657DFB4}" dt="2025-12-11T11:28:02.493" v="0" actId="47"/>
        <pc:sldMkLst>
          <pc:docMk/>
          <pc:sldMk cId="1127391576" sldId="2147478952"/>
        </pc:sldMkLst>
      </pc:sldChg>
      <pc:sldMasterChg chg="del delSldLayout">
        <pc:chgData name="Busra Ertugrul" userId="1fb76568-f229-4d6d-9a74-e503d3d6cf6e" providerId="ADAL" clId="{DA58C022-7D9B-467B-B320-E3964657DFB4}" dt="2025-12-11T11:28:36.675" v="44" actId="47"/>
        <pc:sldMasterMkLst>
          <pc:docMk/>
          <pc:sldMasterMk cId="1823548594" sldId="2147483648"/>
        </pc:sldMasterMkLst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4153956663" sldId="2147483649"/>
          </pc:sldLayoutMkLst>
        </pc:sldLayoutChg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3388337786" sldId="2147483650"/>
          </pc:sldLayoutMkLst>
        </pc:sldLayoutChg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2847254101" sldId="2147483651"/>
          </pc:sldLayoutMkLst>
        </pc:sldLayoutChg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940631455" sldId="2147483652"/>
          </pc:sldLayoutMkLst>
        </pc:sldLayoutChg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1484806115" sldId="2147483653"/>
          </pc:sldLayoutMkLst>
        </pc:sldLayoutChg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1916216265" sldId="2147483654"/>
          </pc:sldLayoutMkLst>
        </pc:sldLayoutChg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4002548743" sldId="2147483655"/>
          </pc:sldLayoutMkLst>
        </pc:sldLayoutChg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165379065" sldId="2147483656"/>
          </pc:sldLayoutMkLst>
        </pc:sldLayoutChg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23596954" sldId="2147483657"/>
          </pc:sldLayoutMkLst>
        </pc:sldLayoutChg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1061310889" sldId="2147483658"/>
          </pc:sldLayoutMkLst>
        </pc:sldLayoutChg>
        <pc:sldLayoutChg chg="del">
          <pc:chgData name="Busra Ertugrul" userId="1fb76568-f229-4d6d-9a74-e503d3d6cf6e" providerId="ADAL" clId="{DA58C022-7D9B-467B-B320-E3964657DFB4}" dt="2025-12-11T11:28:36.675" v="44" actId="47"/>
          <pc:sldLayoutMkLst>
            <pc:docMk/>
            <pc:sldMasterMk cId="1823548594" sldId="2147483648"/>
            <pc:sldLayoutMk cId="332477167" sldId="2147483659"/>
          </pc:sldLayoutMkLst>
        </pc:sldLayoutChg>
      </pc:sldMasterChg>
      <pc:sldMasterChg chg="del delSldLayout">
        <pc:chgData name="Busra Ertugrul" userId="1fb76568-f229-4d6d-9a74-e503d3d6cf6e" providerId="ADAL" clId="{DA58C022-7D9B-467B-B320-E3964657DFB4}" dt="2025-12-11T11:28:03.777" v="6" actId="47"/>
        <pc:sldMasterMkLst>
          <pc:docMk/>
          <pc:sldMasterMk cId="3185096476" sldId="2147483728"/>
        </pc:sldMasterMkLst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2342143896" sldId="2147483729"/>
          </pc:sldLayoutMkLst>
        </pc:sldLayoutChg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3782045483" sldId="2147483730"/>
          </pc:sldLayoutMkLst>
        </pc:sldLayoutChg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439986537" sldId="2147483731"/>
          </pc:sldLayoutMkLst>
        </pc:sldLayoutChg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3743509241" sldId="2147483732"/>
          </pc:sldLayoutMkLst>
        </pc:sldLayoutChg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3216273005" sldId="2147483733"/>
          </pc:sldLayoutMkLst>
        </pc:sldLayoutChg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4083755827" sldId="2147483734"/>
          </pc:sldLayoutMkLst>
        </pc:sldLayoutChg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411920758" sldId="2147483735"/>
          </pc:sldLayoutMkLst>
        </pc:sldLayoutChg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1882886972" sldId="2147483736"/>
          </pc:sldLayoutMkLst>
        </pc:sldLayoutChg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723327272" sldId="2147483737"/>
          </pc:sldLayoutMkLst>
        </pc:sldLayoutChg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2637825123" sldId="2147483738"/>
          </pc:sldLayoutMkLst>
        </pc:sldLayoutChg>
        <pc:sldLayoutChg chg="del">
          <pc:chgData name="Busra Ertugrul" userId="1fb76568-f229-4d6d-9a74-e503d3d6cf6e" providerId="ADAL" clId="{DA58C022-7D9B-467B-B320-E3964657DFB4}" dt="2025-12-11T11:28:03.777" v="6" actId="47"/>
          <pc:sldLayoutMkLst>
            <pc:docMk/>
            <pc:sldMasterMk cId="3185096476" sldId="2147483728"/>
            <pc:sldLayoutMk cId="1666690493" sldId="2147483739"/>
          </pc:sldLayoutMkLst>
        </pc:sldLayoutChg>
      </pc:sldMasterChg>
      <pc:sldMasterChg chg="del delSldLayout">
        <pc:chgData name="Busra Ertugrul" userId="1fb76568-f229-4d6d-9a74-e503d3d6cf6e" providerId="ADAL" clId="{DA58C022-7D9B-467B-B320-E3964657DFB4}" dt="2025-12-11T11:28:05.097" v="13" actId="47"/>
        <pc:sldMasterMkLst>
          <pc:docMk/>
          <pc:sldMasterMk cId="3123086209" sldId="2147483740"/>
        </pc:sldMasterMkLst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1306707932" sldId="2147483741"/>
          </pc:sldLayoutMkLst>
        </pc:sldLayoutChg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3367322956" sldId="2147483742"/>
          </pc:sldLayoutMkLst>
        </pc:sldLayoutChg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3430485922" sldId="2147483743"/>
          </pc:sldLayoutMkLst>
        </pc:sldLayoutChg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346965731" sldId="2147483744"/>
          </pc:sldLayoutMkLst>
        </pc:sldLayoutChg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3093008115" sldId="2147483745"/>
          </pc:sldLayoutMkLst>
        </pc:sldLayoutChg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764133767" sldId="2147483746"/>
          </pc:sldLayoutMkLst>
        </pc:sldLayoutChg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4060764991" sldId="2147483747"/>
          </pc:sldLayoutMkLst>
        </pc:sldLayoutChg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2152366561" sldId="2147483748"/>
          </pc:sldLayoutMkLst>
        </pc:sldLayoutChg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3132306067" sldId="2147483749"/>
          </pc:sldLayoutMkLst>
        </pc:sldLayoutChg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1251279437" sldId="2147483750"/>
          </pc:sldLayoutMkLst>
        </pc:sldLayoutChg>
        <pc:sldLayoutChg chg="del">
          <pc:chgData name="Busra Ertugrul" userId="1fb76568-f229-4d6d-9a74-e503d3d6cf6e" providerId="ADAL" clId="{DA58C022-7D9B-467B-B320-E3964657DFB4}" dt="2025-12-11T11:28:05.097" v="13" actId="47"/>
          <pc:sldLayoutMkLst>
            <pc:docMk/>
            <pc:sldMasterMk cId="3123086209" sldId="2147483740"/>
            <pc:sldLayoutMk cId="946927952" sldId="2147483751"/>
          </pc:sldLayoutMkLst>
        </pc:sldLayoutChg>
      </pc:sldMasterChg>
      <pc:sldMasterChg chg="del delSldLayout">
        <pc:chgData name="Busra Ertugrul" userId="1fb76568-f229-4d6d-9a74-e503d3d6cf6e" providerId="ADAL" clId="{DA58C022-7D9B-467B-B320-E3964657DFB4}" dt="2025-12-11T11:28:06.233" v="20" actId="47"/>
        <pc:sldMasterMkLst>
          <pc:docMk/>
          <pc:sldMasterMk cId="954096404" sldId="2147483752"/>
        </pc:sldMasterMkLst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496394544" sldId="2147483753"/>
          </pc:sldLayoutMkLst>
        </pc:sldLayoutChg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801001350" sldId="2147483754"/>
          </pc:sldLayoutMkLst>
        </pc:sldLayoutChg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4291292877" sldId="2147483755"/>
          </pc:sldLayoutMkLst>
        </pc:sldLayoutChg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4213406518" sldId="2147483756"/>
          </pc:sldLayoutMkLst>
        </pc:sldLayoutChg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605062035" sldId="2147483757"/>
          </pc:sldLayoutMkLst>
        </pc:sldLayoutChg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75946421" sldId="2147483758"/>
          </pc:sldLayoutMkLst>
        </pc:sldLayoutChg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2485313722" sldId="2147483759"/>
          </pc:sldLayoutMkLst>
        </pc:sldLayoutChg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805152041" sldId="2147483760"/>
          </pc:sldLayoutMkLst>
        </pc:sldLayoutChg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2409327655" sldId="2147483761"/>
          </pc:sldLayoutMkLst>
        </pc:sldLayoutChg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2519444376" sldId="2147483762"/>
          </pc:sldLayoutMkLst>
        </pc:sldLayoutChg>
        <pc:sldLayoutChg chg="del">
          <pc:chgData name="Busra Ertugrul" userId="1fb76568-f229-4d6d-9a74-e503d3d6cf6e" providerId="ADAL" clId="{DA58C022-7D9B-467B-B320-E3964657DFB4}" dt="2025-12-11T11:28:06.233" v="20" actId="47"/>
          <pc:sldLayoutMkLst>
            <pc:docMk/>
            <pc:sldMasterMk cId="954096404" sldId="2147483752"/>
            <pc:sldLayoutMk cId="561094085" sldId="2147483763"/>
          </pc:sldLayoutMkLst>
        </pc:sldLayoutChg>
      </pc:sldMasterChg>
      <pc:sldMasterChg chg="del delSldLayout">
        <pc:chgData name="Busra Ertugrul" userId="1fb76568-f229-4d6d-9a74-e503d3d6cf6e" providerId="ADAL" clId="{DA58C022-7D9B-467B-B320-E3964657DFB4}" dt="2025-12-11T11:28:10.393" v="29" actId="47"/>
        <pc:sldMasterMkLst>
          <pc:docMk/>
          <pc:sldMasterMk cId="264515667" sldId="2147483764"/>
        </pc:sldMasterMkLst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2169587617" sldId="2147483765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3334330602" sldId="2147483766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1658215942" sldId="2147483767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1506245839" sldId="2147483768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4100153771" sldId="2147483769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2599873430" sldId="2147483770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3645675135" sldId="2147483771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1062669558" sldId="2147483772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333750170" sldId="2147483773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3158976235" sldId="2147483774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2589402932" sldId="2147483775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3273485137" sldId="2147483777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1802099704" sldId="2147483778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877897203" sldId="2147483779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3453842741" sldId="2147483780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3602569751" sldId="2147483781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1131417654" sldId="2147483782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3341076548" sldId="2147483783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2496272476" sldId="2147483784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1160409107" sldId="2147483785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3606316568" sldId="2147483786"/>
          </pc:sldLayoutMkLst>
        </pc:sldLayoutChg>
        <pc:sldLayoutChg chg="del">
          <pc:chgData name="Busra Ertugrul" userId="1fb76568-f229-4d6d-9a74-e503d3d6cf6e" providerId="ADAL" clId="{DA58C022-7D9B-467B-B320-E3964657DFB4}" dt="2025-12-11T11:28:10.393" v="29" actId="47"/>
          <pc:sldLayoutMkLst>
            <pc:docMk/>
            <pc:sldMasterMk cId="264515667" sldId="2147483764"/>
            <pc:sldLayoutMk cId="4040679460" sldId="2147483787"/>
          </pc:sldLayoutMkLst>
        </pc:sldLayoutChg>
      </pc:sldMasterChg>
      <pc:sldMasterChg chg="del delSldLayout">
        <pc:chgData name="Busra Ertugrul" userId="1fb76568-f229-4d6d-9a74-e503d3d6cf6e" providerId="ADAL" clId="{DA58C022-7D9B-467B-B320-E3964657DFB4}" dt="2025-12-11T11:28:25.240" v="35" actId="47"/>
        <pc:sldMasterMkLst>
          <pc:docMk/>
          <pc:sldMasterMk cId="192153535" sldId="2147483836"/>
        </pc:sldMasterMkLst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223418027" sldId="2147483837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199905059" sldId="2147483838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3736437531" sldId="2147483839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2299516443" sldId="2147483840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4106739184" sldId="2147483841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1651489072" sldId="2147483842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3472050987" sldId="2147483843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1184939274" sldId="2147483844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2873754258" sldId="2147483845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2653581089" sldId="2147483846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3704815962" sldId="2147483847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2963376163" sldId="2147483848"/>
          </pc:sldLayoutMkLst>
        </pc:sldLayoutChg>
        <pc:sldLayoutChg chg="del">
          <pc:chgData name="Busra Ertugrul" userId="1fb76568-f229-4d6d-9a74-e503d3d6cf6e" providerId="ADAL" clId="{DA58C022-7D9B-467B-B320-E3964657DFB4}" dt="2025-12-11T11:28:25.240" v="35" actId="47"/>
          <pc:sldLayoutMkLst>
            <pc:docMk/>
            <pc:sldMasterMk cId="192153535" sldId="2147483836"/>
            <pc:sldLayoutMk cId="3921769917" sldId="2147483849"/>
          </pc:sldLayoutMkLst>
        </pc:sldLayoutChg>
      </pc:sldMasterChg>
      <pc:sldMasterChg chg="del delSldLayout">
        <pc:chgData name="Busra Ertugrul" userId="1fb76568-f229-4d6d-9a74-e503d3d6cf6e" providerId="ADAL" clId="{DA58C022-7D9B-467B-B320-E3964657DFB4}" dt="2025-12-11T11:28:29.783" v="43" actId="47"/>
        <pc:sldMasterMkLst>
          <pc:docMk/>
          <pc:sldMasterMk cId="572702534" sldId="2147483850"/>
        </pc:sldMasterMkLst>
        <pc:sldLayoutChg chg="del">
          <pc:chgData name="Busra Ertugrul" userId="1fb76568-f229-4d6d-9a74-e503d3d6cf6e" providerId="ADAL" clId="{DA58C022-7D9B-467B-B320-E3964657DFB4}" dt="2025-12-11T11:28:29.783" v="43" actId="47"/>
          <pc:sldLayoutMkLst>
            <pc:docMk/>
            <pc:sldMasterMk cId="572702534" sldId="2147483850"/>
            <pc:sldLayoutMk cId="3390351718" sldId="2147483851"/>
          </pc:sldLayoutMkLst>
        </pc:sldLayoutChg>
      </pc:sldMasterChg>
    </pc:docChg>
  </pc:docChgLst>
  <pc:docChgLst>
    <pc:chgData name="Busra Ertugrul" userId="1fb76568-f229-4d6d-9a74-e503d3d6cf6e" providerId="ADAL" clId="{1D362B33-EB80-47B2-AD7D-647B58F33917}"/>
    <pc:docChg chg="undo custSel delSld modSld">
      <pc:chgData name="Busra Ertugrul" userId="1fb76568-f229-4d6d-9a74-e503d3d6cf6e" providerId="ADAL" clId="{1D362B33-EB80-47B2-AD7D-647B58F33917}" dt="2025-11-19T14:20:02.703" v="27" actId="20577"/>
      <pc:docMkLst>
        <pc:docMk/>
      </pc:docMkLst>
      <pc:sldChg chg="addSp delSp modSp">
        <pc:chgData name="Busra Ertugrul" userId="1fb76568-f229-4d6d-9a74-e503d3d6cf6e" providerId="ADAL" clId="{1D362B33-EB80-47B2-AD7D-647B58F33917}" dt="2025-11-19T13:01:26.308" v="16" actId="478"/>
        <pc:sldMkLst>
          <pc:docMk/>
          <pc:sldMk cId="536246833" sldId="1020"/>
        </pc:sldMkLst>
        <pc:spChg chg="mod">
          <ac:chgData name="Busra Ertugrul" userId="1fb76568-f229-4d6d-9a74-e503d3d6cf6e" providerId="ADAL" clId="{1D362B33-EB80-47B2-AD7D-647B58F33917}" dt="2025-11-19T13:01:22.194" v="15" actId="1076"/>
          <ac:spMkLst>
            <pc:docMk/>
            <pc:sldMk cId="536246833" sldId="1020"/>
            <ac:spMk id="4" creationId="{A2945A43-18BC-4B75-3185-ED267D78C7B2}"/>
          </ac:spMkLst>
        </pc:spChg>
        <pc:grpChg chg="add mod">
          <ac:chgData name="Busra Ertugrul" userId="1fb76568-f229-4d6d-9a74-e503d3d6cf6e" providerId="ADAL" clId="{1D362B33-EB80-47B2-AD7D-647B58F33917}" dt="2025-11-19T13:01:22.194" v="15" actId="1076"/>
          <ac:grpSpMkLst>
            <pc:docMk/>
            <pc:sldMk cId="536246833" sldId="1020"/>
            <ac:grpSpMk id="3" creationId="{887DE226-ED4E-766C-7EBB-4B93194DFD5A}"/>
          </ac:grpSpMkLst>
        </pc:grpChg>
        <pc:picChg chg="mod">
          <ac:chgData name="Busra Ertugrul" userId="1fb76568-f229-4d6d-9a74-e503d3d6cf6e" providerId="ADAL" clId="{1D362B33-EB80-47B2-AD7D-647B58F33917}" dt="2025-11-19T13:01:22.194" v="15" actId="1076"/>
          <ac:picMkLst>
            <pc:docMk/>
            <pc:sldMk cId="536246833" sldId="1020"/>
            <ac:picMk id="6" creationId="{493DEA07-64FF-4A2A-7666-57BEA4E32F23}"/>
          </ac:picMkLst>
        </pc:picChg>
      </pc:sldChg>
      <pc:sldChg chg="addSp modSp mod">
        <pc:chgData name="Busra Ertugrul" userId="1fb76568-f229-4d6d-9a74-e503d3d6cf6e" providerId="ADAL" clId="{1D362B33-EB80-47B2-AD7D-647B58F33917}" dt="2025-11-19T13:01:05.771" v="13" actId="2711"/>
        <pc:sldMkLst>
          <pc:docMk/>
          <pc:sldMk cId="2072897677" sldId="2147478929"/>
        </pc:sldMkLst>
        <pc:spChg chg="mod">
          <ac:chgData name="Busra Ertugrul" userId="1fb76568-f229-4d6d-9a74-e503d3d6cf6e" providerId="ADAL" clId="{1D362B33-EB80-47B2-AD7D-647B58F33917}" dt="2025-11-19T13:01:05.771" v="13" actId="2711"/>
          <ac:spMkLst>
            <pc:docMk/>
            <pc:sldMk cId="2072897677" sldId="2147478929"/>
            <ac:spMk id="2" creationId="{2561B8AB-FBD2-8B1B-59B6-E33676ED59C4}"/>
          </ac:spMkLst>
        </pc:spChg>
        <pc:spChg chg="mod">
          <ac:chgData name="Busra Ertugrul" userId="1fb76568-f229-4d6d-9a74-e503d3d6cf6e" providerId="ADAL" clId="{1D362B33-EB80-47B2-AD7D-647B58F33917}" dt="2025-11-19T13:00:55.477" v="10"/>
          <ac:spMkLst>
            <pc:docMk/>
            <pc:sldMk cId="2072897677" sldId="2147478929"/>
            <ac:spMk id="5" creationId="{6D2DA1DA-EC93-45F5-DB12-0C3A8316BADE}"/>
          </ac:spMkLst>
        </pc:spChg>
        <pc:grpChg chg="add mod">
          <ac:chgData name="Busra Ertugrul" userId="1fb76568-f229-4d6d-9a74-e503d3d6cf6e" providerId="ADAL" clId="{1D362B33-EB80-47B2-AD7D-647B58F33917}" dt="2025-11-19T13:00:55.477" v="10"/>
          <ac:grpSpMkLst>
            <pc:docMk/>
            <pc:sldMk cId="2072897677" sldId="2147478929"/>
            <ac:grpSpMk id="3" creationId="{A2628B37-3306-C189-C19F-9BBEE96D222A}"/>
          </ac:grpSpMkLst>
        </pc:grpChg>
        <pc:picChg chg="mod">
          <ac:chgData name="Busra Ertugrul" userId="1fb76568-f229-4d6d-9a74-e503d3d6cf6e" providerId="ADAL" clId="{1D362B33-EB80-47B2-AD7D-647B58F33917}" dt="2025-11-19T13:00:55.477" v="10"/>
          <ac:picMkLst>
            <pc:docMk/>
            <pc:sldMk cId="2072897677" sldId="2147478929"/>
            <ac:picMk id="6" creationId="{8058151F-D267-8989-6FB2-FD1D41878ECD}"/>
          </ac:picMkLst>
        </pc:picChg>
      </pc:sldChg>
      <pc:sldChg chg="addSp modSp mod">
        <pc:chgData name="Busra Ertugrul" userId="1fb76568-f229-4d6d-9a74-e503d3d6cf6e" providerId="ADAL" clId="{1D362B33-EB80-47B2-AD7D-647B58F33917}" dt="2025-11-19T14:20:02.703" v="27" actId="20577"/>
        <pc:sldMkLst>
          <pc:docMk/>
          <pc:sldMk cId="4231424588" sldId="2147478951"/>
        </pc:sldMkLst>
        <pc:spChg chg="mod">
          <ac:chgData name="Busra Ertugrul" userId="1fb76568-f229-4d6d-9a74-e503d3d6cf6e" providerId="ADAL" clId="{1D362B33-EB80-47B2-AD7D-647B58F33917}" dt="2025-11-19T14:20:02.703" v="27" actId="20577"/>
          <ac:spMkLst>
            <pc:docMk/>
            <pc:sldMk cId="4231424588" sldId="2147478951"/>
            <ac:spMk id="2" creationId="{CB27A31F-CBBF-D6D0-DC42-B88DB1C99C7B}"/>
          </ac:spMkLst>
        </pc:spChg>
        <pc:spChg chg="mod">
          <ac:chgData name="Busra Ertugrul" userId="1fb76568-f229-4d6d-9a74-e503d3d6cf6e" providerId="ADAL" clId="{1D362B33-EB80-47B2-AD7D-647B58F33917}" dt="2025-11-19T13:00:33.101" v="5"/>
          <ac:spMkLst>
            <pc:docMk/>
            <pc:sldMk cId="4231424588" sldId="2147478951"/>
            <ac:spMk id="5" creationId="{5C11F817-A7E9-8D0D-A3BB-A20B498EA60D}"/>
          </ac:spMkLst>
        </pc:spChg>
        <pc:grpChg chg="add mod">
          <ac:chgData name="Busra Ertugrul" userId="1fb76568-f229-4d6d-9a74-e503d3d6cf6e" providerId="ADAL" clId="{1D362B33-EB80-47B2-AD7D-647B58F33917}" dt="2025-11-19T13:00:33.101" v="5"/>
          <ac:grpSpMkLst>
            <pc:docMk/>
            <pc:sldMk cId="4231424588" sldId="2147478951"/>
            <ac:grpSpMk id="3" creationId="{1C466FFE-29AB-20A4-77D9-5F8CCB7633A3}"/>
          </ac:grpSpMkLst>
        </pc:grpChg>
        <pc:picChg chg="mod">
          <ac:chgData name="Busra Ertugrul" userId="1fb76568-f229-4d6d-9a74-e503d3d6cf6e" providerId="ADAL" clId="{1D362B33-EB80-47B2-AD7D-647B58F33917}" dt="2025-11-19T13:00:33.101" v="5"/>
          <ac:picMkLst>
            <pc:docMk/>
            <pc:sldMk cId="4231424588" sldId="2147478951"/>
            <ac:picMk id="6" creationId="{D4F5A358-07E2-023A-5FEF-462D8EFD0E7A}"/>
          </ac:picMkLst>
        </pc:picChg>
      </pc:sldChg>
      <pc:sldChg chg="addSp modSp mod">
        <pc:chgData name="Busra Ertugrul" userId="1fb76568-f229-4d6d-9a74-e503d3d6cf6e" providerId="ADAL" clId="{1D362B33-EB80-47B2-AD7D-647B58F33917}" dt="2025-11-19T13:06:25.166" v="20" actId="403"/>
        <pc:sldMkLst>
          <pc:docMk/>
          <pc:sldMk cId="1143595509" sldId="2147478953"/>
        </pc:sldMkLst>
        <pc:spChg chg="mod">
          <ac:chgData name="Busra Ertugrul" userId="1fb76568-f229-4d6d-9a74-e503d3d6cf6e" providerId="ADAL" clId="{1D362B33-EB80-47B2-AD7D-647B58F33917}" dt="2025-11-19T13:06:25.166" v="20" actId="403"/>
          <ac:spMkLst>
            <pc:docMk/>
            <pc:sldMk cId="1143595509" sldId="2147478953"/>
            <ac:spMk id="2" creationId="{0198AF4B-69D6-E898-345C-C973F6044D0D}"/>
          </ac:spMkLst>
        </pc:spChg>
        <pc:spChg chg="mod">
          <ac:chgData name="Busra Ertugrul" userId="1fb76568-f229-4d6d-9a74-e503d3d6cf6e" providerId="ADAL" clId="{1D362B33-EB80-47B2-AD7D-647B58F33917}" dt="2025-11-19T12:58:25.315" v="4"/>
          <ac:spMkLst>
            <pc:docMk/>
            <pc:sldMk cId="1143595509" sldId="2147478953"/>
            <ac:spMk id="5" creationId="{21DEC2A5-B491-9820-C7D3-DB1098321352}"/>
          </ac:spMkLst>
        </pc:spChg>
        <pc:grpChg chg="add mod">
          <ac:chgData name="Busra Ertugrul" userId="1fb76568-f229-4d6d-9a74-e503d3d6cf6e" providerId="ADAL" clId="{1D362B33-EB80-47B2-AD7D-647B58F33917}" dt="2025-11-19T12:58:25.315" v="4"/>
          <ac:grpSpMkLst>
            <pc:docMk/>
            <pc:sldMk cId="1143595509" sldId="2147478953"/>
            <ac:grpSpMk id="3" creationId="{8F7F2018-05EC-64CE-16DC-4CCF896A5A79}"/>
          </ac:grpSpMkLst>
        </pc:grpChg>
        <pc:picChg chg="mod">
          <ac:chgData name="Busra Ertugrul" userId="1fb76568-f229-4d6d-9a74-e503d3d6cf6e" providerId="ADAL" clId="{1D362B33-EB80-47B2-AD7D-647B58F33917}" dt="2025-11-19T12:58:25.315" v="4"/>
          <ac:picMkLst>
            <pc:docMk/>
            <pc:sldMk cId="1143595509" sldId="2147478953"/>
            <ac:picMk id="6" creationId="{BC20328A-8731-CA38-93B7-1A197DF24589}"/>
          </ac:picMkLst>
        </pc:picChg>
      </pc:sldChg>
    </pc:docChg>
  </pc:docChgLst>
  <pc:docChgLst>
    <pc:chgData name="Mary Rabbitte" userId="9a0da854-593a-4c96-b299-02397c1d9d75" providerId="ADAL" clId="{1EBBA1F6-29CF-4257-8626-D083A731633E}"/>
    <pc:docChg chg="custSel addSld delSld modSld delMainMaster">
      <pc:chgData name="Mary Rabbitte" userId="9a0da854-593a-4c96-b299-02397c1d9d75" providerId="ADAL" clId="{1EBBA1F6-29CF-4257-8626-D083A731633E}" dt="2025-11-19T11:03:41.522" v="129" actId="47"/>
      <pc:docMkLst>
        <pc:docMk/>
      </pc:docMkLst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2337859036" sldId="256"/>
        </pc:sldMkLst>
      </pc:sldChg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4000861864" sldId="257"/>
        </pc:sldMkLst>
      </pc:sldChg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1296563892" sldId="258"/>
        </pc:sldMkLst>
      </pc:sldChg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3322764169" sldId="259"/>
        </pc:sldMkLst>
      </pc:sldChg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3963915019" sldId="261"/>
        </pc:sldMkLst>
      </pc:sldChg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4166300397" sldId="262"/>
        </pc:sldMkLst>
      </pc:sldChg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123077175" sldId="265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990865863" sldId="266"/>
        </pc:sldMkLst>
      </pc:sldChg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4081478834" sldId="267"/>
        </pc:sldMkLst>
      </pc:sldChg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660778489" sldId="268"/>
        </pc:sldMkLst>
      </pc:sldChg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3395885831" sldId="269"/>
        </pc:sldMkLst>
      </pc:sldChg>
      <pc:sldChg chg="add">
        <pc:chgData name="Mary Rabbitte" userId="9a0da854-593a-4c96-b299-02397c1d9d75" providerId="ADAL" clId="{1EBBA1F6-29CF-4257-8626-D083A731633E}" dt="2025-11-19T11:01:30.655" v="124"/>
        <pc:sldMkLst>
          <pc:docMk/>
          <pc:sldMk cId="0" sldId="297"/>
        </pc:sldMkLst>
      </pc:sldChg>
      <pc:sldChg chg="add">
        <pc:chgData name="Mary Rabbitte" userId="9a0da854-593a-4c96-b299-02397c1d9d75" providerId="ADAL" clId="{1EBBA1F6-29CF-4257-8626-D083A731633E}" dt="2025-11-19T11:01:30.655" v="124"/>
        <pc:sldMkLst>
          <pc:docMk/>
          <pc:sldMk cId="0" sldId="312"/>
        </pc:sldMkLst>
      </pc:sldChg>
      <pc:sldChg chg="add">
        <pc:chgData name="Mary Rabbitte" userId="9a0da854-593a-4c96-b299-02397c1d9d75" providerId="ADAL" clId="{1EBBA1F6-29CF-4257-8626-D083A731633E}" dt="2025-11-19T11:01:30.655" v="124"/>
        <pc:sldMkLst>
          <pc:docMk/>
          <pc:sldMk cId="0" sldId="332"/>
        </pc:sldMkLst>
      </pc:sldChg>
      <pc:sldChg chg="add">
        <pc:chgData name="Mary Rabbitte" userId="9a0da854-593a-4c96-b299-02397c1d9d75" providerId="ADAL" clId="{1EBBA1F6-29CF-4257-8626-D083A731633E}" dt="2025-11-19T11:01:30.655" v="124"/>
        <pc:sldMkLst>
          <pc:docMk/>
          <pc:sldMk cId="0" sldId="336"/>
        </pc:sldMkLst>
      </pc:sldChg>
      <pc:sldChg chg="add">
        <pc:chgData name="Mary Rabbitte" userId="9a0da854-593a-4c96-b299-02397c1d9d75" providerId="ADAL" clId="{1EBBA1F6-29CF-4257-8626-D083A731633E}" dt="2025-11-19T11:01:30.655" v="124"/>
        <pc:sldMkLst>
          <pc:docMk/>
          <pc:sldMk cId="0" sldId="337"/>
        </pc:sldMkLst>
      </pc:sldChg>
      <pc:sldChg chg="add">
        <pc:chgData name="Mary Rabbitte" userId="9a0da854-593a-4c96-b299-02397c1d9d75" providerId="ADAL" clId="{1EBBA1F6-29CF-4257-8626-D083A731633E}" dt="2025-11-19T11:01:30.655" v="124"/>
        <pc:sldMkLst>
          <pc:docMk/>
          <pc:sldMk cId="0" sldId="338"/>
        </pc:sldMkLst>
      </pc:sldChg>
      <pc:sldChg chg="add">
        <pc:chgData name="Mary Rabbitte" userId="9a0da854-593a-4c96-b299-02397c1d9d75" providerId="ADAL" clId="{1EBBA1F6-29CF-4257-8626-D083A731633E}" dt="2025-11-19T11:01:30.655" v="124"/>
        <pc:sldMkLst>
          <pc:docMk/>
          <pc:sldMk cId="0" sldId="339"/>
        </pc:sldMkLst>
      </pc:sldChg>
      <pc:sldChg chg="add">
        <pc:chgData name="Mary Rabbitte" userId="9a0da854-593a-4c96-b299-02397c1d9d75" providerId="ADAL" clId="{1EBBA1F6-29CF-4257-8626-D083A731633E}" dt="2025-11-19T11:01:30.655" v="124"/>
        <pc:sldMkLst>
          <pc:docMk/>
          <pc:sldMk cId="0" sldId="340"/>
        </pc:sldMkLst>
      </pc:sldChg>
      <pc:sldChg chg="add">
        <pc:chgData name="Mary Rabbitte" userId="9a0da854-593a-4c96-b299-02397c1d9d75" providerId="ADAL" clId="{1EBBA1F6-29CF-4257-8626-D083A731633E}" dt="2025-11-19T11:01:30.655" v="124"/>
        <pc:sldMkLst>
          <pc:docMk/>
          <pc:sldMk cId="0" sldId="341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4026273129" sldId="342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2726823206" sldId="344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1770664573" sldId="346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1250104279" sldId="347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1255866774" sldId="372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682107875" sldId="373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3463587250" sldId="378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1110194605" sldId="379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3124016868" sldId="380"/>
        </pc:sldMkLst>
      </pc:sldChg>
      <pc:sldChg chg="add">
        <pc:chgData name="Mary Rabbitte" userId="9a0da854-593a-4c96-b299-02397c1d9d75" providerId="ADAL" clId="{1EBBA1F6-29CF-4257-8626-D083A731633E}" dt="2025-11-19T11:03:30.148" v="128"/>
        <pc:sldMkLst>
          <pc:docMk/>
          <pc:sldMk cId="200949878" sldId="710"/>
        </pc:sldMkLst>
      </pc:sldChg>
      <pc:sldChg chg="add">
        <pc:chgData name="Mary Rabbitte" userId="9a0da854-593a-4c96-b299-02397c1d9d75" providerId="ADAL" clId="{1EBBA1F6-29CF-4257-8626-D083A731633E}" dt="2025-11-19T11:03:30.148" v="128"/>
        <pc:sldMkLst>
          <pc:docMk/>
          <pc:sldMk cId="3482699488" sldId="711"/>
        </pc:sldMkLst>
      </pc:sldChg>
      <pc:sldChg chg="add">
        <pc:chgData name="Mary Rabbitte" userId="9a0da854-593a-4c96-b299-02397c1d9d75" providerId="ADAL" clId="{1EBBA1F6-29CF-4257-8626-D083A731633E}" dt="2025-11-19T11:03:30.148" v="128"/>
        <pc:sldMkLst>
          <pc:docMk/>
          <pc:sldMk cId="3880922682" sldId="712"/>
        </pc:sldMkLst>
      </pc:sldChg>
      <pc:sldChg chg="add">
        <pc:chgData name="Mary Rabbitte" userId="9a0da854-593a-4c96-b299-02397c1d9d75" providerId="ADAL" clId="{1EBBA1F6-29CF-4257-8626-D083A731633E}" dt="2025-11-19T11:03:30.148" v="128"/>
        <pc:sldMkLst>
          <pc:docMk/>
          <pc:sldMk cId="3375232712" sldId="713"/>
        </pc:sldMkLst>
      </pc:sldChg>
      <pc:sldChg chg="add del">
        <pc:chgData name="Mary Rabbitte" userId="9a0da854-593a-4c96-b299-02397c1d9d75" providerId="ADAL" clId="{1EBBA1F6-29CF-4257-8626-D083A731633E}" dt="2025-11-19T11:03:30.148" v="128"/>
        <pc:sldMkLst>
          <pc:docMk/>
          <pc:sldMk cId="4280468088" sldId="1031"/>
        </pc:sldMkLst>
      </pc:sldChg>
      <pc:sldChg chg="add">
        <pc:chgData name="Mary Rabbitte" userId="9a0da854-593a-4c96-b299-02397c1d9d75" providerId="ADAL" clId="{1EBBA1F6-29CF-4257-8626-D083A731633E}" dt="2025-11-19T11:03:30.148" v="128"/>
        <pc:sldMkLst>
          <pc:docMk/>
          <pc:sldMk cId="2723338303" sldId="1032"/>
        </pc:sldMkLst>
      </pc:sldChg>
      <pc:sldChg chg="add">
        <pc:chgData name="Mary Rabbitte" userId="9a0da854-593a-4c96-b299-02397c1d9d75" providerId="ADAL" clId="{1EBBA1F6-29CF-4257-8626-D083A731633E}" dt="2025-11-19T11:03:30.148" v="128"/>
        <pc:sldMkLst>
          <pc:docMk/>
          <pc:sldMk cId="259037808" sldId="1039"/>
        </pc:sldMkLst>
      </pc:sldChg>
      <pc:sldChg chg="add del">
        <pc:chgData name="Mary Rabbitte" userId="9a0da854-593a-4c96-b299-02397c1d9d75" providerId="ADAL" clId="{1EBBA1F6-29CF-4257-8626-D083A731633E}" dt="2025-11-19T11:02:56.221" v="127"/>
        <pc:sldMkLst>
          <pc:docMk/>
          <pc:sldMk cId="2274948248" sldId="1473"/>
        </pc:sldMkLst>
      </pc:sldChg>
      <pc:sldChg chg="add">
        <pc:chgData name="Mary Rabbitte" userId="9a0da854-593a-4c96-b299-02397c1d9d75" providerId="ADAL" clId="{1EBBA1F6-29CF-4257-8626-D083A731633E}" dt="2025-11-19T11:02:56.221" v="127"/>
        <pc:sldMkLst>
          <pc:docMk/>
          <pc:sldMk cId="3507909150" sldId="1483"/>
        </pc:sldMkLst>
      </pc:sldChg>
      <pc:sldChg chg="add">
        <pc:chgData name="Mary Rabbitte" userId="9a0da854-593a-4c96-b299-02397c1d9d75" providerId="ADAL" clId="{1EBBA1F6-29CF-4257-8626-D083A731633E}" dt="2025-11-19T11:02:56.221" v="127"/>
        <pc:sldMkLst>
          <pc:docMk/>
          <pc:sldMk cId="3645115119" sldId="1485"/>
        </pc:sldMkLst>
      </pc:sldChg>
      <pc:sldChg chg="add">
        <pc:chgData name="Mary Rabbitte" userId="9a0da854-593a-4c96-b299-02397c1d9d75" providerId="ADAL" clId="{1EBBA1F6-29CF-4257-8626-D083A731633E}" dt="2025-11-19T11:02:56.221" v="127"/>
        <pc:sldMkLst>
          <pc:docMk/>
          <pc:sldMk cId="2579608397" sldId="1487"/>
        </pc:sldMkLst>
      </pc:sldChg>
      <pc:sldChg chg="add">
        <pc:chgData name="Mary Rabbitte" userId="9a0da854-593a-4c96-b299-02397c1d9d75" providerId="ADAL" clId="{1EBBA1F6-29CF-4257-8626-D083A731633E}" dt="2025-11-19T11:02:56.221" v="127"/>
        <pc:sldMkLst>
          <pc:docMk/>
          <pc:sldMk cId="790076385" sldId="1489"/>
        </pc:sldMkLst>
      </pc:sldChg>
      <pc:sldChg chg="del">
        <pc:chgData name="Mary Rabbitte" userId="9a0da854-593a-4c96-b299-02397c1d9d75" providerId="ADAL" clId="{1EBBA1F6-29CF-4257-8626-D083A731633E}" dt="2025-11-19T10:59:12.598" v="0" actId="47"/>
        <pc:sldMkLst>
          <pc:docMk/>
          <pc:sldMk cId="2072897677" sldId="2147478929"/>
        </pc:sldMkLst>
      </pc:sldChg>
      <pc:sldChg chg="add">
        <pc:chgData name="Mary Rabbitte" userId="9a0da854-593a-4c96-b299-02397c1d9d75" providerId="ADAL" clId="{1EBBA1F6-29CF-4257-8626-D083A731633E}" dt="2025-11-19T11:01:30.655" v="124"/>
        <pc:sldMkLst>
          <pc:docMk/>
          <pc:sldMk cId="0" sldId="2147478946"/>
        </pc:sldMkLst>
      </pc:sldChg>
      <pc:sldChg chg="add">
        <pc:chgData name="Mary Rabbitte" userId="9a0da854-593a-4c96-b299-02397c1d9d75" providerId="ADAL" clId="{1EBBA1F6-29CF-4257-8626-D083A731633E}" dt="2025-11-19T11:01:51.599" v="125"/>
        <pc:sldMkLst>
          <pc:docMk/>
          <pc:sldMk cId="3191433909" sldId="2147478947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3759647570" sldId="2147478948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3866813838" sldId="2147478949"/>
        </pc:sldMkLst>
      </pc:sldChg>
      <pc:sldChg chg="add">
        <pc:chgData name="Mary Rabbitte" userId="9a0da854-593a-4c96-b299-02397c1d9d75" providerId="ADAL" clId="{1EBBA1F6-29CF-4257-8626-D083A731633E}" dt="2025-11-19T11:02:09.702" v="126"/>
        <pc:sldMkLst>
          <pc:docMk/>
          <pc:sldMk cId="615470210" sldId="2147478950"/>
        </pc:sldMkLst>
      </pc:sldChg>
    </pc:docChg>
  </pc:docChgLst>
  <pc:docChgLst>
    <pc:chgData name="Jane Clare" userId="83677db9-9f7d-4aa0-b3cd-cd09f4d13a24" providerId="ADAL" clId="{50B1FC40-6E18-4341-972E-35B5B1D35069}"/>
    <pc:docChg chg="undo custSel addSld delSld modSld delMainMaster">
      <pc:chgData name="Jane Clare" userId="83677db9-9f7d-4aa0-b3cd-cd09f4d13a24" providerId="ADAL" clId="{50B1FC40-6E18-4341-972E-35B5B1D35069}" dt="2025-11-19T11:56:35.852" v="41" actId="47"/>
      <pc:docMkLst>
        <pc:docMk/>
      </pc:docMkLst>
      <pc:sldChg chg="addSp delSp mod">
        <pc:chgData name="Jane Clare" userId="83677db9-9f7d-4aa0-b3cd-cd09f4d13a24" providerId="ADAL" clId="{50B1FC40-6E18-4341-972E-35B5B1D35069}" dt="2025-11-19T11:50:32.595" v="15" actId="22"/>
        <pc:sldMkLst>
          <pc:docMk/>
          <pc:sldMk cId="990865863" sldId="266"/>
        </pc:sldMkLst>
      </pc:sldChg>
      <pc:sldChg chg="modSp add mod">
        <pc:chgData name="Jane Clare" userId="83677db9-9f7d-4aa0-b3cd-cd09f4d13a24" providerId="ADAL" clId="{50B1FC40-6E18-4341-972E-35B5B1D35069}" dt="2025-11-19T11:50:10.464" v="12" actId="20577"/>
        <pc:sldMkLst>
          <pc:docMk/>
          <pc:sldMk cId="2072897677" sldId="2147478929"/>
        </pc:sldMkLst>
        <pc:spChg chg="mod">
          <ac:chgData name="Jane Clare" userId="83677db9-9f7d-4aa0-b3cd-cd09f4d13a24" providerId="ADAL" clId="{50B1FC40-6E18-4341-972E-35B5B1D35069}" dt="2025-11-19T11:50:10.464" v="12" actId="20577"/>
          <ac:spMkLst>
            <pc:docMk/>
            <pc:sldMk cId="2072897677" sldId="2147478929"/>
            <ac:spMk id="2" creationId="{2561B8AB-FBD2-8B1B-59B6-E33676ED59C4}"/>
          </ac:spMkLst>
        </pc:spChg>
        <pc:spChg chg="mod">
          <ac:chgData name="Jane Clare" userId="83677db9-9f7d-4aa0-b3cd-cd09f4d13a24" providerId="ADAL" clId="{50B1FC40-6E18-4341-972E-35B5B1D35069}" dt="2025-11-19T11:49:44.959" v="3" actId="1076"/>
          <ac:spMkLst>
            <pc:docMk/>
            <pc:sldMk cId="2072897677" sldId="2147478929"/>
            <ac:spMk id="10" creationId="{885C7CA3-101D-3EE7-2E0D-E5B446DFE2C7}"/>
          </ac:spMkLst>
        </pc:spChg>
      </pc:sldChg>
      <pc:sldChg chg="modSp add mod">
        <pc:chgData name="Jane Clare" userId="83677db9-9f7d-4aa0-b3cd-cd09f4d13a24" providerId="ADAL" clId="{50B1FC40-6E18-4341-972E-35B5B1D35069}" dt="2025-11-19T11:52:12.915" v="24" actId="20577"/>
        <pc:sldMkLst>
          <pc:docMk/>
          <pc:sldMk cId="4231424588" sldId="2147478951"/>
        </pc:sldMkLst>
        <pc:spChg chg="mod">
          <ac:chgData name="Jane Clare" userId="83677db9-9f7d-4aa0-b3cd-cd09f4d13a24" providerId="ADAL" clId="{50B1FC40-6E18-4341-972E-35B5B1D35069}" dt="2025-11-19T11:52:12.915" v="24" actId="20577"/>
          <ac:spMkLst>
            <pc:docMk/>
            <pc:sldMk cId="4231424588" sldId="2147478951"/>
            <ac:spMk id="2" creationId="{CB27A31F-CBBF-D6D0-DC42-B88DB1C99C7B}"/>
          </ac:spMkLst>
        </pc:spChg>
      </pc:sldChg>
      <pc:sldChg chg="modSp add mod">
        <pc:chgData name="Jane Clare" userId="83677db9-9f7d-4aa0-b3cd-cd09f4d13a24" providerId="ADAL" clId="{50B1FC40-6E18-4341-972E-35B5B1D35069}" dt="2025-11-19T11:55:54.887" v="39"/>
        <pc:sldMkLst>
          <pc:docMk/>
          <pc:sldMk cId="1143595509" sldId="2147478953"/>
        </pc:sldMkLst>
        <pc:spChg chg="mod">
          <ac:chgData name="Jane Clare" userId="83677db9-9f7d-4aa0-b3cd-cd09f4d13a24" providerId="ADAL" clId="{50B1FC40-6E18-4341-972E-35B5B1D35069}" dt="2025-11-19T11:55:54.887" v="39"/>
          <ac:spMkLst>
            <pc:docMk/>
            <pc:sldMk cId="1143595509" sldId="2147478953"/>
            <ac:spMk id="2" creationId="{0198AF4B-69D6-E898-345C-C973F6044D0D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tcdud.sharepoint.com/sites/TCDGroup-ECHPI2/Shared%20Documents/General/Data%20Management/HIPE/Raw%20tables_inpatients%201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tcdud.sharepoint.com/sites/TCDGroup-ECHPI2/Shared%20Documents/General/Data%20Management/HIPE/Raw%20tables_inpatients%201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tcdud.sharepoint.com/sites/TCDGroup-ECHPI2/Shared%20Documents/General/Data%20Management/HIPE/Raw%20tables_patient%20prev_inp2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tcdud.sharepoint.com/sites/TCDGroup-ECHPI2/Shared%20Documents/General/Data%20Management/HIPE/Raw%20tables_patient%20prev_inp2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tcdud.sharepoint.com/sites/TCDGroup-ECHPI2/Shared%20Documents/General/Data%20Management/HIPE/Raw%20tables_patient%20prev_inp2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tcdud.sharepoint.com/sites/TCDGroup-ECHPI2/Shared%20Documents/General/Data%20Management/HIPE/Raw%20tables_patient%20prev_inp2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tcdud.sharepoint.com/sites/TCDGroup-ECHPI2/Shared%20Documents/General/Data%20Management/HIPE/Raw%20tables_patient%20prev_inp2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tcdud.sharepoint.com/sites/TCDGroup-ECHPI2/Shared%20Documents/General/Data%20Management/HIPE/Raw%20tables_patient%20prev_inp2.xlsx" TargetMode="Externa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tcdud.sharepoint.com/sites/TCDGroup-ECHPI2/Shared%20Documents/General/Data%20Management/HIPE/Raw%20tables_patient%20prev_inp2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r>
              <a:rPr lang="en-US" sz="2000" dirty="0">
                <a:solidFill>
                  <a:srgbClr val="00B0F0"/>
                </a:solidFill>
              </a:rPr>
              <a:t>LLCs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rgbClr val="00B0F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691432529477799E-2"/>
          <c:y val="0.13307538656072621"/>
          <c:w val="0.91084098309753747"/>
          <c:h val="0.62280445356030945"/>
        </c:manualLayout>
      </c:layout>
      <c:lineChart>
        <c:grouping val="standard"/>
        <c:varyColors val="0"/>
        <c:ser>
          <c:idx val="0"/>
          <c:order val="0"/>
          <c:tx>
            <c:strRef>
              <c:f>'2009-2024 inpatients_LLCs'!$A$6</c:f>
              <c:strCache>
                <c:ptCount val="1"/>
                <c:pt idx="0">
                  <c:v>0-3 weeks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'2009-2024 inpatients_LLCs'!$B$5:$Q$5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inpatients_LLCs'!$B$6:$Q$6</c:f>
              <c:numCache>
                <c:formatCode>#,##0</c:formatCode>
                <c:ptCount val="16"/>
                <c:pt idx="0" formatCode="General">
                  <c:v>886</c:v>
                </c:pt>
                <c:pt idx="1">
                  <c:v>977</c:v>
                </c:pt>
                <c:pt idx="2">
                  <c:v>977</c:v>
                </c:pt>
                <c:pt idx="3">
                  <c:v>940</c:v>
                </c:pt>
                <c:pt idx="4">
                  <c:v>974</c:v>
                </c:pt>
                <c:pt idx="5">
                  <c:v>994</c:v>
                </c:pt>
                <c:pt idx="6">
                  <c:v>969</c:v>
                </c:pt>
                <c:pt idx="7">
                  <c:v>895</c:v>
                </c:pt>
                <c:pt idx="8">
                  <c:v>927</c:v>
                </c:pt>
                <c:pt idx="9">
                  <c:v>875</c:v>
                </c:pt>
                <c:pt idx="10">
                  <c:v>886</c:v>
                </c:pt>
                <c:pt idx="11">
                  <c:v>887</c:v>
                </c:pt>
                <c:pt idx="12">
                  <c:v>890</c:v>
                </c:pt>
                <c:pt idx="13">
                  <c:v>812</c:v>
                </c:pt>
                <c:pt idx="14">
                  <c:v>833</c:v>
                </c:pt>
                <c:pt idx="15">
                  <c:v>829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50-4B82-99BF-DFD4234B10E9}"/>
            </c:ext>
          </c:extLst>
        </c:ser>
        <c:ser>
          <c:idx val="1"/>
          <c:order val="1"/>
          <c:tx>
            <c:strRef>
              <c:f>'2009-2024 inpatients_LLCs'!$A$7</c:f>
              <c:strCache>
                <c:ptCount val="1"/>
                <c:pt idx="0">
                  <c:v>4 weeks-&lt;1 year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'2009-2024 inpatients_LLCs'!$B$5:$Q$5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inpatients_LLCs'!$B$7:$Q$7</c:f>
              <c:numCache>
                <c:formatCode>#,##0</c:formatCode>
                <c:ptCount val="16"/>
                <c:pt idx="0">
                  <c:v>1009</c:v>
                </c:pt>
                <c:pt idx="1">
                  <c:v>1074</c:v>
                </c:pt>
                <c:pt idx="2">
                  <c:v>1090</c:v>
                </c:pt>
                <c:pt idx="3">
                  <c:v>1084</c:v>
                </c:pt>
                <c:pt idx="4">
                  <c:v>948</c:v>
                </c:pt>
                <c:pt idx="5">
                  <c:v>994</c:v>
                </c:pt>
                <c:pt idx="6">
                  <c:v>913</c:v>
                </c:pt>
                <c:pt idx="7">
                  <c:v>885</c:v>
                </c:pt>
                <c:pt idx="8">
                  <c:v>813</c:v>
                </c:pt>
                <c:pt idx="9">
                  <c:v>883</c:v>
                </c:pt>
                <c:pt idx="10">
                  <c:v>743</c:v>
                </c:pt>
                <c:pt idx="11">
                  <c:v>676</c:v>
                </c:pt>
                <c:pt idx="12">
                  <c:v>721</c:v>
                </c:pt>
                <c:pt idx="13">
                  <c:v>727</c:v>
                </c:pt>
                <c:pt idx="14">
                  <c:v>696</c:v>
                </c:pt>
                <c:pt idx="15">
                  <c:v>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050-4B82-99BF-DFD4234B10E9}"/>
            </c:ext>
          </c:extLst>
        </c:ser>
        <c:ser>
          <c:idx val="2"/>
          <c:order val="2"/>
          <c:tx>
            <c:strRef>
              <c:f>'2009-2024 inpatients_LLCs'!$A$8</c:f>
              <c:strCache>
                <c:ptCount val="1"/>
                <c:pt idx="0">
                  <c:v>1-5 years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'2009-2024 inpatients_LLCs'!$B$5:$Q$5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inpatients_LLCs'!$B$8:$Q$8</c:f>
              <c:numCache>
                <c:formatCode>#,##0</c:formatCode>
                <c:ptCount val="16"/>
                <c:pt idx="0">
                  <c:v>2672</c:v>
                </c:pt>
                <c:pt idx="1">
                  <c:v>2669</c:v>
                </c:pt>
                <c:pt idx="2">
                  <c:v>2547</c:v>
                </c:pt>
                <c:pt idx="3">
                  <c:v>2737</c:v>
                </c:pt>
                <c:pt idx="4">
                  <c:v>2779</c:v>
                </c:pt>
                <c:pt idx="5">
                  <c:v>2702</c:v>
                </c:pt>
                <c:pt idx="6">
                  <c:v>2723</c:v>
                </c:pt>
                <c:pt idx="7">
                  <c:v>2642</c:v>
                </c:pt>
                <c:pt idx="8">
                  <c:v>2458</c:v>
                </c:pt>
                <c:pt idx="9">
                  <c:v>2123</c:v>
                </c:pt>
                <c:pt idx="10">
                  <c:v>2108</c:v>
                </c:pt>
                <c:pt idx="11">
                  <c:v>1722</c:v>
                </c:pt>
                <c:pt idx="12">
                  <c:v>1702</c:v>
                </c:pt>
                <c:pt idx="13">
                  <c:v>1842</c:v>
                </c:pt>
                <c:pt idx="14">
                  <c:v>1954</c:v>
                </c:pt>
                <c:pt idx="15">
                  <c:v>1962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050-4B82-99BF-DFD4234B10E9}"/>
            </c:ext>
          </c:extLst>
        </c:ser>
        <c:ser>
          <c:idx val="3"/>
          <c:order val="3"/>
          <c:tx>
            <c:strRef>
              <c:f>'2009-2024 inpatients_LLCs'!$A$9</c:f>
              <c:strCache>
                <c:ptCount val="1"/>
                <c:pt idx="0">
                  <c:v>6-10 years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'2009-2024 inpatients_LLCs'!$B$5:$Q$5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inpatients_LLCs'!$B$9:$Q$9</c:f>
              <c:numCache>
                <c:formatCode>#,##0</c:formatCode>
                <c:ptCount val="16"/>
                <c:pt idx="0">
                  <c:v>1181</c:v>
                </c:pt>
                <c:pt idx="1">
                  <c:v>1179</c:v>
                </c:pt>
                <c:pt idx="2">
                  <c:v>1498</c:v>
                </c:pt>
                <c:pt idx="3">
                  <c:v>1448</c:v>
                </c:pt>
                <c:pt idx="4">
                  <c:v>1362</c:v>
                </c:pt>
                <c:pt idx="5">
                  <c:v>1510</c:v>
                </c:pt>
                <c:pt idx="6">
                  <c:v>1353</c:v>
                </c:pt>
                <c:pt idx="7">
                  <c:v>1450</c:v>
                </c:pt>
                <c:pt idx="8">
                  <c:v>1526</c:v>
                </c:pt>
                <c:pt idx="9">
                  <c:v>1566</c:v>
                </c:pt>
                <c:pt idx="10">
                  <c:v>1431</c:v>
                </c:pt>
                <c:pt idx="11">
                  <c:v>1002</c:v>
                </c:pt>
                <c:pt idx="12">
                  <c:v>1071</c:v>
                </c:pt>
                <c:pt idx="13">
                  <c:v>1100</c:v>
                </c:pt>
                <c:pt idx="14">
                  <c:v>1169</c:v>
                </c:pt>
                <c:pt idx="15">
                  <c:v>1210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050-4B82-99BF-DFD4234B10E9}"/>
            </c:ext>
          </c:extLst>
        </c:ser>
        <c:ser>
          <c:idx val="4"/>
          <c:order val="4"/>
          <c:tx>
            <c:strRef>
              <c:f>'2009-2024 inpatients_LLCs'!$A$10</c:f>
              <c:strCache>
                <c:ptCount val="1"/>
                <c:pt idx="0">
                  <c:v>11-15 years</c:v>
                </c:pt>
              </c:strCache>
            </c:strRef>
          </c:tx>
          <c:spPr>
            <a:ln w="28575" cap="rnd">
              <a:solidFill>
                <a:schemeClr val="accent1">
                  <a:lumMod val="40000"/>
                  <a:lumOff val="60000"/>
                </a:schemeClr>
              </a:solidFill>
              <a:prstDash val="dashDot"/>
              <a:round/>
            </a:ln>
            <a:effectLst/>
          </c:spPr>
          <c:marker>
            <c:symbol val="none"/>
          </c:marker>
          <c:cat>
            <c:numRef>
              <c:f>'2009-2024 inpatients_LLCs'!$B$5:$Q$5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inpatients_LLCs'!$B$10:$Q$10</c:f>
              <c:numCache>
                <c:formatCode>#,##0</c:formatCode>
                <c:ptCount val="16"/>
                <c:pt idx="0">
                  <c:v>1268</c:v>
                </c:pt>
                <c:pt idx="1">
                  <c:v>1286</c:v>
                </c:pt>
                <c:pt idx="2">
                  <c:v>1301</c:v>
                </c:pt>
                <c:pt idx="3">
                  <c:v>1282</c:v>
                </c:pt>
                <c:pt idx="4">
                  <c:v>1270</c:v>
                </c:pt>
                <c:pt idx="5">
                  <c:v>1218</c:v>
                </c:pt>
                <c:pt idx="6">
                  <c:v>1345</c:v>
                </c:pt>
                <c:pt idx="7">
                  <c:v>1239</c:v>
                </c:pt>
                <c:pt idx="8">
                  <c:v>1355</c:v>
                </c:pt>
                <c:pt idx="9">
                  <c:v>1473</c:v>
                </c:pt>
                <c:pt idx="10">
                  <c:v>1377</c:v>
                </c:pt>
                <c:pt idx="11">
                  <c:v>1088</c:v>
                </c:pt>
                <c:pt idx="12">
                  <c:v>1206</c:v>
                </c:pt>
                <c:pt idx="13">
                  <c:v>1349</c:v>
                </c:pt>
                <c:pt idx="14">
                  <c:v>1188</c:v>
                </c:pt>
                <c:pt idx="15">
                  <c:v>1225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050-4B82-99BF-DFD4234B10E9}"/>
            </c:ext>
          </c:extLst>
        </c:ser>
        <c:ser>
          <c:idx val="5"/>
          <c:order val="5"/>
          <c:tx>
            <c:strRef>
              <c:f>'2009-2024 inpatients_LLCs'!$A$11</c:f>
              <c:strCache>
                <c:ptCount val="1"/>
                <c:pt idx="0">
                  <c:v>16-19 years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'2009-2024 inpatients_LLCs'!$B$5:$Q$5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inpatients_LLCs'!$B$11:$Q$11</c:f>
              <c:numCache>
                <c:formatCode>General</c:formatCode>
                <c:ptCount val="16"/>
                <c:pt idx="0">
                  <c:v>898</c:v>
                </c:pt>
                <c:pt idx="1">
                  <c:v>790</c:v>
                </c:pt>
                <c:pt idx="2" formatCode="#,##0">
                  <c:v>845</c:v>
                </c:pt>
                <c:pt idx="3" formatCode="#,##0">
                  <c:v>798</c:v>
                </c:pt>
                <c:pt idx="4" formatCode="#,##0">
                  <c:v>695</c:v>
                </c:pt>
                <c:pt idx="5" formatCode="#,##0">
                  <c:v>735</c:v>
                </c:pt>
                <c:pt idx="6" formatCode="#,##0">
                  <c:v>868</c:v>
                </c:pt>
                <c:pt idx="7" formatCode="#,##0">
                  <c:v>1020</c:v>
                </c:pt>
                <c:pt idx="8" formatCode="#,##0">
                  <c:v>918</c:v>
                </c:pt>
                <c:pt idx="9" formatCode="#,##0">
                  <c:v>785</c:v>
                </c:pt>
                <c:pt idx="10" formatCode="#,##0">
                  <c:v>816</c:v>
                </c:pt>
                <c:pt idx="11" formatCode="#,##0">
                  <c:v>654</c:v>
                </c:pt>
                <c:pt idx="12" formatCode="#,##0">
                  <c:v>706</c:v>
                </c:pt>
                <c:pt idx="13" formatCode="#,##0">
                  <c:v>754</c:v>
                </c:pt>
                <c:pt idx="14" formatCode="#,##0">
                  <c:v>772</c:v>
                </c:pt>
                <c:pt idx="15" formatCode="#,##0">
                  <c:v>721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050-4B82-99BF-DFD4234B1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36612720"/>
        <c:axId val="1236612240"/>
      </c:lineChart>
      <c:catAx>
        <c:axId val="123661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6612240"/>
        <c:crosses val="autoZero"/>
        <c:auto val="1"/>
        <c:lblAlgn val="ctr"/>
        <c:lblOffset val="100"/>
        <c:noMultiLvlLbl val="0"/>
      </c:catAx>
      <c:valAx>
        <c:axId val="1236612240"/>
        <c:scaling>
          <c:orientation val="minMax"/>
          <c:max val="3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6612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9877955185437517E-2"/>
          <c:y val="0.86503688109018084"/>
          <c:w val="0.86263568007205338"/>
          <c:h val="0.1171724359796633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492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rgbClr val="00B0F0"/>
                </a:solidFill>
                <a:latin typeface="+mn-lt"/>
                <a:ea typeface="+mn-ea"/>
                <a:cs typeface="+mn-cs"/>
              </a:defRPr>
            </a:pPr>
            <a:r>
              <a:rPr lang="en-IE" sz="2000" dirty="0">
                <a:solidFill>
                  <a:srgbClr val="00B0F0"/>
                </a:solidFill>
              </a:rPr>
              <a:t>Non-LLCs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rgbClr val="00B0F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0675780037101019E-2"/>
          <c:y val="0.14692499272958323"/>
          <c:w val="0.89707952835521443"/>
          <c:h val="0.63049136991191423"/>
        </c:manualLayout>
      </c:layout>
      <c:lineChart>
        <c:grouping val="standard"/>
        <c:varyColors val="0"/>
        <c:ser>
          <c:idx val="1"/>
          <c:order val="0"/>
          <c:tx>
            <c:strRef>
              <c:f>'2009-2024 inpatients_non-LLCs'!$A$6</c:f>
              <c:strCache>
                <c:ptCount val="1"/>
                <c:pt idx="0">
                  <c:v>0-3 weeks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'2009-2024 inpatients_non-LLCs'!$B$5:$Q$5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inpatients_non-LLCs'!$B$6:$Q$6</c:f>
              <c:numCache>
                <c:formatCode>#,##0</c:formatCode>
                <c:ptCount val="16"/>
                <c:pt idx="0">
                  <c:v>13689</c:v>
                </c:pt>
                <c:pt idx="1">
                  <c:v>13172</c:v>
                </c:pt>
                <c:pt idx="2">
                  <c:v>13489</c:v>
                </c:pt>
                <c:pt idx="3">
                  <c:v>13075</c:v>
                </c:pt>
                <c:pt idx="4">
                  <c:v>13212</c:v>
                </c:pt>
                <c:pt idx="5">
                  <c:v>13396</c:v>
                </c:pt>
                <c:pt idx="6">
                  <c:v>13265</c:v>
                </c:pt>
                <c:pt idx="7">
                  <c:v>13339</c:v>
                </c:pt>
                <c:pt idx="8">
                  <c:v>12810</c:v>
                </c:pt>
                <c:pt idx="9">
                  <c:v>12608</c:v>
                </c:pt>
                <c:pt idx="10">
                  <c:v>12165</c:v>
                </c:pt>
                <c:pt idx="11">
                  <c:v>11365</c:v>
                </c:pt>
                <c:pt idx="12">
                  <c:v>11666</c:v>
                </c:pt>
                <c:pt idx="13">
                  <c:v>11978</c:v>
                </c:pt>
                <c:pt idx="14">
                  <c:v>11776</c:v>
                </c:pt>
                <c:pt idx="15">
                  <c:v>11763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7F4-4690-91E5-30EB49F0A9CD}"/>
            </c:ext>
          </c:extLst>
        </c:ser>
        <c:ser>
          <c:idx val="2"/>
          <c:order val="1"/>
          <c:tx>
            <c:strRef>
              <c:f>'2009-2024 inpatients_non-LLCs'!$A$7</c:f>
              <c:strCache>
                <c:ptCount val="1"/>
                <c:pt idx="0">
                  <c:v>4 weeks-&lt;1 year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'2009-2024 inpatients_non-LLCs'!$B$5:$Q$5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inpatients_non-LLCs'!$B$7:$Q$7</c:f>
              <c:numCache>
                <c:formatCode>#,##0</c:formatCode>
                <c:ptCount val="16"/>
                <c:pt idx="0">
                  <c:v>12742</c:v>
                </c:pt>
                <c:pt idx="1">
                  <c:v>12454</c:v>
                </c:pt>
                <c:pt idx="2">
                  <c:v>12814</c:v>
                </c:pt>
                <c:pt idx="3">
                  <c:v>13757</c:v>
                </c:pt>
                <c:pt idx="4">
                  <c:v>12475</c:v>
                </c:pt>
                <c:pt idx="5">
                  <c:v>12827</c:v>
                </c:pt>
                <c:pt idx="6">
                  <c:v>12405</c:v>
                </c:pt>
                <c:pt idx="7">
                  <c:v>12504</c:v>
                </c:pt>
                <c:pt idx="8">
                  <c:v>11395</c:v>
                </c:pt>
                <c:pt idx="9">
                  <c:v>11661</c:v>
                </c:pt>
                <c:pt idx="10">
                  <c:v>11292</c:v>
                </c:pt>
                <c:pt idx="11">
                  <c:v>7574</c:v>
                </c:pt>
                <c:pt idx="12">
                  <c:v>9333</c:v>
                </c:pt>
                <c:pt idx="13">
                  <c:v>11657</c:v>
                </c:pt>
                <c:pt idx="14">
                  <c:v>10686</c:v>
                </c:pt>
                <c:pt idx="15">
                  <c:v>10174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7F4-4690-91E5-30EB49F0A9CD}"/>
            </c:ext>
          </c:extLst>
        </c:ser>
        <c:ser>
          <c:idx val="3"/>
          <c:order val="2"/>
          <c:tx>
            <c:strRef>
              <c:f>'2009-2024 inpatients_non-LLCs'!$A$8</c:f>
              <c:strCache>
                <c:ptCount val="1"/>
                <c:pt idx="0">
                  <c:v>1-5 years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'2009-2024 inpatients_non-LLCs'!$B$5:$Q$5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inpatients_non-LLCs'!$B$8:$Q$8</c:f>
              <c:numCache>
                <c:formatCode>#,##0</c:formatCode>
                <c:ptCount val="16"/>
                <c:pt idx="0">
                  <c:v>26920</c:v>
                </c:pt>
                <c:pt idx="1">
                  <c:v>26298</c:v>
                </c:pt>
                <c:pt idx="2">
                  <c:v>28144</c:v>
                </c:pt>
                <c:pt idx="3">
                  <c:v>30472</c:v>
                </c:pt>
                <c:pt idx="4">
                  <c:v>27466</c:v>
                </c:pt>
                <c:pt idx="5">
                  <c:v>27109</c:v>
                </c:pt>
                <c:pt idx="6">
                  <c:v>27266</c:v>
                </c:pt>
                <c:pt idx="7">
                  <c:v>26730</c:v>
                </c:pt>
                <c:pt idx="8">
                  <c:v>24046</c:v>
                </c:pt>
                <c:pt idx="9">
                  <c:v>23721</c:v>
                </c:pt>
                <c:pt idx="10">
                  <c:v>23155</c:v>
                </c:pt>
                <c:pt idx="11">
                  <c:v>13542</c:v>
                </c:pt>
                <c:pt idx="12">
                  <c:v>17128</c:v>
                </c:pt>
                <c:pt idx="13">
                  <c:v>22534</c:v>
                </c:pt>
                <c:pt idx="14">
                  <c:v>20911</c:v>
                </c:pt>
                <c:pt idx="15">
                  <c:v>23902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7F4-4690-91E5-30EB49F0A9CD}"/>
            </c:ext>
          </c:extLst>
        </c:ser>
        <c:ser>
          <c:idx val="4"/>
          <c:order val="3"/>
          <c:tx>
            <c:strRef>
              <c:f>'2009-2024 inpatients_non-LLCs'!$A$9</c:f>
              <c:strCache>
                <c:ptCount val="1"/>
                <c:pt idx="0">
                  <c:v>6-10 years</c:v>
                </c:pt>
              </c:strCache>
            </c:strRef>
          </c:tx>
          <c:spPr>
            <a:ln w="28575" cap="rnd">
              <a:solidFill>
                <a:schemeClr val="accent1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'2009-2024 inpatients_non-LLCs'!$B$5:$Q$5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inpatients_non-LLCs'!$B$9:$Q$9</c:f>
              <c:numCache>
                <c:formatCode>#,##0</c:formatCode>
                <c:ptCount val="16"/>
                <c:pt idx="0">
                  <c:v>12648</c:v>
                </c:pt>
                <c:pt idx="1">
                  <c:v>12297</c:v>
                </c:pt>
                <c:pt idx="2">
                  <c:v>12852</c:v>
                </c:pt>
                <c:pt idx="3">
                  <c:v>13440</c:v>
                </c:pt>
                <c:pt idx="4">
                  <c:v>12925</c:v>
                </c:pt>
                <c:pt idx="5">
                  <c:v>13168</c:v>
                </c:pt>
                <c:pt idx="6">
                  <c:v>13570</c:v>
                </c:pt>
                <c:pt idx="7">
                  <c:v>13673</c:v>
                </c:pt>
                <c:pt idx="8">
                  <c:v>13035</c:v>
                </c:pt>
                <c:pt idx="9">
                  <c:v>13754</c:v>
                </c:pt>
                <c:pt idx="10">
                  <c:v>13310</c:v>
                </c:pt>
                <c:pt idx="11">
                  <c:v>9795</c:v>
                </c:pt>
                <c:pt idx="12">
                  <c:v>9716</c:v>
                </c:pt>
                <c:pt idx="13">
                  <c:v>11933</c:v>
                </c:pt>
                <c:pt idx="14">
                  <c:v>12505</c:v>
                </c:pt>
                <c:pt idx="15">
                  <c:v>14542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7F4-4690-91E5-30EB49F0A9CD}"/>
            </c:ext>
          </c:extLst>
        </c:ser>
        <c:ser>
          <c:idx val="5"/>
          <c:order val="4"/>
          <c:tx>
            <c:strRef>
              <c:f>'2009-2024 inpatients_non-LLCs'!$A$10</c:f>
              <c:strCache>
                <c:ptCount val="1"/>
                <c:pt idx="0">
                  <c:v>11-15 years</c:v>
                </c:pt>
              </c:strCache>
            </c:strRef>
          </c:tx>
          <c:spPr>
            <a:ln w="28575" cap="rnd">
              <a:solidFill>
                <a:schemeClr val="accent1">
                  <a:lumMod val="40000"/>
                  <a:lumOff val="60000"/>
                </a:schemeClr>
              </a:solidFill>
              <a:prstDash val="dashDot"/>
              <a:round/>
            </a:ln>
            <a:effectLst/>
          </c:spPr>
          <c:marker>
            <c:symbol val="none"/>
          </c:marker>
          <c:cat>
            <c:numRef>
              <c:f>'2009-2024 inpatients_non-LLCs'!$B$5:$Q$5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inpatients_non-LLCs'!$B$10:$Q$10</c:f>
              <c:numCache>
                <c:formatCode>#,##0</c:formatCode>
                <c:ptCount val="16"/>
                <c:pt idx="0">
                  <c:v>13093</c:v>
                </c:pt>
                <c:pt idx="1">
                  <c:v>13358</c:v>
                </c:pt>
                <c:pt idx="2">
                  <c:v>13489</c:v>
                </c:pt>
                <c:pt idx="3">
                  <c:v>13798</c:v>
                </c:pt>
                <c:pt idx="4">
                  <c:v>13877</c:v>
                </c:pt>
                <c:pt idx="5">
                  <c:v>14469</c:v>
                </c:pt>
                <c:pt idx="6">
                  <c:v>14250</c:v>
                </c:pt>
                <c:pt idx="7">
                  <c:v>13978</c:v>
                </c:pt>
                <c:pt idx="8">
                  <c:v>13458</c:v>
                </c:pt>
                <c:pt idx="9">
                  <c:v>14108</c:v>
                </c:pt>
                <c:pt idx="10">
                  <c:v>14144</c:v>
                </c:pt>
                <c:pt idx="11">
                  <c:v>12032</c:v>
                </c:pt>
                <c:pt idx="12">
                  <c:v>12995</c:v>
                </c:pt>
                <c:pt idx="13">
                  <c:v>13512</c:v>
                </c:pt>
                <c:pt idx="14">
                  <c:v>13633</c:v>
                </c:pt>
                <c:pt idx="15">
                  <c:v>14966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7F4-4690-91E5-30EB49F0A9CD}"/>
            </c:ext>
          </c:extLst>
        </c:ser>
        <c:ser>
          <c:idx val="6"/>
          <c:order val="5"/>
          <c:tx>
            <c:strRef>
              <c:f>'2009-2024 inpatients_non-LLCs'!$A$11</c:f>
              <c:strCache>
                <c:ptCount val="1"/>
                <c:pt idx="0">
                  <c:v>16-19 years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'2009-2024 inpatients_non-LLCs'!$B$5:$Q$5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'2009-2024 inpatients_non-LLCs'!$B$11:$Q$11</c:f>
              <c:numCache>
                <c:formatCode>#,##0</c:formatCode>
                <c:ptCount val="16"/>
                <c:pt idx="0">
                  <c:v>17508</c:v>
                </c:pt>
                <c:pt idx="1">
                  <c:v>16425</c:v>
                </c:pt>
                <c:pt idx="2">
                  <c:v>15491</c:v>
                </c:pt>
                <c:pt idx="3">
                  <c:v>15931</c:v>
                </c:pt>
                <c:pt idx="4">
                  <c:v>15526</c:v>
                </c:pt>
                <c:pt idx="5">
                  <c:v>15655</c:v>
                </c:pt>
                <c:pt idx="6">
                  <c:v>15415</c:v>
                </c:pt>
                <c:pt idx="7">
                  <c:v>15758</c:v>
                </c:pt>
                <c:pt idx="8">
                  <c:v>16040</c:v>
                </c:pt>
                <c:pt idx="9">
                  <c:v>15096</c:v>
                </c:pt>
                <c:pt idx="10">
                  <c:v>15098</c:v>
                </c:pt>
                <c:pt idx="11">
                  <c:v>12350</c:v>
                </c:pt>
                <c:pt idx="12">
                  <c:v>12579</c:v>
                </c:pt>
                <c:pt idx="13">
                  <c:v>13061</c:v>
                </c:pt>
                <c:pt idx="14">
                  <c:v>13276</c:v>
                </c:pt>
                <c:pt idx="15">
                  <c:v>14134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7F4-4690-91E5-30EB49F0A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36612720"/>
        <c:axId val="1236612240"/>
      </c:lineChart>
      <c:catAx>
        <c:axId val="123661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6612240"/>
        <c:crosses val="autoZero"/>
        <c:auto val="1"/>
        <c:lblAlgn val="ctr"/>
        <c:lblOffset val="100"/>
        <c:noMultiLvlLbl val="0"/>
      </c:catAx>
      <c:valAx>
        <c:axId val="1236612240"/>
        <c:scaling>
          <c:orientation val="minMax"/>
          <c:max val="3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36612720"/>
        <c:crosses val="autoZero"/>
        <c:crossBetween val="between"/>
        <c:majorUnit val="5000"/>
        <c:minorUnit val="50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492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age ≤1</c:v>
          </c:tx>
          <c:spPr>
            <a:ln w="28575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numRef>
              <c:f>'LLC patients_E1'!$A$6:$A$21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patients_E1'!$C$6:$C$21</c:f>
              <c:numCache>
                <c:formatCode>#,##0</c:formatCode>
                <c:ptCount val="16"/>
                <c:pt idx="0">
                  <c:v>205.23554516541171</c:v>
                </c:pt>
                <c:pt idx="1">
                  <c:v>214.15133360908376</c:v>
                </c:pt>
                <c:pt idx="2">
                  <c:v>228.70314139016176</c:v>
                </c:pt>
                <c:pt idx="3">
                  <c:v>228.25144806901201</c:v>
                </c:pt>
                <c:pt idx="4">
                  <c:v>216.08853505970868</c:v>
                </c:pt>
                <c:pt idx="5">
                  <c:v>235.60170314484202</c:v>
                </c:pt>
                <c:pt idx="6">
                  <c:v>226.93266832917706</c:v>
                </c:pt>
                <c:pt idx="7">
                  <c:v>224.08333199376295</c:v>
                </c:pt>
                <c:pt idx="8">
                  <c:v>214.75389172496375</c:v>
                </c:pt>
                <c:pt idx="9">
                  <c:v>220.67758712876099</c:v>
                </c:pt>
                <c:pt idx="10">
                  <c:v>207.94013443263466</c:v>
                </c:pt>
                <c:pt idx="11">
                  <c:v>202.34841061082744</c:v>
                </c:pt>
                <c:pt idx="12">
                  <c:v>218.55086990763942</c:v>
                </c:pt>
                <c:pt idx="13">
                  <c:v>206.81644823521253</c:v>
                </c:pt>
                <c:pt idx="14">
                  <c:v>209.27561203245028</c:v>
                </c:pt>
                <c:pt idx="15">
                  <c:v>225.95711683768238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E77-4958-BF08-DF64CE023828}"/>
            </c:ext>
          </c:extLst>
        </c:ser>
        <c:ser>
          <c:idx val="1"/>
          <c:order val="1"/>
          <c:tx>
            <c:v>age 1-5 yrs</c:v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'LLC patients_E1'!$A$6:$A$21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patients_E1'!$G$6:$G$21</c:f>
              <c:numCache>
                <c:formatCode>_-* #,##0_-;\-* #,##0_-;_-* "-"??_-;_-@_-</c:formatCode>
                <c:ptCount val="16"/>
                <c:pt idx="0">
                  <c:v>76.84850350080788</c:v>
                </c:pt>
                <c:pt idx="1">
                  <c:v>75.77812689109949</c:v>
                </c:pt>
                <c:pt idx="2">
                  <c:v>69.94111279870684</c:v>
                </c:pt>
                <c:pt idx="3">
                  <c:v>73.957536071661423</c:v>
                </c:pt>
                <c:pt idx="4">
                  <c:v>73.352995153763487</c:v>
                </c:pt>
                <c:pt idx="5">
                  <c:v>72.969227135217892</c:v>
                </c:pt>
                <c:pt idx="6">
                  <c:v>74.164032031015623</c:v>
                </c:pt>
                <c:pt idx="7">
                  <c:v>73.903164601438235</c:v>
                </c:pt>
                <c:pt idx="8">
                  <c:v>70.312453029838451</c:v>
                </c:pt>
                <c:pt idx="9">
                  <c:v>61.386997812190614</c:v>
                </c:pt>
                <c:pt idx="10">
                  <c:v>61.855414133325887</c:v>
                </c:pt>
                <c:pt idx="11">
                  <c:v>52.07048959538669</c:v>
                </c:pt>
                <c:pt idx="12">
                  <c:v>51.538891816826769</c:v>
                </c:pt>
                <c:pt idx="13">
                  <c:v>57.21240020900715</c:v>
                </c:pt>
                <c:pt idx="14">
                  <c:v>61.136968085106389</c:v>
                </c:pt>
                <c:pt idx="15">
                  <c:v>61.395806726266493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E77-4958-BF08-DF64CE023828}"/>
            </c:ext>
          </c:extLst>
        </c:ser>
        <c:ser>
          <c:idx val="2"/>
          <c:order val="2"/>
          <c:tx>
            <c:v>age 6-10 yrs</c:v>
          </c:tx>
          <c:spPr>
            <a:ln w="28575" cap="rnd">
              <a:solidFill>
                <a:schemeClr val="accent1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'LLC patients_E1'!$A$6:$A$21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patients_E1'!$K$6:$K$21</c:f>
              <c:numCache>
                <c:formatCode>_-* #,##0_-;\-* #,##0_-;_-* "-"??_-;_-@_-</c:formatCode>
                <c:ptCount val="16"/>
                <c:pt idx="0">
                  <c:v>37.006138474373252</c:v>
                </c:pt>
                <c:pt idx="1">
                  <c:v>35.931790499390985</c:v>
                </c:pt>
                <c:pt idx="2">
                  <c:v>44.762474178537424</c:v>
                </c:pt>
                <c:pt idx="3">
                  <c:v>43.323282831120352</c:v>
                </c:pt>
                <c:pt idx="4">
                  <c:v>40.013923243499661</c:v>
                </c:pt>
                <c:pt idx="5">
                  <c:v>43.410256949093515</c:v>
                </c:pt>
                <c:pt idx="6">
                  <c:v>38.170064936016772</c:v>
                </c:pt>
                <c:pt idx="7">
                  <c:v>39.960643513084307</c:v>
                </c:pt>
                <c:pt idx="8">
                  <c:v>40.669320029149617</c:v>
                </c:pt>
                <c:pt idx="9">
                  <c:v>41.15646070977666</c:v>
                </c:pt>
                <c:pt idx="10">
                  <c:v>38.031121904266676</c:v>
                </c:pt>
                <c:pt idx="11">
                  <c:v>26.189765630883283</c:v>
                </c:pt>
                <c:pt idx="12">
                  <c:v>28.827192895345373</c:v>
                </c:pt>
                <c:pt idx="13">
                  <c:v>29.685419370160215</c:v>
                </c:pt>
                <c:pt idx="14">
                  <c:v>31.307324025080202</c:v>
                </c:pt>
                <c:pt idx="15">
                  <c:v>33.476915960799055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E77-4958-BF08-DF64CE023828}"/>
            </c:ext>
          </c:extLst>
        </c:ser>
        <c:ser>
          <c:idx val="3"/>
          <c:order val="3"/>
          <c:tx>
            <c:v>age 11-15 yrs</c:v>
          </c:tx>
          <c:spPr>
            <a:ln w="28575" cap="rnd">
              <a:solidFill>
                <a:schemeClr val="accent1">
                  <a:lumMod val="40000"/>
                  <a:lumOff val="60000"/>
                </a:schemeClr>
              </a:solidFill>
              <a:prstDash val="dashDot"/>
              <a:round/>
            </a:ln>
            <a:effectLst/>
          </c:spPr>
          <c:marker>
            <c:symbol val="none"/>
          </c:marker>
          <c:cat>
            <c:numRef>
              <c:f>'LLC patients_E1'!$A$6:$A$21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patients_E1'!$O$6:$O$21</c:f>
              <c:numCache>
                <c:formatCode>_-* #,##0_-;\-* #,##0_-;_-* "-"??_-;_-@_-</c:formatCode>
                <c:ptCount val="16"/>
                <c:pt idx="0">
                  <c:v>42.647058823529413</c:v>
                </c:pt>
                <c:pt idx="1">
                  <c:v>41.591599320533277</c:v>
                </c:pt>
                <c:pt idx="2">
                  <c:v>41.269926900979151</c:v>
                </c:pt>
                <c:pt idx="3">
                  <c:v>39.923347173427018</c:v>
                </c:pt>
                <c:pt idx="4">
                  <c:v>40.048044490514506</c:v>
                </c:pt>
                <c:pt idx="5">
                  <c:v>37.220116447188467</c:v>
                </c:pt>
                <c:pt idx="6">
                  <c:v>40.854595658715915</c:v>
                </c:pt>
                <c:pt idx="7">
                  <c:v>37.363731805797407</c:v>
                </c:pt>
                <c:pt idx="8">
                  <c:v>39.561207552821074</c:v>
                </c:pt>
                <c:pt idx="9">
                  <c:v>42.594669249643268</c:v>
                </c:pt>
                <c:pt idx="10">
                  <c:v>37.97415738343507</c:v>
                </c:pt>
                <c:pt idx="11">
                  <c:v>29.478274915199485</c:v>
                </c:pt>
                <c:pt idx="12">
                  <c:v>31.454827839485063</c:v>
                </c:pt>
                <c:pt idx="13">
                  <c:v>34.223116380170552</c:v>
                </c:pt>
                <c:pt idx="14">
                  <c:v>28.892160471107839</c:v>
                </c:pt>
                <c:pt idx="15">
                  <c:v>29.876182707145862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E77-4958-BF08-DF64CE023828}"/>
            </c:ext>
          </c:extLst>
        </c:ser>
        <c:ser>
          <c:idx val="4"/>
          <c:order val="4"/>
          <c:tx>
            <c:v>age 16-19 yrs</c:v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'LLC patients_E1'!$A$6:$A$21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patients_E1'!$S$6:$S$21</c:f>
              <c:numCache>
                <c:formatCode>_-* #,##0_-;\-* #,##0_-;_-* "-"??_-;_-@_-</c:formatCode>
                <c:ptCount val="16"/>
                <c:pt idx="0">
                  <c:v>36.100477566131801</c:v>
                </c:pt>
                <c:pt idx="1">
                  <c:v>32.484229292375204</c:v>
                </c:pt>
                <c:pt idx="2">
                  <c:v>36.154676034487373</c:v>
                </c:pt>
                <c:pt idx="3">
                  <c:v>33.841630135635462</c:v>
                </c:pt>
                <c:pt idx="4">
                  <c:v>29.666859404883692</c:v>
                </c:pt>
                <c:pt idx="5">
                  <c:v>30.751003981078984</c:v>
                </c:pt>
                <c:pt idx="6">
                  <c:v>35.3655430075571</c:v>
                </c:pt>
                <c:pt idx="7">
                  <c:v>40.398487347360351</c:v>
                </c:pt>
                <c:pt idx="8">
                  <c:v>35.858141298924664</c:v>
                </c:pt>
                <c:pt idx="9">
                  <c:v>29.66481130103077</c:v>
                </c:pt>
                <c:pt idx="10">
                  <c:v>30.427702065655264</c:v>
                </c:pt>
                <c:pt idx="11">
                  <c:v>23.530131960040865</c:v>
                </c:pt>
                <c:pt idx="12">
                  <c:v>25.012296441467033</c:v>
                </c:pt>
                <c:pt idx="13">
                  <c:v>26.916793462209945</c:v>
                </c:pt>
                <c:pt idx="14">
                  <c:v>26.532342889586872</c:v>
                </c:pt>
                <c:pt idx="15">
                  <c:v>24.327195467422094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E77-4958-BF08-DF64CE023828}"/>
            </c:ext>
          </c:extLst>
        </c:ser>
        <c:ser>
          <c:idx val="5"/>
          <c:order val="5"/>
          <c:tx>
            <c:v>age 0-19 yrs</c:v>
          </c:tx>
          <c:spPr>
            <a:ln w="28575" cap="rnd">
              <a:solidFill>
                <a:schemeClr val="accent3"/>
              </a:solidFill>
              <a:prstDash val="lgDash"/>
              <a:round/>
            </a:ln>
            <a:effectLst/>
          </c:spPr>
          <c:marker>
            <c:symbol val="none"/>
          </c:marker>
          <c:cat>
            <c:numRef>
              <c:f>'LLC patients_E1'!$A$6:$A$21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patients_E1'!$W$6:$W$21</c:f>
              <c:numCache>
                <c:formatCode>_-* #,##0_-;\-* #,##0_-;_-* "-"??_-;_-@_-</c:formatCode>
                <c:ptCount val="16"/>
                <c:pt idx="0">
                  <c:v>58.716604220347342</c:v>
                </c:pt>
                <c:pt idx="1">
                  <c:v>58.037300070802615</c:v>
                </c:pt>
                <c:pt idx="2">
                  <c:v>59.971886439023145</c:v>
                </c:pt>
                <c:pt idx="3">
                  <c:v>59.952312271909847</c:v>
                </c:pt>
                <c:pt idx="4">
                  <c:v>56.943081951413369</c:v>
                </c:pt>
                <c:pt idx="5">
                  <c:v>57.728661317682317</c:v>
                </c:pt>
                <c:pt idx="6">
                  <c:v>57.249055737310826</c:v>
                </c:pt>
                <c:pt idx="7">
                  <c:v>57.051417446484159</c:v>
                </c:pt>
                <c:pt idx="8">
                  <c:v>55.343047345011058</c:v>
                </c:pt>
                <c:pt idx="9">
                  <c:v>52.607129804528114</c:v>
                </c:pt>
                <c:pt idx="10">
                  <c:v>49.968862909333126</c:v>
                </c:pt>
                <c:pt idx="11">
                  <c:v>40.26638450370563</c:v>
                </c:pt>
                <c:pt idx="12">
                  <c:v>41.965722631188711</c:v>
                </c:pt>
                <c:pt idx="13">
                  <c:v>44.09541531934785</c:v>
                </c:pt>
                <c:pt idx="14">
                  <c:v>43.545853556036541</c:v>
                </c:pt>
                <c:pt idx="15">
                  <c:v>44.502638829757331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2E77-4958-BF08-DF64CE023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0018576"/>
        <c:axId val="790007536"/>
      </c:lineChart>
      <c:catAx>
        <c:axId val="79001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007536"/>
        <c:crosses val="autoZero"/>
        <c:auto val="1"/>
        <c:lblAlgn val="ctr"/>
        <c:lblOffset val="100"/>
        <c:noMultiLvlLbl val="0"/>
      </c:catAx>
      <c:valAx>
        <c:axId val="79000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dirty="0"/>
                  <a:t>Estimated prevalence</a:t>
                </a:r>
                <a:r>
                  <a:rPr lang="en-US" sz="1100" baseline="0" dirty="0"/>
                  <a:t> </a:t>
                </a:r>
                <a:r>
                  <a:rPr lang="en-US" sz="1100" dirty="0"/>
                  <a:t> per 10,000 population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01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492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females</c:v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'LLC patients_E1_sex'!$A$6:$A$21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patients_E1_sex'!$C$6:$C$21</c:f>
              <c:numCache>
                <c:formatCode>#,##0</c:formatCode>
                <c:ptCount val="16"/>
                <c:pt idx="0">
                  <c:v>53.865220501389047</c:v>
                </c:pt>
                <c:pt idx="1">
                  <c:v>52.127214051683787</c:v>
                </c:pt>
                <c:pt idx="2">
                  <c:v>56.305646196030921</c:v>
                </c:pt>
                <c:pt idx="3">
                  <c:v>58.099105683580106</c:v>
                </c:pt>
                <c:pt idx="4">
                  <c:v>53.889195744578657</c:v>
                </c:pt>
                <c:pt idx="5">
                  <c:v>56.515397546179926</c:v>
                </c:pt>
                <c:pt idx="6">
                  <c:v>54.993321000446315</c:v>
                </c:pt>
                <c:pt idx="7">
                  <c:v>55.423495362571828</c:v>
                </c:pt>
                <c:pt idx="8">
                  <c:v>51.994490691034045</c:v>
                </c:pt>
                <c:pt idx="9">
                  <c:v>46.938694010708659</c:v>
                </c:pt>
                <c:pt idx="10">
                  <c:v>46.445432355709265</c:v>
                </c:pt>
                <c:pt idx="11">
                  <c:v>37.969444219587402</c:v>
                </c:pt>
                <c:pt idx="12">
                  <c:v>39.248222043295506</c:v>
                </c:pt>
                <c:pt idx="13">
                  <c:v>39.85221973229968</c:v>
                </c:pt>
                <c:pt idx="14">
                  <c:v>40.281399065207204</c:v>
                </c:pt>
                <c:pt idx="15">
                  <c:v>39.197653832443137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29-4074-BA5F-F1E0228F299A}"/>
            </c:ext>
          </c:extLst>
        </c:ser>
        <c:ser>
          <c:idx val="1"/>
          <c:order val="1"/>
          <c:tx>
            <c:v>males</c:v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'LLC patients_E1_sex'!$A$6:$A$21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patients_E1_sex'!$G$6:$G$21</c:f>
              <c:numCache>
                <c:formatCode>_-* #,##0_-;\-* #,##0_-;_-* "-"??_-;_-@_-</c:formatCode>
                <c:ptCount val="16"/>
                <c:pt idx="0">
                  <c:v>63.34914944077061</c:v>
                </c:pt>
                <c:pt idx="1">
                  <c:v>63.675705148895226</c:v>
                </c:pt>
                <c:pt idx="2">
                  <c:v>63.470311121055047</c:v>
                </c:pt>
                <c:pt idx="3">
                  <c:v>61.720224224495389</c:v>
                </c:pt>
                <c:pt idx="4">
                  <c:v>59.861185689000258</c:v>
                </c:pt>
                <c:pt idx="5">
                  <c:v>58.887915604614484</c:v>
                </c:pt>
                <c:pt idx="6">
                  <c:v>59.403911950235099</c:v>
                </c:pt>
                <c:pt idx="7">
                  <c:v>58.60540671524025</c:v>
                </c:pt>
                <c:pt idx="8">
                  <c:v>58.547419109972481</c:v>
                </c:pt>
                <c:pt idx="9">
                  <c:v>58.02273657765641</c:v>
                </c:pt>
                <c:pt idx="10">
                  <c:v>53.334073881358357</c:v>
                </c:pt>
                <c:pt idx="11">
                  <c:v>42.457586124499514</c:v>
                </c:pt>
                <c:pt idx="12">
                  <c:v>44.563866826481913</c:v>
                </c:pt>
                <c:pt idx="13">
                  <c:v>48.147269919667799</c:v>
                </c:pt>
                <c:pt idx="14">
                  <c:v>46.671978690538175</c:v>
                </c:pt>
                <c:pt idx="15">
                  <c:v>49.550030995489621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29-4074-BA5F-F1E0228F299A}"/>
            </c:ext>
          </c:extLst>
        </c:ser>
        <c:ser>
          <c:idx val="2"/>
          <c:order val="2"/>
          <c:tx>
            <c:v>male ci hi</c:v>
          </c:tx>
          <c:spPr>
            <a:ln w="6350" cap="rnd">
              <a:solidFill>
                <a:schemeClr val="accent3">
                  <a:alpha val="34000"/>
                </a:schemeClr>
              </a:solidFill>
              <a:round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'LLC patients_E1_sex'!$A$6:$A$21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patients_E1_sex'!$H$6:$H$21</c:f>
              <c:numCache>
                <c:formatCode>#,##0</c:formatCode>
                <c:ptCount val="16"/>
                <c:pt idx="0">
                  <c:v>61.398556169077978</c:v>
                </c:pt>
                <c:pt idx="1">
                  <c:v>61.733330617532786</c:v>
                </c:pt>
                <c:pt idx="2">
                  <c:v>61.539145630214776</c:v>
                </c:pt>
                <c:pt idx="3">
                  <c:v>59.824966235863108</c:v>
                </c:pt>
                <c:pt idx="4">
                  <c:v>58.000552141868084</c:v>
                </c:pt>
                <c:pt idx="5">
                  <c:v>57.049594177211716</c:v>
                </c:pt>
                <c:pt idx="6">
                  <c:v>57.564472706946567</c:v>
                </c:pt>
                <c:pt idx="7">
                  <c:v>56.784959220202367</c:v>
                </c:pt>
                <c:pt idx="8">
                  <c:v>56.73586784992758</c:v>
                </c:pt>
                <c:pt idx="9">
                  <c:v>56.228546225355146</c:v>
                </c:pt>
                <c:pt idx="10">
                  <c:v>51.617889601534408</c:v>
                </c:pt>
                <c:pt idx="11">
                  <c:v>40.930283586299332</c:v>
                </c:pt>
                <c:pt idx="12">
                  <c:v>42.995339721032231</c:v>
                </c:pt>
                <c:pt idx="13">
                  <c:v>46.526109441290053</c:v>
                </c:pt>
                <c:pt idx="14">
                  <c:v>45.08022473081251</c:v>
                </c:pt>
                <c:pt idx="15">
                  <c:v>47.916982355823407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29-4074-BA5F-F1E0228F299A}"/>
            </c:ext>
          </c:extLst>
        </c:ser>
        <c:ser>
          <c:idx val="3"/>
          <c:order val="3"/>
          <c:tx>
            <c:v>male ci lo</c:v>
          </c:tx>
          <c:spPr>
            <a:ln w="6350" cap="rnd" cmpd="sng">
              <a:solidFill>
                <a:schemeClr val="accent3">
                  <a:alpha val="37000"/>
                </a:schemeClr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'LLC patients_E1_sex'!$A$6:$A$21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patients_E1_sex'!$I$6:$I$21</c:f>
              <c:numCache>
                <c:formatCode>#,##0</c:formatCode>
                <c:ptCount val="16"/>
                <c:pt idx="0">
                  <c:v>65.346053457710155</c:v>
                </c:pt>
                <c:pt idx="1">
                  <c:v>65.663756492150398</c:v>
                </c:pt>
                <c:pt idx="2">
                  <c:v>65.446771453665932</c:v>
                </c:pt>
                <c:pt idx="3">
                  <c:v>63.660353991893196</c:v>
                </c:pt>
                <c:pt idx="4">
                  <c:v>61.766421029365397</c:v>
                </c:pt>
                <c:pt idx="5">
                  <c:v>60.770499216787698</c:v>
                </c:pt>
                <c:pt idx="6">
                  <c:v>61.287274675632048</c:v>
                </c:pt>
                <c:pt idx="7">
                  <c:v>60.469464473283786</c:v>
                </c:pt>
                <c:pt idx="8">
                  <c:v>60.402194618845478</c:v>
                </c:pt>
                <c:pt idx="9">
                  <c:v>59.859709512335655</c:v>
                </c:pt>
                <c:pt idx="10">
                  <c:v>55.092879363212965</c:v>
                </c:pt>
                <c:pt idx="11">
                  <c:v>44.027402543415604</c:v>
                </c:pt>
                <c:pt idx="12">
                  <c:v>46.175091716501264</c:v>
                </c:pt>
                <c:pt idx="13">
                  <c:v>49.810602815320742</c:v>
                </c:pt>
                <c:pt idx="14">
                  <c:v>48.305686662047258</c:v>
                </c:pt>
                <c:pt idx="15">
                  <c:v>51.224640973265096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29-4074-BA5F-F1E0228F299A}"/>
            </c:ext>
          </c:extLst>
        </c:ser>
        <c:ser>
          <c:idx val="4"/>
          <c:order val="4"/>
          <c:tx>
            <c:v>female ci hi</c:v>
          </c:tx>
          <c:spPr>
            <a:ln w="6350" cap="rnd">
              <a:solidFill>
                <a:schemeClr val="accent3">
                  <a:lumMod val="50000"/>
                  <a:alpha val="33000"/>
                </a:schemeClr>
              </a:solidFill>
              <a:round/>
            </a:ln>
            <a:effectLst>
              <a:outerShdw blurRad="50800" dist="38100" dir="16200000" rotWithShape="0">
                <a:schemeClr val="accent3">
                  <a:lumMod val="50000"/>
                  <a:alpha val="40000"/>
                </a:schemeClr>
              </a:outerShdw>
            </a:effectLst>
          </c:spPr>
          <c:marker>
            <c:symbol val="none"/>
          </c:marker>
          <c:cat>
            <c:numRef>
              <c:f>'LLC patients_E1_sex'!$A$6:$A$21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patients_E1_sex'!$D$6:$D$21</c:f>
              <c:numCache>
                <c:formatCode>#,##0</c:formatCode>
                <c:ptCount val="16"/>
                <c:pt idx="0">
                  <c:v>52.02617301934896</c:v>
                </c:pt>
                <c:pt idx="1">
                  <c:v>50.32981145349099</c:v>
                </c:pt>
                <c:pt idx="2">
                  <c:v>54.444901452723215</c:v>
                </c:pt>
                <c:pt idx="3">
                  <c:v>56.217277766966539</c:v>
                </c:pt>
                <c:pt idx="4">
                  <c:v>52.084344341517465</c:v>
                </c:pt>
                <c:pt idx="5">
                  <c:v>54.673674256552069</c:v>
                </c:pt>
                <c:pt idx="6">
                  <c:v>53.183453271039483</c:v>
                </c:pt>
                <c:pt idx="7">
                  <c:v>53.612298972541993</c:v>
                </c:pt>
                <c:pt idx="8">
                  <c:v>50.250526599776016</c:v>
                </c:pt>
                <c:pt idx="9">
                  <c:v>45.28952833607422</c:v>
                </c:pt>
                <c:pt idx="10">
                  <c:v>44.808012937710238</c:v>
                </c:pt>
                <c:pt idx="11">
                  <c:v>36.491824841699604</c:v>
                </c:pt>
                <c:pt idx="12">
                  <c:v>37.744016175944054</c:v>
                </c:pt>
                <c:pt idx="13">
                  <c:v>38.344529345649043</c:v>
                </c:pt>
                <c:pt idx="14">
                  <c:v>38.771604823333639</c:v>
                </c:pt>
                <c:pt idx="15">
                  <c:v>37.710525060649111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529-4074-BA5F-F1E0228F299A}"/>
            </c:ext>
          </c:extLst>
        </c:ser>
        <c:ser>
          <c:idx val="5"/>
          <c:order val="5"/>
          <c:tx>
            <c:v>female ci lo</c:v>
          </c:tx>
          <c:spPr>
            <a:ln w="6350" cap="rnd">
              <a:solidFill>
                <a:schemeClr val="accent3">
                  <a:lumMod val="50000"/>
                  <a:alpha val="32000"/>
                </a:schemeClr>
              </a:solidFill>
              <a:rou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cat>
            <c:numRef>
              <c:f>'LLC patients_E1_sex'!$A$6:$A$21</c:f>
              <c:numCache>
                <c:formatCode>General</c:formatCode>
                <c:ptCount val="16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  <c:pt idx="14">
                  <c:v>2023</c:v>
                </c:pt>
                <c:pt idx="15">
                  <c:v>2024</c:v>
                </c:pt>
              </c:numCache>
            </c:numRef>
          </c:cat>
          <c:val>
            <c:numRef>
              <c:f>'LLC patients_E1_sex'!$E$6:$E$21</c:f>
              <c:numCache>
                <c:formatCode>#,##0</c:formatCode>
                <c:ptCount val="16"/>
                <c:pt idx="0">
                  <c:v>55.752793054660486</c:v>
                </c:pt>
                <c:pt idx="1">
                  <c:v>53.972525566349454</c:v>
                </c:pt>
                <c:pt idx="2">
                  <c:v>58.213878911103045</c:v>
                </c:pt>
                <c:pt idx="3">
                  <c:v>60.027983229786699</c:v>
                </c:pt>
                <c:pt idx="4">
                  <c:v>55.740742742266761</c:v>
                </c:pt>
                <c:pt idx="5">
                  <c:v>58.403455593695547</c:v>
                </c:pt>
                <c:pt idx="6">
                  <c:v>56.84918312839882</c:v>
                </c:pt>
                <c:pt idx="7">
                  <c:v>57.280388924257387</c:v>
                </c:pt>
                <c:pt idx="8">
                  <c:v>53.783643208362172</c:v>
                </c:pt>
                <c:pt idx="9">
                  <c:v>48.63267051115416</c:v>
                </c:pt>
                <c:pt idx="10">
                  <c:v>48.127499379515676</c:v>
                </c:pt>
                <c:pt idx="11">
                  <c:v>39.491650568799706</c:v>
                </c:pt>
                <c:pt idx="12">
                  <c:v>40.797110126612509</c:v>
                </c:pt>
                <c:pt idx="13">
                  <c:v>41.404104207532725</c:v>
                </c:pt>
                <c:pt idx="14">
                  <c:v>41.835028034239201</c:v>
                </c:pt>
                <c:pt idx="15">
                  <c:v>40.728500730991811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529-4074-BA5F-F1E0228F2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0018576"/>
        <c:axId val="790007536"/>
      </c:lineChart>
      <c:catAx>
        <c:axId val="790018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007536"/>
        <c:crosses val="autoZero"/>
        <c:auto val="1"/>
        <c:lblAlgn val="ctr"/>
        <c:lblOffset val="100"/>
        <c:noMultiLvlLbl val="0"/>
      </c:catAx>
      <c:valAx>
        <c:axId val="79000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dirty="0"/>
                  <a:t>Estimated</a:t>
                </a:r>
                <a:r>
                  <a:rPr lang="en-US" sz="1100" baseline="0" dirty="0"/>
                  <a:t> prevalence per 10,000 population</a:t>
                </a:r>
                <a:endParaRPr lang="en-US" sz="11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001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492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Neoplasms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F1F-4516-8131-C3DF393B1BB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patients_E1_dx'!$E$16</c:f>
              <c:numCache>
                <c:formatCode>#,##0</c:formatCode>
                <c:ptCount val="1"/>
                <c:pt idx="0">
                  <c:v>17.844954483030847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1F-4516-8131-C3DF393B1BBF}"/>
            </c:ext>
          </c:extLst>
        </c:ser>
        <c:ser>
          <c:idx val="1"/>
          <c:order val="1"/>
          <c:tx>
            <c:v>Blood/Blood-forming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patients_E1_dx'!$G$16</c:f>
              <c:numCache>
                <c:formatCode>#,##0</c:formatCode>
                <c:ptCount val="1"/>
                <c:pt idx="0">
                  <c:v>5.6742021167240946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1F-4516-8131-C3DF393B1BBF}"/>
            </c:ext>
          </c:extLst>
        </c:ser>
        <c:ser>
          <c:idx val="2"/>
          <c:order val="2"/>
          <c:tx>
            <c:v>Endocrine/Nutitional/Metabolic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patients_E1_dx'!$I$16</c:f>
              <c:numCache>
                <c:formatCode>#,##0</c:formatCode>
                <c:ptCount val="1"/>
                <c:pt idx="0">
                  <c:v>5.390118216282044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1F-4516-8131-C3DF393B1BBF}"/>
            </c:ext>
          </c:extLst>
        </c:ser>
        <c:ser>
          <c:idx val="3"/>
          <c:order val="3"/>
          <c:tx>
            <c:v>Nervous system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patients_E1_dx'!$M$16</c:f>
              <c:numCache>
                <c:formatCode>#,##0</c:formatCode>
                <c:ptCount val="1"/>
                <c:pt idx="0">
                  <c:v>5.0537030710217223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1F-4516-8131-C3DF393B1BBF}"/>
            </c:ext>
          </c:extLst>
        </c:ser>
        <c:ser>
          <c:idx val="4"/>
          <c:order val="4"/>
          <c:tx>
            <c:v>Circulatory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patients_E1_dx'!$Q$16</c:f>
              <c:numCache>
                <c:formatCode>#,##0</c:formatCode>
                <c:ptCount val="1"/>
                <c:pt idx="0">
                  <c:v>0.88963116191062874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F1F-4516-8131-C3DF393B1BBF}"/>
            </c:ext>
          </c:extLst>
        </c:ser>
        <c:ser>
          <c:idx val="5"/>
          <c:order val="5"/>
          <c:tx>
            <c:v>Respiratory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patients_E1_dx'!$S$16</c:f>
              <c:numCache>
                <c:formatCode>#,##0</c:formatCode>
                <c:ptCount val="1"/>
                <c:pt idx="0">
                  <c:v>1.1139079254175099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F1F-4516-8131-C3DF393B1BBF}"/>
            </c:ext>
          </c:extLst>
        </c:ser>
        <c:ser>
          <c:idx val="6"/>
          <c:order val="6"/>
          <c:tx>
            <c:v>Digestive</c:v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patients_E1_dx'!$U$16</c:f>
              <c:numCache>
                <c:formatCode>#,##0</c:formatCode>
                <c:ptCount val="1"/>
                <c:pt idx="0">
                  <c:v>1.1064320333006139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F1F-4516-8131-C3DF393B1BBF}"/>
            </c:ext>
          </c:extLst>
        </c:ser>
        <c:ser>
          <c:idx val="7"/>
          <c:order val="7"/>
          <c:tx>
            <c:v>Genitourinary</c:v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patients_E1_dx'!$Y$16</c:f>
              <c:numCache>
                <c:formatCode>#,##0</c:formatCode>
                <c:ptCount val="1"/>
                <c:pt idx="0">
                  <c:v>2.9828809546415194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F1F-4516-8131-C3DF393B1BBF}"/>
            </c:ext>
          </c:extLst>
        </c:ser>
        <c:ser>
          <c:idx val="8"/>
          <c:order val="8"/>
          <c:tx>
            <c:v>Perinatal (&lt;1yr)</c:v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patients_E1_dx'!$AA$16</c:f>
              <c:numCache>
                <c:formatCode>#,##0</c:formatCode>
                <c:ptCount val="1"/>
                <c:pt idx="0">
                  <c:v>2.668893485731886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F1F-4516-8131-C3DF393B1BBF}"/>
            </c:ext>
          </c:extLst>
        </c:ser>
        <c:ser>
          <c:idx val="9"/>
          <c:order val="9"/>
          <c:tx>
            <c:v>Congenital/Chromosomal</c:v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patients_E1_dx'!$AC$16</c:f>
              <c:numCache>
                <c:formatCode>#,##0</c:formatCode>
                <c:ptCount val="1"/>
                <c:pt idx="0">
                  <c:v>14.398568217141772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F1F-4516-8131-C3DF393B1BBF}"/>
            </c:ext>
          </c:extLst>
        </c:ser>
        <c:ser>
          <c:idx val="10"/>
          <c:order val="10"/>
          <c:tx>
            <c:v>Other</c:v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('LLC patients_E1_dx'!$A$16,'LLC patients_E1_dx'!$A$21)</c:f>
              <c:numCache>
                <c:formatCode>General</c:formatCode>
                <c:ptCount val="2"/>
                <c:pt idx="0">
                  <c:v>2019</c:v>
                </c:pt>
                <c:pt idx="1">
                  <c:v>2024</c:v>
                </c:pt>
              </c:numCache>
            </c:numRef>
          </c:cat>
          <c:val>
            <c:numRef>
              <c:f>'LLC patients_E1_dx'!$AI$16</c:f>
              <c:numCache>
                <c:formatCode>#,##0</c:formatCode>
                <c:ptCount val="1"/>
                <c:pt idx="0">
                  <c:v>0.51583655606582668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F1F-4516-8131-C3DF393B1BB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691578480"/>
        <c:axId val="691578000"/>
      </c:barChart>
      <c:catAx>
        <c:axId val="69157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578000"/>
        <c:crosses val="autoZero"/>
        <c:auto val="1"/>
        <c:lblAlgn val="ctr"/>
        <c:lblOffset val="100"/>
        <c:noMultiLvlLbl val="0"/>
      </c:catAx>
      <c:valAx>
        <c:axId val="69157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Prevalence per 10,000 population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9157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492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'Tables (2)'!$B$34</c:f>
              <c:strCache>
                <c:ptCount val="1"/>
                <c:pt idx="0">
                  <c:v>2019 E1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'Tables (2)'!$A$35:$A$40</c:f>
              <c:strCache>
                <c:ptCount val="6"/>
                <c:pt idx="0">
                  <c:v>Age ≤ 1</c:v>
                </c:pt>
                <c:pt idx="1">
                  <c:v>1-5 years</c:v>
                </c:pt>
                <c:pt idx="2">
                  <c:v>6-10 years</c:v>
                </c:pt>
                <c:pt idx="3">
                  <c:v>11-15 years</c:v>
                </c:pt>
                <c:pt idx="4">
                  <c:v>16-19 years</c:v>
                </c:pt>
                <c:pt idx="5">
                  <c:v>Total 0-19 years</c:v>
                </c:pt>
              </c:strCache>
            </c:strRef>
          </c:cat>
          <c:val>
            <c:numRef>
              <c:f>'Tables (2)'!$B$35:$B$40</c:f>
              <c:numCache>
                <c:formatCode>#,##0</c:formatCode>
                <c:ptCount val="6"/>
                <c:pt idx="0">
                  <c:v>207.94013443263466</c:v>
                </c:pt>
                <c:pt idx="1">
                  <c:v>61.855414133325887</c:v>
                </c:pt>
                <c:pt idx="2">
                  <c:v>38.031121904266676</c:v>
                </c:pt>
                <c:pt idx="3">
                  <c:v>37.97415738343507</c:v>
                </c:pt>
                <c:pt idx="4">
                  <c:v>30.427702065655264</c:v>
                </c:pt>
                <c:pt idx="5">
                  <c:v>49.968862909333126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3E-4774-A8AB-FC0A21548CCE}"/>
            </c:ext>
          </c:extLst>
        </c:ser>
        <c:ser>
          <c:idx val="1"/>
          <c:order val="1"/>
          <c:tx>
            <c:strRef>
              <c:f>'Tables (2)'!$C$34</c:f>
              <c:strCache>
                <c:ptCount val="1"/>
                <c:pt idx="0">
                  <c:v>2019 E2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strRef>
              <c:f>'Tables (2)'!$A$35:$A$40</c:f>
              <c:strCache>
                <c:ptCount val="6"/>
                <c:pt idx="0">
                  <c:v>Age ≤ 1</c:v>
                </c:pt>
                <c:pt idx="1">
                  <c:v>1-5 years</c:v>
                </c:pt>
                <c:pt idx="2">
                  <c:v>6-10 years</c:v>
                </c:pt>
                <c:pt idx="3">
                  <c:v>11-15 years</c:v>
                </c:pt>
                <c:pt idx="4">
                  <c:v>16-19 years</c:v>
                </c:pt>
                <c:pt idx="5">
                  <c:v>Total 0-19 years</c:v>
                </c:pt>
              </c:strCache>
            </c:strRef>
          </c:cat>
          <c:val>
            <c:numRef>
              <c:f>'Tables (2)'!$C$35:$C$40</c:f>
              <c:numCache>
                <c:formatCode>#,##0</c:formatCode>
                <c:ptCount val="6"/>
                <c:pt idx="0">
                  <c:v>185.66083431485237</c:v>
                </c:pt>
                <c:pt idx="1">
                  <c:v>55.228048333326676</c:v>
                </c:pt>
                <c:pt idx="2">
                  <c:v>33.956358843095245</c:v>
                </c:pt>
                <c:pt idx="3">
                  <c:v>33.905497663781311</c:v>
                </c:pt>
                <c:pt idx="4">
                  <c:v>27.167591130049345</c:v>
                </c:pt>
                <c:pt idx="5">
                  <c:v>44.615056169047428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63E-4774-A8AB-FC0A21548CCE}"/>
            </c:ext>
          </c:extLst>
        </c:ser>
        <c:ser>
          <c:idx val="2"/>
          <c:order val="2"/>
          <c:tx>
            <c:strRef>
              <c:f>'Tables (2)'!$D$34</c:f>
              <c:strCache>
                <c:ptCount val="1"/>
                <c:pt idx="0">
                  <c:v>2019 E3</c:v>
                </c:pt>
              </c:strCache>
            </c:strRef>
          </c:tx>
          <c:spPr>
            <a:ln w="28575" cap="rnd">
              <a:solidFill>
                <a:schemeClr val="accent3">
                  <a:lumMod val="75000"/>
                </a:schemeClr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'Tables (2)'!$A$35:$A$40</c:f>
              <c:strCache>
                <c:ptCount val="6"/>
                <c:pt idx="0">
                  <c:v>Age ≤ 1</c:v>
                </c:pt>
                <c:pt idx="1">
                  <c:v>1-5 years</c:v>
                </c:pt>
                <c:pt idx="2">
                  <c:v>6-10 years</c:v>
                </c:pt>
                <c:pt idx="3">
                  <c:v>11-15 years</c:v>
                </c:pt>
                <c:pt idx="4">
                  <c:v>16-19 years</c:v>
                </c:pt>
                <c:pt idx="5">
                  <c:v>Total 0-19 years</c:v>
                </c:pt>
              </c:strCache>
            </c:strRef>
          </c:cat>
          <c:val>
            <c:numRef>
              <c:f>'Tables (2)'!$D$35:$D$40</c:f>
              <c:numCache>
                <c:formatCode>#,##0</c:formatCode>
                <c:ptCount val="6"/>
                <c:pt idx="0">
                  <c:v>144.44885930929439</c:v>
                </c:pt>
                <c:pt idx="1">
                  <c:v>55.460851394769712</c:v>
                </c:pt>
                <c:pt idx="2">
                  <c:v>27.073428420496569</c:v>
                </c:pt>
                <c:pt idx="3">
                  <c:v>25.822624681206644</c:v>
                </c:pt>
                <c:pt idx="4">
                  <c:v>16.082261700000622</c:v>
                </c:pt>
                <c:pt idx="5">
                  <c:v>34.807753696267959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63E-4774-A8AB-FC0A21548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1585680"/>
        <c:axId val="871586160"/>
      </c:lineChart>
      <c:catAx>
        <c:axId val="87158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1586160"/>
        <c:crosses val="autoZero"/>
        <c:auto val="1"/>
        <c:lblAlgn val="ctr"/>
        <c:lblOffset val="100"/>
        <c:noMultiLvlLbl val="0"/>
      </c:catAx>
      <c:valAx>
        <c:axId val="87158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/>
                  <a:t>Prevalence per 10,000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1585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492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v>Ireland E1 2019</c:v>
          </c:tx>
          <c:spPr>
            <a:ln w="28575" cap="rnd">
              <a:solidFill>
                <a:schemeClr val="accent3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'Tables (2)'!$A$35:$A$40</c:f>
              <c:strCache>
                <c:ptCount val="6"/>
                <c:pt idx="0">
                  <c:v>Age ≤ 1</c:v>
                </c:pt>
                <c:pt idx="1">
                  <c:v>1-5 years</c:v>
                </c:pt>
                <c:pt idx="2">
                  <c:v>6-10 years</c:v>
                </c:pt>
                <c:pt idx="3">
                  <c:v>11-15 years</c:v>
                </c:pt>
                <c:pt idx="4">
                  <c:v>16-19 years</c:v>
                </c:pt>
                <c:pt idx="5">
                  <c:v>Total 0-19 years</c:v>
                </c:pt>
              </c:strCache>
            </c:strRef>
          </c:cat>
          <c:val>
            <c:numRef>
              <c:f>'Tables (2)'!$B$35:$B$40</c:f>
              <c:numCache>
                <c:formatCode>#,##0</c:formatCode>
                <c:ptCount val="6"/>
                <c:pt idx="0">
                  <c:v>207.94013443263466</c:v>
                </c:pt>
                <c:pt idx="1">
                  <c:v>61.855414133325887</c:v>
                </c:pt>
                <c:pt idx="2">
                  <c:v>38.031121904266676</c:v>
                </c:pt>
                <c:pt idx="3">
                  <c:v>37.97415738343507</c:v>
                </c:pt>
                <c:pt idx="4">
                  <c:v>30.427702065655264</c:v>
                </c:pt>
                <c:pt idx="5">
                  <c:v>49.968862909333126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59-4914-B9E8-1D9609487A27}"/>
            </c:ext>
          </c:extLst>
        </c:ser>
        <c:ser>
          <c:idx val="1"/>
          <c:order val="1"/>
          <c:tx>
            <c:v>Ireland E2 2019</c:v>
          </c:tx>
          <c:spPr>
            <a:ln w="28575" cap="rnd">
              <a:solidFill>
                <a:schemeClr val="accent3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'Tables (2)'!$A$35:$A$40</c:f>
              <c:strCache>
                <c:ptCount val="6"/>
                <c:pt idx="0">
                  <c:v>Age ≤ 1</c:v>
                </c:pt>
                <c:pt idx="1">
                  <c:v>1-5 years</c:v>
                </c:pt>
                <c:pt idx="2">
                  <c:v>6-10 years</c:v>
                </c:pt>
                <c:pt idx="3">
                  <c:v>11-15 years</c:v>
                </c:pt>
                <c:pt idx="4">
                  <c:v>16-19 years</c:v>
                </c:pt>
                <c:pt idx="5">
                  <c:v>Total 0-19 years</c:v>
                </c:pt>
              </c:strCache>
            </c:strRef>
          </c:cat>
          <c:val>
            <c:numRef>
              <c:f>'Tables (2)'!$C$35:$C$40</c:f>
              <c:numCache>
                <c:formatCode>#,##0</c:formatCode>
                <c:ptCount val="6"/>
                <c:pt idx="0">
                  <c:v>185.66083431485237</c:v>
                </c:pt>
                <c:pt idx="1">
                  <c:v>55.228048333326676</c:v>
                </c:pt>
                <c:pt idx="2">
                  <c:v>33.956358843095245</c:v>
                </c:pt>
                <c:pt idx="3">
                  <c:v>33.905497663781311</c:v>
                </c:pt>
                <c:pt idx="4">
                  <c:v>27.167591130049345</c:v>
                </c:pt>
                <c:pt idx="5">
                  <c:v>44.615056169047428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59-4914-B9E8-1D9609487A27}"/>
            </c:ext>
          </c:extLst>
        </c:ser>
        <c:ser>
          <c:idx val="4"/>
          <c:order val="2"/>
          <c:tx>
            <c:v>Ireland E3 2019</c:v>
          </c:tx>
          <c:spPr>
            <a:ln w="28575" cap="rnd">
              <a:solidFill>
                <a:schemeClr val="accent3">
                  <a:lumMod val="75000"/>
                </a:schemeClr>
              </a:solidFill>
              <a:prstDash val="sysDot"/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'Tables (2)'!$A$35:$A$40</c:f>
              <c:strCache>
                <c:ptCount val="6"/>
                <c:pt idx="0">
                  <c:v>Age ≤ 1</c:v>
                </c:pt>
                <c:pt idx="1">
                  <c:v>1-5 years</c:v>
                </c:pt>
                <c:pt idx="2">
                  <c:v>6-10 years</c:v>
                </c:pt>
                <c:pt idx="3">
                  <c:v>11-15 years</c:v>
                </c:pt>
                <c:pt idx="4">
                  <c:v>16-19 years</c:v>
                </c:pt>
                <c:pt idx="5">
                  <c:v>Total 0-19 years</c:v>
                </c:pt>
              </c:strCache>
            </c:strRef>
          </c:cat>
          <c:val>
            <c:numRef>
              <c:f>'Tables (2)'!$D$35:$D$40</c:f>
              <c:numCache>
                <c:formatCode>#,##0</c:formatCode>
                <c:ptCount val="6"/>
                <c:pt idx="0">
                  <c:v>144.44885930929439</c:v>
                </c:pt>
                <c:pt idx="1">
                  <c:v>55.460851394769712</c:v>
                </c:pt>
                <c:pt idx="2">
                  <c:v>27.073428420496569</c:v>
                </c:pt>
                <c:pt idx="3">
                  <c:v>25.822624681206644</c:v>
                </c:pt>
                <c:pt idx="4">
                  <c:v>16.082261700000622</c:v>
                </c:pt>
                <c:pt idx="5">
                  <c:v>34.807753696267959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59-4914-B9E8-1D9609487A27}"/>
            </c:ext>
          </c:extLst>
        </c:ser>
        <c:ser>
          <c:idx val="2"/>
          <c:order val="3"/>
          <c:tx>
            <c:v>Wales 2019</c:v>
          </c:tx>
          <c:spPr>
            <a:ln w="28575" cap="rnd">
              <a:solidFill>
                <a:schemeClr val="accent1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'Tables (2)'!$A$35:$A$40</c:f>
              <c:strCache>
                <c:ptCount val="6"/>
                <c:pt idx="0">
                  <c:v>Age ≤ 1</c:v>
                </c:pt>
                <c:pt idx="1">
                  <c:v>1-5 years</c:v>
                </c:pt>
                <c:pt idx="2">
                  <c:v>6-10 years</c:v>
                </c:pt>
                <c:pt idx="3">
                  <c:v>11-15 years</c:v>
                </c:pt>
                <c:pt idx="4">
                  <c:v>16-19 years</c:v>
                </c:pt>
                <c:pt idx="5">
                  <c:v>Total 0-19 years</c:v>
                </c:pt>
              </c:strCache>
            </c:strRef>
          </c:cat>
          <c:val>
            <c:numRef>
              <c:f>'Tables (2)'!$E$35:$E$40</c:f>
              <c:numCache>
                <c:formatCode>General</c:formatCode>
                <c:ptCount val="6"/>
                <c:pt idx="0">
                  <c:v>195</c:v>
                </c:pt>
                <c:pt idx="1">
                  <c:v>60</c:v>
                </c:pt>
                <c:pt idx="2">
                  <c:v>48</c:v>
                </c:pt>
                <c:pt idx="3">
                  <c:v>48</c:v>
                </c:pt>
                <c:pt idx="4">
                  <c:v>18</c:v>
                </c:pt>
                <c:pt idx="5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959-4914-B9E8-1D9609487A27}"/>
            </c:ext>
          </c:extLst>
        </c:ser>
        <c:ser>
          <c:idx val="3"/>
          <c:order val="4"/>
          <c:tx>
            <c:v>England 2017/18</c:v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'Tables (2)'!$A$35:$A$40</c:f>
              <c:strCache>
                <c:ptCount val="6"/>
                <c:pt idx="0">
                  <c:v>Age ≤ 1</c:v>
                </c:pt>
                <c:pt idx="1">
                  <c:v>1-5 years</c:v>
                </c:pt>
                <c:pt idx="2">
                  <c:v>6-10 years</c:v>
                </c:pt>
                <c:pt idx="3">
                  <c:v>11-15 years</c:v>
                </c:pt>
                <c:pt idx="4">
                  <c:v>16-19 years</c:v>
                </c:pt>
                <c:pt idx="5">
                  <c:v>Total 0-19 years</c:v>
                </c:pt>
              </c:strCache>
            </c:strRef>
          </c:cat>
          <c:val>
            <c:numRef>
              <c:f>'Tables (2)'!$F$35:$F$40</c:f>
              <c:numCache>
                <c:formatCode>_-* #,##0_-;\-* #,##0_-;_-* "-"??_-;_-@_-</c:formatCode>
                <c:ptCount val="6"/>
                <c:pt idx="0">
                  <c:v>226.5</c:v>
                </c:pt>
                <c:pt idx="1">
                  <c:v>75.099999999999994</c:v>
                </c:pt>
                <c:pt idx="2">
                  <c:v>52.6</c:v>
                </c:pt>
                <c:pt idx="3">
                  <c:v>50.9</c:v>
                </c:pt>
                <c:pt idx="4">
                  <c:v>48.6</c:v>
                </c:pt>
                <c:pt idx="5">
                  <c:v>66.400000000000006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959-4914-B9E8-1D9609487A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78269135"/>
        <c:axId val="778267215"/>
      </c:lineChart>
      <c:catAx>
        <c:axId val="77826913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8267215"/>
        <c:crosses val="autoZero"/>
        <c:auto val="1"/>
        <c:lblAlgn val="ctr"/>
        <c:lblOffset val="100"/>
        <c:noMultiLvlLbl val="0"/>
      </c:catAx>
      <c:valAx>
        <c:axId val="778267215"/>
        <c:scaling>
          <c:orientation val="minMax"/>
          <c:max val="2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8269135"/>
        <c:crosses val="autoZero"/>
        <c:crossBetween val="between"/>
        <c:majorUnit val="50"/>
      </c:valAx>
      <c:spPr>
        <a:noFill/>
        <a:ln>
          <a:solidFill>
            <a:schemeClr val="accent1"/>
          </a:solidFill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3492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834140672676153E-2"/>
          <c:y val="7.0249667923232242E-2"/>
          <c:w val="0.89450857927745064"/>
          <c:h val="0.75992716562704365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3C1-4337-BF73-BFD1947FA755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3C1-4337-BF73-BFD1947FA755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33C1-4337-BF73-BFD1947FA755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33C1-4337-BF73-BFD1947FA75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33C1-4337-BF73-BFD1947FA75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33C1-4337-BF73-BFD1947FA75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'Tables (2)'!$A$25:$A$33</c:f>
              <c:strCache>
                <c:ptCount val="9"/>
                <c:pt idx="0">
                  <c:v>Ireland 2002</c:v>
                </c:pt>
                <c:pt idx="1">
                  <c:v>Ireland 2011</c:v>
                </c:pt>
                <c:pt idx="2">
                  <c:v>Ireland 2016</c:v>
                </c:pt>
                <c:pt idx="3">
                  <c:v>Ireland 2019 E1</c:v>
                </c:pt>
                <c:pt idx="4">
                  <c:v>Ireland 2019 E2</c:v>
                </c:pt>
                <c:pt idx="5">
                  <c:v>Ireland 2019 E3</c:v>
                </c:pt>
                <c:pt idx="6">
                  <c:v>Queensland 2016**</c:v>
                </c:pt>
                <c:pt idx="7">
                  <c:v>England 2017/18</c:v>
                </c:pt>
                <c:pt idx="8">
                  <c:v>Wales 2019*</c:v>
                </c:pt>
              </c:strCache>
            </c:strRef>
          </c:cat>
          <c:val>
            <c:numRef>
              <c:f>'Tables (2)'!$C$25:$C$33</c:f>
              <c:numCache>
                <c:formatCode>General</c:formatCode>
                <c:ptCount val="9"/>
                <c:pt idx="0">
                  <c:v>12</c:v>
                </c:pt>
                <c:pt idx="1">
                  <c:v>32</c:v>
                </c:pt>
                <c:pt idx="2" formatCode="0">
                  <c:v>66.400000000000006</c:v>
                </c:pt>
                <c:pt idx="3" formatCode="#,##0">
                  <c:v>49.968862909333126</c:v>
                </c:pt>
                <c:pt idx="4" formatCode="#,##0">
                  <c:v>44.615056169047428</c:v>
                </c:pt>
                <c:pt idx="5" formatCode="#,##0">
                  <c:v>34.807753696267959</c:v>
                </c:pt>
                <c:pt idx="6" formatCode="0">
                  <c:v>43.2</c:v>
                </c:pt>
                <c:pt idx="7" formatCode="0">
                  <c:v>66.400000000000006</c:v>
                </c:pt>
                <c:pt idx="8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3C1-4337-BF73-BFD1947FA7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9040127"/>
        <c:axId val="909056927"/>
      </c:barChart>
      <c:catAx>
        <c:axId val="909040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9056927"/>
        <c:crosses val="autoZero"/>
        <c:auto val="1"/>
        <c:lblAlgn val="ctr"/>
        <c:lblOffset val="100"/>
        <c:noMultiLvlLbl val="0"/>
      </c:catAx>
      <c:valAx>
        <c:axId val="909056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dirty="0"/>
                  <a:t>Prevalence</a:t>
                </a:r>
                <a:r>
                  <a:rPr lang="en-US" sz="1100" baseline="0" dirty="0"/>
                  <a:t> of LLCs amongst children 0-19</a:t>
                </a:r>
                <a:endParaRPr lang="en-US" sz="1100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90401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492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E4-426D-B7E1-97A0DABBFA7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9E4-426D-B7E1-97A0DABBFA7F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9E4-426D-B7E1-97A0DABBFA7F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9E4-426D-B7E1-97A0DABBFA7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49E4-426D-B7E1-97A0DABBFA7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49E4-426D-B7E1-97A0DABBFA7F}"/>
              </c:ext>
            </c:extLst>
          </c:dPt>
          <c:dLbls>
            <c:dLbl>
              <c:idx val="3"/>
              <c:layout>
                <c:manualLayout>
                  <c:x val="0"/>
                  <c:y val="-0.421927020673089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tx1"/>
                        </a:solidFill>
                      </a:rPr>
                      <a:t>67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49E4-426D-B7E1-97A0DABBFA7F}"/>
                </c:ext>
              </c:extLst>
            </c:dLbl>
            <c:dLbl>
              <c:idx val="4"/>
              <c:layout>
                <c:manualLayout>
                  <c:x val="0"/>
                  <c:y val="-0.3754153805988911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tx1"/>
                        </a:solidFill>
                      </a:rPr>
                      <a:t>59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49E4-426D-B7E1-97A0DABBFA7F}"/>
                </c:ext>
              </c:extLst>
            </c:dLbl>
            <c:dLbl>
              <c:idx val="5"/>
              <c:layout>
                <c:manualLayout>
                  <c:x val="-7.7009692965544561E-17"/>
                  <c:y val="-0.302325660482292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9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>
                        <a:solidFill>
                          <a:schemeClr val="tx1"/>
                        </a:solidFill>
                      </a:rPr>
                      <a:t>46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49E4-426D-B7E1-97A0DABBFA7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Tables!$A$25:$A$33</c:f>
              <c:strCache>
                <c:ptCount val="9"/>
                <c:pt idx="0">
                  <c:v>Ireland 2002</c:v>
                </c:pt>
                <c:pt idx="1">
                  <c:v>Ireland 2011</c:v>
                </c:pt>
                <c:pt idx="2">
                  <c:v>Ireland 2016</c:v>
                </c:pt>
                <c:pt idx="3">
                  <c:v>Ireland 2019 E1</c:v>
                </c:pt>
                <c:pt idx="4">
                  <c:v>Ireland 2019 E2</c:v>
                </c:pt>
                <c:pt idx="5">
                  <c:v>Ireland 2019 E3</c:v>
                </c:pt>
                <c:pt idx="6">
                  <c:v>Queensland 2016**</c:v>
                </c:pt>
                <c:pt idx="7">
                  <c:v>England 2017/18</c:v>
                </c:pt>
                <c:pt idx="8">
                  <c:v>Wales 2019*</c:v>
                </c:pt>
              </c:strCache>
            </c:strRef>
          </c:cat>
          <c:val>
            <c:numRef>
              <c:f>Tables!$C$25:$C$33</c:f>
              <c:numCache>
                <c:formatCode>General</c:formatCode>
                <c:ptCount val="9"/>
                <c:pt idx="0">
                  <c:v>12</c:v>
                </c:pt>
                <c:pt idx="1">
                  <c:v>32</c:v>
                </c:pt>
                <c:pt idx="2" formatCode="0">
                  <c:v>66.400000000000006</c:v>
                </c:pt>
                <c:pt idx="3" formatCode="#,##0">
                  <c:v>49.968862909333126</c:v>
                </c:pt>
                <c:pt idx="4" formatCode="#,##0">
                  <c:v>44.615056169047428</c:v>
                </c:pt>
                <c:pt idx="5" formatCode="#,##0">
                  <c:v>34.807753696267959</c:v>
                </c:pt>
                <c:pt idx="6" formatCode="0">
                  <c:v>43.2</c:v>
                </c:pt>
                <c:pt idx="7" formatCode="0">
                  <c:v>66.400000000000006</c:v>
                </c:pt>
                <c:pt idx="8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9E4-426D-B7E1-97A0DABBFA7F}"/>
            </c:ext>
          </c:extLst>
        </c:ser>
        <c:ser>
          <c:idx val="1"/>
          <c:order val="1"/>
          <c:spPr>
            <a:noFill/>
            <a:ln>
              <a:solidFill>
                <a:schemeClr val="accent3"/>
              </a:solidFill>
            </a:ln>
            <a:effectLst/>
          </c:spPr>
          <c:invertIfNegative val="0"/>
          <c:cat>
            <c:strRef>
              <c:f>Tables!$A$25:$A$33</c:f>
              <c:strCache>
                <c:ptCount val="9"/>
                <c:pt idx="0">
                  <c:v>Ireland 2002</c:v>
                </c:pt>
                <c:pt idx="1">
                  <c:v>Ireland 2011</c:v>
                </c:pt>
                <c:pt idx="2">
                  <c:v>Ireland 2016</c:v>
                </c:pt>
                <c:pt idx="3">
                  <c:v>Ireland 2019 E1</c:v>
                </c:pt>
                <c:pt idx="4">
                  <c:v>Ireland 2019 E2</c:v>
                </c:pt>
                <c:pt idx="5">
                  <c:v>Ireland 2019 E3</c:v>
                </c:pt>
                <c:pt idx="6">
                  <c:v>Queensland 2016**</c:v>
                </c:pt>
                <c:pt idx="7">
                  <c:v>England 2017/18</c:v>
                </c:pt>
                <c:pt idx="8">
                  <c:v>Wales 2019*</c:v>
                </c:pt>
              </c:strCache>
            </c:strRef>
          </c:cat>
          <c:val>
            <c:numRef>
              <c:f>Tables!$U$9:$U$17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 formatCode="0.0">
                  <c:v>16.607701338064018</c:v>
                </c:pt>
                <c:pt idx="4" formatCode="0.0">
                  <c:v>14.828304766128589</c:v>
                </c:pt>
                <c:pt idx="5" formatCode="0.0">
                  <c:v>11.56873989078786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49E4-426D-B7E1-97A0DABBFA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909040127"/>
        <c:axId val="909056927"/>
      </c:barChart>
      <c:catAx>
        <c:axId val="9090401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9056927"/>
        <c:crosses val="autoZero"/>
        <c:auto val="1"/>
        <c:lblAlgn val="ctr"/>
        <c:lblOffset val="100"/>
        <c:noMultiLvlLbl val="0"/>
      </c:catAx>
      <c:valAx>
        <c:axId val="9090569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100" b="0" i="0" u="none" strike="noStrike" kern="1200" baseline="0">
                    <a:solidFill>
                      <a:prstClr val="black">
                        <a:lumMod val="65000"/>
                        <a:lumOff val="35000"/>
                      </a:prst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100" b="0" i="0" u="none" strike="noStrike" kern="1200" baseline="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Prevalence of LLCs amongst children 0-19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00" b="0" i="0" u="none" strike="noStrike" kern="1200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90401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4925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F07764-B188-4D6C-ADB0-498032C61331}" type="doc">
      <dgm:prSet loTypeId="urn:microsoft.com/office/officeart/2005/8/layout/pyramid3" loCatId="pyramid" qsTypeId="urn:microsoft.com/office/officeart/2005/8/quickstyle/simple1" qsCatId="simple" csTypeId="urn:microsoft.com/office/officeart/2005/8/colors/accent3_1" csCatId="accent3" phldr="1"/>
      <dgm:spPr/>
    </dgm:pt>
    <dgm:pt modelId="{4797A09B-66E9-4FAD-8BD4-A362B28F5028}">
      <dgm:prSet phldrT="[Text]"/>
      <dgm:spPr/>
      <dgm:t>
        <a:bodyPr/>
        <a:lstStyle/>
        <a:p>
          <a:r>
            <a:rPr lang="en-US" dirty="0"/>
            <a:t>830 deaths from natural causes (2017-2020)</a:t>
          </a:r>
          <a:endParaRPr lang="en-GB" dirty="0"/>
        </a:p>
      </dgm:t>
    </dgm:pt>
    <dgm:pt modelId="{B5561DD1-6A9B-4D92-93D8-60D550B0176F}" type="parTrans" cxnId="{73AD1E07-036F-4971-B625-7B969678A7FC}">
      <dgm:prSet/>
      <dgm:spPr/>
      <dgm:t>
        <a:bodyPr/>
        <a:lstStyle/>
        <a:p>
          <a:endParaRPr lang="en-GB"/>
        </a:p>
      </dgm:t>
    </dgm:pt>
    <dgm:pt modelId="{BED7E237-9C52-4AEA-9C66-4400ACC1CDDD}" type="sibTrans" cxnId="{73AD1E07-036F-4971-B625-7B969678A7FC}">
      <dgm:prSet/>
      <dgm:spPr/>
      <dgm:t>
        <a:bodyPr/>
        <a:lstStyle/>
        <a:p>
          <a:endParaRPr lang="en-GB"/>
        </a:p>
      </dgm:t>
    </dgm:pt>
    <dgm:pt modelId="{EC2E0D46-7730-4187-9D0F-7744271B6C5F}">
      <dgm:prSet phldrT="[Text]"/>
      <dgm:spPr/>
      <dgm:t>
        <a:bodyPr/>
        <a:lstStyle/>
        <a:p>
          <a:r>
            <a:rPr lang="en-US" dirty="0"/>
            <a:t>343 sudden / unexpected deaths excluded</a:t>
          </a:r>
          <a:endParaRPr lang="en-GB" dirty="0"/>
        </a:p>
      </dgm:t>
    </dgm:pt>
    <dgm:pt modelId="{985D1EDD-AF3F-4B2D-BB1C-07D3C67F9ED9}" type="parTrans" cxnId="{7F7F1F6C-EEB1-4E4C-8E03-A88E011A2A04}">
      <dgm:prSet/>
      <dgm:spPr/>
      <dgm:t>
        <a:bodyPr/>
        <a:lstStyle/>
        <a:p>
          <a:endParaRPr lang="en-GB"/>
        </a:p>
      </dgm:t>
    </dgm:pt>
    <dgm:pt modelId="{E082507F-1DF5-4AFA-AB08-F26A755471D9}" type="sibTrans" cxnId="{7F7F1F6C-EEB1-4E4C-8E03-A88E011A2A04}">
      <dgm:prSet/>
      <dgm:spPr/>
      <dgm:t>
        <a:bodyPr/>
        <a:lstStyle/>
        <a:p>
          <a:endParaRPr lang="en-GB"/>
        </a:p>
      </dgm:t>
    </dgm:pt>
    <dgm:pt modelId="{C7439609-1161-46E5-BBE5-7B19E9602AF1}">
      <dgm:prSet phldrT="[Text]"/>
      <dgm:spPr/>
      <dgm:t>
        <a:bodyPr/>
        <a:lstStyle/>
        <a:p>
          <a:r>
            <a:rPr lang="en-US" dirty="0"/>
            <a:t>487 included</a:t>
          </a:r>
          <a:endParaRPr lang="en-GB" dirty="0"/>
        </a:p>
      </dgm:t>
    </dgm:pt>
    <dgm:pt modelId="{798FE54A-9C5B-4FBE-AEF3-89FB4469AEF8}" type="parTrans" cxnId="{2FFADAEB-E953-47E2-98AF-522C74D6AF7B}">
      <dgm:prSet/>
      <dgm:spPr/>
      <dgm:t>
        <a:bodyPr/>
        <a:lstStyle/>
        <a:p>
          <a:endParaRPr lang="en-GB"/>
        </a:p>
      </dgm:t>
    </dgm:pt>
    <dgm:pt modelId="{FEFFC9EB-87B1-4DDB-90CB-EC149921A681}" type="sibTrans" cxnId="{2FFADAEB-E953-47E2-98AF-522C74D6AF7B}">
      <dgm:prSet/>
      <dgm:spPr/>
      <dgm:t>
        <a:bodyPr/>
        <a:lstStyle/>
        <a:p>
          <a:endParaRPr lang="en-GB"/>
        </a:p>
      </dgm:t>
    </dgm:pt>
    <dgm:pt modelId="{EB33497A-D387-4D5E-871F-8EF904547272}" type="pres">
      <dgm:prSet presAssocID="{ABF07764-B188-4D6C-ADB0-498032C61331}" presName="Name0" presStyleCnt="0">
        <dgm:presLayoutVars>
          <dgm:dir/>
          <dgm:animLvl val="lvl"/>
          <dgm:resizeHandles val="exact"/>
        </dgm:presLayoutVars>
      </dgm:prSet>
      <dgm:spPr/>
    </dgm:pt>
    <dgm:pt modelId="{2AB0CB6E-7572-4F70-9297-98D01402B850}" type="pres">
      <dgm:prSet presAssocID="{4797A09B-66E9-4FAD-8BD4-A362B28F5028}" presName="Name8" presStyleCnt="0"/>
      <dgm:spPr/>
    </dgm:pt>
    <dgm:pt modelId="{9D10ACC3-E74B-4150-A39D-07594BFD94C0}" type="pres">
      <dgm:prSet presAssocID="{4797A09B-66E9-4FAD-8BD4-A362B28F5028}" presName="level" presStyleLbl="node1" presStyleIdx="0" presStyleCnt="3">
        <dgm:presLayoutVars>
          <dgm:chMax val="1"/>
          <dgm:bulletEnabled val="1"/>
        </dgm:presLayoutVars>
      </dgm:prSet>
      <dgm:spPr/>
    </dgm:pt>
    <dgm:pt modelId="{AB119D09-4584-45F0-8F8E-BD320E224AAD}" type="pres">
      <dgm:prSet presAssocID="{4797A09B-66E9-4FAD-8BD4-A362B28F502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5B9542E-CA76-4138-8159-6B829E950063}" type="pres">
      <dgm:prSet presAssocID="{EC2E0D46-7730-4187-9D0F-7744271B6C5F}" presName="Name8" presStyleCnt="0"/>
      <dgm:spPr/>
    </dgm:pt>
    <dgm:pt modelId="{456D3715-222F-498C-B17B-02EA7D67601E}" type="pres">
      <dgm:prSet presAssocID="{EC2E0D46-7730-4187-9D0F-7744271B6C5F}" presName="level" presStyleLbl="node1" presStyleIdx="1" presStyleCnt="3">
        <dgm:presLayoutVars>
          <dgm:chMax val="1"/>
          <dgm:bulletEnabled val="1"/>
        </dgm:presLayoutVars>
      </dgm:prSet>
      <dgm:spPr/>
    </dgm:pt>
    <dgm:pt modelId="{555CAB87-4A20-408F-B9C7-2742ECE667AE}" type="pres">
      <dgm:prSet presAssocID="{EC2E0D46-7730-4187-9D0F-7744271B6C5F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B70120C4-AD66-4D42-9E9B-71AAC5F1D56E}" type="pres">
      <dgm:prSet presAssocID="{C7439609-1161-46E5-BBE5-7B19E9602AF1}" presName="Name8" presStyleCnt="0"/>
      <dgm:spPr/>
    </dgm:pt>
    <dgm:pt modelId="{2DC56620-73E0-40EB-A1B6-7CF7B9AAED39}" type="pres">
      <dgm:prSet presAssocID="{C7439609-1161-46E5-BBE5-7B19E9602AF1}" presName="level" presStyleLbl="node1" presStyleIdx="2" presStyleCnt="3">
        <dgm:presLayoutVars>
          <dgm:chMax val="1"/>
          <dgm:bulletEnabled val="1"/>
        </dgm:presLayoutVars>
      </dgm:prSet>
      <dgm:spPr/>
    </dgm:pt>
    <dgm:pt modelId="{2B095E6A-A381-46AD-A115-2B4BDABD0C8C}" type="pres">
      <dgm:prSet presAssocID="{C7439609-1161-46E5-BBE5-7B19E9602AF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73AD1E07-036F-4971-B625-7B969678A7FC}" srcId="{ABF07764-B188-4D6C-ADB0-498032C61331}" destId="{4797A09B-66E9-4FAD-8BD4-A362B28F5028}" srcOrd="0" destOrd="0" parTransId="{B5561DD1-6A9B-4D92-93D8-60D550B0176F}" sibTransId="{BED7E237-9C52-4AEA-9C66-4400ACC1CDDD}"/>
    <dgm:cxn modelId="{48D88216-D842-4BAD-A269-1ACBD48D5204}" type="presOf" srcId="{C7439609-1161-46E5-BBE5-7B19E9602AF1}" destId="{2B095E6A-A381-46AD-A115-2B4BDABD0C8C}" srcOrd="1" destOrd="0" presId="urn:microsoft.com/office/officeart/2005/8/layout/pyramid3"/>
    <dgm:cxn modelId="{5A07B61D-0B3D-45DD-803F-C0A4866AD3AB}" type="presOf" srcId="{ABF07764-B188-4D6C-ADB0-498032C61331}" destId="{EB33497A-D387-4D5E-871F-8EF904547272}" srcOrd="0" destOrd="0" presId="urn:microsoft.com/office/officeart/2005/8/layout/pyramid3"/>
    <dgm:cxn modelId="{7FC6065D-244A-440A-BEDC-07FC5DA56642}" type="presOf" srcId="{EC2E0D46-7730-4187-9D0F-7744271B6C5F}" destId="{456D3715-222F-498C-B17B-02EA7D67601E}" srcOrd="0" destOrd="0" presId="urn:microsoft.com/office/officeart/2005/8/layout/pyramid3"/>
    <dgm:cxn modelId="{7F7F1F6C-EEB1-4E4C-8E03-A88E011A2A04}" srcId="{ABF07764-B188-4D6C-ADB0-498032C61331}" destId="{EC2E0D46-7730-4187-9D0F-7744271B6C5F}" srcOrd="1" destOrd="0" parTransId="{985D1EDD-AF3F-4B2D-BB1C-07D3C67F9ED9}" sibTransId="{E082507F-1DF5-4AFA-AB08-F26A755471D9}"/>
    <dgm:cxn modelId="{2BC82F72-3691-413F-8750-5958EAACDD98}" type="presOf" srcId="{C7439609-1161-46E5-BBE5-7B19E9602AF1}" destId="{2DC56620-73E0-40EB-A1B6-7CF7B9AAED39}" srcOrd="0" destOrd="0" presId="urn:microsoft.com/office/officeart/2005/8/layout/pyramid3"/>
    <dgm:cxn modelId="{ACA42157-EB40-48B8-806B-5435106DD1A3}" type="presOf" srcId="{4797A09B-66E9-4FAD-8BD4-A362B28F5028}" destId="{9D10ACC3-E74B-4150-A39D-07594BFD94C0}" srcOrd="0" destOrd="0" presId="urn:microsoft.com/office/officeart/2005/8/layout/pyramid3"/>
    <dgm:cxn modelId="{54BD088A-8155-4CF9-BCED-9E6F827E78C2}" type="presOf" srcId="{4797A09B-66E9-4FAD-8BD4-A362B28F5028}" destId="{AB119D09-4584-45F0-8F8E-BD320E224AAD}" srcOrd="1" destOrd="0" presId="urn:microsoft.com/office/officeart/2005/8/layout/pyramid3"/>
    <dgm:cxn modelId="{1B6579BB-4F87-4F95-A7D7-99C982584675}" type="presOf" srcId="{EC2E0D46-7730-4187-9D0F-7744271B6C5F}" destId="{555CAB87-4A20-408F-B9C7-2742ECE667AE}" srcOrd="1" destOrd="0" presId="urn:microsoft.com/office/officeart/2005/8/layout/pyramid3"/>
    <dgm:cxn modelId="{2FFADAEB-E953-47E2-98AF-522C74D6AF7B}" srcId="{ABF07764-B188-4D6C-ADB0-498032C61331}" destId="{C7439609-1161-46E5-BBE5-7B19E9602AF1}" srcOrd="2" destOrd="0" parTransId="{798FE54A-9C5B-4FBE-AEF3-89FB4469AEF8}" sibTransId="{FEFFC9EB-87B1-4DDB-90CB-EC149921A681}"/>
    <dgm:cxn modelId="{8616B82A-56F3-4DD7-A750-C87F653A5B9E}" type="presParOf" srcId="{EB33497A-D387-4D5E-871F-8EF904547272}" destId="{2AB0CB6E-7572-4F70-9297-98D01402B850}" srcOrd="0" destOrd="0" presId="urn:microsoft.com/office/officeart/2005/8/layout/pyramid3"/>
    <dgm:cxn modelId="{23124B9E-8D62-46FD-8C73-DAD28EF2332C}" type="presParOf" srcId="{2AB0CB6E-7572-4F70-9297-98D01402B850}" destId="{9D10ACC3-E74B-4150-A39D-07594BFD94C0}" srcOrd="0" destOrd="0" presId="urn:microsoft.com/office/officeart/2005/8/layout/pyramid3"/>
    <dgm:cxn modelId="{4C9D9E96-FC6B-428E-B788-611E2E15459A}" type="presParOf" srcId="{2AB0CB6E-7572-4F70-9297-98D01402B850}" destId="{AB119D09-4584-45F0-8F8E-BD320E224AAD}" srcOrd="1" destOrd="0" presId="urn:microsoft.com/office/officeart/2005/8/layout/pyramid3"/>
    <dgm:cxn modelId="{8106FB8A-B7B6-4F6F-9895-138DDF19F898}" type="presParOf" srcId="{EB33497A-D387-4D5E-871F-8EF904547272}" destId="{D5B9542E-CA76-4138-8159-6B829E950063}" srcOrd="1" destOrd="0" presId="urn:microsoft.com/office/officeart/2005/8/layout/pyramid3"/>
    <dgm:cxn modelId="{DE2461C3-C3D7-4C13-9835-CECB24ACB399}" type="presParOf" srcId="{D5B9542E-CA76-4138-8159-6B829E950063}" destId="{456D3715-222F-498C-B17B-02EA7D67601E}" srcOrd="0" destOrd="0" presId="urn:microsoft.com/office/officeart/2005/8/layout/pyramid3"/>
    <dgm:cxn modelId="{64D0116E-C31B-4757-9CC9-6D114799EC69}" type="presParOf" srcId="{D5B9542E-CA76-4138-8159-6B829E950063}" destId="{555CAB87-4A20-408F-B9C7-2742ECE667AE}" srcOrd="1" destOrd="0" presId="urn:microsoft.com/office/officeart/2005/8/layout/pyramid3"/>
    <dgm:cxn modelId="{7681E902-C05E-4E26-8E8F-D3D8F5F9A316}" type="presParOf" srcId="{EB33497A-D387-4D5E-871F-8EF904547272}" destId="{B70120C4-AD66-4D42-9E9B-71AAC5F1D56E}" srcOrd="2" destOrd="0" presId="urn:microsoft.com/office/officeart/2005/8/layout/pyramid3"/>
    <dgm:cxn modelId="{D4942A9C-8637-485D-8BB6-164E45930536}" type="presParOf" srcId="{B70120C4-AD66-4D42-9E9B-71AAC5F1D56E}" destId="{2DC56620-73E0-40EB-A1B6-7CF7B9AAED39}" srcOrd="0" destOrd="0" presId="urn:microsoft.com/office/officeart/2005/8/layout/pyramid3"/>
    <dgm:cxn modelId="{54157D39-601D-42EF-95B6-97739D6FACC8}" type="presParOf" srcId="{B70120C4-AD66-4D42-9E9B-71AAC5F1D56E}" destId="{2B095E6A-A381-46AD-A115-2B4BDABD0C8C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10ACC3-E74B-4150-A39D-07594BFD94C0}">
      <dsp:nvSpPr>
        <dsp:cNvPr id="0" name=""/>
        <dsp:cNvSpPr/>
      </dsp:nvSpPr>
      <dsp:spPr>
        <a:xfrm rot="10800000">
          <a:off x="0" y="0"/>
          <a:ext cx="3696932" cy="1623960"/>
        </a:xfrm>
        <a:prstGeom prst="trapezoid">
          <a:avLst>
            <a:gd name="adj" fmla="val 37942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830 deaths from natural causes (2017-2020)</a:t>
          </a:r>
          <a:endParaRPr lang="en-GB" sz="2200" kern="1200" dirty="0"/>
        </a:p>
      </dsp:txBody>
      <dsp:txXfrm rot="-10800000">
        <a:off x="646963" y="0"/>
        <a:ext cx="2403005" cy="1623960"/>
      </dsp:txXfrm>
    </dsp:sp>
    <dsp:sp modelId="{456D3715-222F-498C-B17B-02EA7D67601E}">
      <dsp:nvSpPr>
        <dsp:cNvPr id="0" name=""/>
        <dsp:cNvSpPr/>
      </dsp:nvSpPr>
      <dsp:spPr>
        <a:xfrm rot="10800000">
          <a:off x="616155" y="1623961"/>
          <a:ext cx="2464621" cy="1623960"/>
        </a:xfrm>
        <a:prstGeom prst="trapezoid">
          <a:avLst>
            <a:gd name="adj" fmla="val 37942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343 sudden / unexpected deaths excluded</a:t>
          </a:r>
          <a:endParaRPr lang="en-GB" sz="2200" kern="1200" dirty="0"/>
        </a:p>
      </dsp:txBody>
      <dsp:txXfrm rot="-10800000">
        <a:off x="1047464" y="1623961"/>
        <a:ext cx="1602003" cy="1623960"/>
      </dsp:txXfrm>
    </dsp:sp>
    <dsp:sp modelId="{2DC56620-73E0-40EB-A1B6-7CF7B9AAED39}">
      <dsp:nvSpPr>
        <dsp:cNvPr id="0" name=""/>
        <dsp:cNvSpPr/>
      </dsp:nvSpPr>
      <dsp:spPr>
        <a:xfrm rot="10800000">
          <a:off x="1232310" y="3247922"/>
          <a:ext cx="1232310" cy="1623960"/>
        </a:xfrm>
        <a:prstGeom prst="trapezoid">
          <a:avLst>
            <a:gd name="adj" fmla="val 5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487 included</a:t>
          </a:r>
          <a:endParaRPr lang="en-GB" sz="2200" kern="1200" dirty="0"/>
        </a:p>
      </dsp:txBody>
      <dsp:txXfrm rot="-10800000">
        <a:off x="1232310" y="3247922"/>
        <a:ext cx="1232310" cy="16239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0.72456</cdr:x>
      <cdr:y>0.13271</cdr:y>
    </cdr:from>
    <cdr:to>
      <cdr:x>0.72456</cdr:x>
      <cdr:y>0.74786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4D56304E-BF3A-D53E-3D56-03B6820305CD}"/>
            </a:ext>
          </a:extLst>
        </cdr:cNvPr>
        <cdr:cNvCxnSpPr/>
      </cdr:nvCxnSpPr>
      <cdr:spPr>
        <a:xfrm xmlns:a="http://schemas.openxmlformats.org/drawingml/2006/main">
          <a:off x="3950964" y="476746"/>
          <a:ext cx="0" cy="220976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0.7261</cdr:x>
      <cdr:y>0.14968</cdr:y>
    </cdr:from>
    <cdr:to>
      <cdr:x>0.7261</cdr:x>
      <cdr:y>0.77388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4D56304E-BF3A-D53E-3D56-03B6820305CD}"/>
            </a:ext>
          </a:extLst>
        </cdr:cNvPr>
        <cdr:cNvCxnSpPr/>
      </cdr:nvCxnSpPr>
      <cdr:spPr>
        <a:xfrm xmlns:a="http://schemas.openxmlformats.org/drawingml/2006/main">
          <a:off x="4062686" y="543009"/>
          <a:ext cx="0" cy="226440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accent2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0.58843</cdr:x>
      <cdr:y>0.0386</cdr:y>
    </cdr:from>
    <cdr:to>
      <cdr:x>0.58843</cdr:x>
      <cdr:y>0.86681</cdr:y>
    </cdr:to>
    <cdr:cxnSp macro="">
      <cdr:nvCxnSpPr>
        <cdr:cNvPr id="2" name="Straight Connector 1">
          <a:extLst xmlns:a="http://schemas.openxmlformats.org/drawingml/2006/main">
            <a:ext uri="{FF2B5EF4-FFF2-40B4-BE49-F238E27FC236}">
              <a16:creationId xmlns:a16="http://schemas.microsoft.com/office/drawing/2014/main" id="{E2F5B9C3-07CE-DE3E-501A-C3F0EB2F5AB8}"/>
            </a:ext>
          </a:extLst>
        </cdr:cNvPr>
        <cdr:cNvCxnSpPr/>
      </cdr:nvCxnSpPr>
      <cdr:spPr>
        <a:xfrm xmlns:a="http://schemas.openxmlformats.org/drawingml/2006/main">
          <a:off x="3471823" y="144464"/>
          <a:ext cx="0" cy="3099908"/>
        </a:xfrm>
        <a:prstGeom xmlns:a="http://schemas.openxmlformats.org/drawingml/2006/main" prst="line">
          <a:avLst/>
        </a:prstGeom>
        <a:ln xmlns:a="http://schemas.openxmlformats.org/drawingml/2006/main" w="19050"/>
      </cdr:spPr>
      <cdr:style>
        <a:lnRef xmlns:a="http://schemas.openxmlformats.org/drawingml/2006/main" idx="2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0.06239</cdr:x>
      <cdr:y>0.03613</cdr:y>
    </cdr:from>
    <cdr:to>
      <cdr:x>0.72329</cdr:x>
      <cdr:y>0.78247</cdr:y>
    </cdr:to>
    <cdr:grpSp>
      <cdr:nvGrpSpPr>
        <cdr:cNvPr id="12" name="Group 11">
          <a:extLst xmlns:a="http://schemas.openxmlformats.org/drawingml/2006/main">
            <a:ext uri="{FF2B5EF4-FFF2-40B4-BE49-F238E27FC236}">
              <a16:creationId xmlns:a16="http://schemas.microsoft.com/office/drawing/2014/main" id="{069E59AC-5C76-DE45-82BF-D21B58F337B1}"/>
            </a:ext>
          </a:extLst>
        </cdr:cNvPr>
        <cdr:cNvGrpSpPr/>
      </cdr:nvGrpSpPr>
      <cdr:grpSpPr>
        <a:xfrm xmlns:a="http://schemas.openxmlformats.org/drawingml/2006/main">
          <a:off x="461744" y="143698"/>
          <a:ext cx="4891271" cy="2968375"/>
          <a:chOff x="421894" y="143692"/>
          <a:chExt cx="4469566" cy="2968399"/>
        </a:xfrm>
      </cdr:grpSpPr>
      <cdr:grpSp>
        <cdr:nvGrpSpPr>
          <cdr:cNvPr id="11" name="Group 10">
            <a:extLst xmlns:a="http://schemas.openxmlformats.org/drawingml/2006/main">
              <a:ext uri="{FF2B5EF4-FFF2-40B4-BE49-F238E27FC236}">
                <a16:creationId xmlns:a16="http://schemas.microsoft.com/office/drawing/2014/main" id="{65DAC8D9-8B6A-57D8-0BD8-E9B0CF049384}"/>
              </a:ext>
            </a:extLst>
          </cdr:cNvPr>
          <cdr:cNvGrpSpPr/>
        </cdr:nvGrpSpPr>
        <cdr:grpSpPr>
          <a:xfrm xmlns:a="http://schemas.openxmlformats.org/drawingml/2006/main">
            <a:off x="421894" y="1693948"/>
            <a:ext cx="1745317" cy="1418143"/>
            <a:chOff x="421894" y="1693948"/>
            <a:chExt cx="1745317" cy="1418143"/>
          </a:xfrm>
        </cdr:grpSpPr>
        <cdr:sp macro="" textlink="">
          <cdr:nvSpPr>
            <cdr:cNvPr id="2" name="TextBox 1">
              <a:extLst xmlns:a="http://schemas.openxmlformats.org/drawingml/2006/main">
                <a:ext uri="{FF2B5EF4-FFF2-40B4-BE49-F238E27FC236}">
                  <a16:creationId xmlns:a16="http://schemas.microsoft.com/office/drawing/2014/main" id="{DD83B1F0-406C-2739-E3B1-830AB978665A}"/>
                </a:ext>
              </a:extLst>
            </cdr:cNvPr>
            <cdr:cNvSpPr txBox="1"/>
          </cdr:nvSpPr>
          <cdr:spPr>
            <a:xfrm xmlns:a="http://schemas.openxmlformats.org/drawingml/2006/main">
              <a:off x="421894" y="2522745"/>
              <a:ext cx="1118655" cy="589346"/>
            </a:xfrm>
            <a:prstGeom xmlns:a="http://schemas.openxmlformats.org/drawingml/2006/main" prst="rect">
              <a:avLst/>
            </a:prstGeom>
          </cdr:spPr>
          <cdr:txBody>
            <a:bodyPr xmlns:a="http://schemas.openxmlformats.org/drawingml/2006/main" vertOverflow="clip" wrap="square" rtlCol="0"/>
            <a:lstStyle xmlns:a="http://schemas.openxmlformats.org/drawingml/2006/main"/>
            <a:p xmlns:a="http://schemas.openxmlformats.org/drawingml/2006/main">
              <a:pPr algn="ctr"/>
              <a:r>
                <a:rPr lang="en-IE" sz="1100" kern="1200" dirty="0"/>
                <a:t>(1,369 children)</a:t>
              </a:r>
            </a:p>
          </cdr:txBody>
        </cdr:sp>
        <cdr:sp macro="" textlink="">
          <cdr:nvSpPr>
            <cdr:cNvPr id="3" name="TextBox 1">
              <a:extLst xmlns:a="http://schemas.openxmlformats.org/drawingml/2006/main">
                <a:ext uri="{FF2B5EF4-FFF2-40B4-BE49-F238E27FC236}">
                  <a16:creationId xmlns:a16="http://schemas.microsoft.com/office/drawing/2014/main" id="{F3F89143-13EA-6716-FC63-24A6ECCEF81A}"/>
                </a:ext>
              </a:extLst>
            </cdr:cNvPr>
            <cdr:cNvSpPr txBox="1"/>
          </cdr:nvSpPr>
          <cdr:spPr>
            <a:xfrm xmlns:a="http://schemas.openxmlformats.org/drawingml/2006/main">
              <a:off x="1073589" y="1693948"/>
              <a:ext cx="1093622" cy="589346"/>
            </a:xfrm>
            <a:prstGeom xmlns:a="http://schemas.openxmlformats.org/drawingml/2006/main" prst="rect">
              <a:avLst/>
            </a:prstGeom>
          </cdr:spPr>
          <cdr:txBody>
            <a:bodyPr xmlns:a="http://schemas.openxmlformats.org/drawingml/2006/main" wrap="square" rtlCol="0"/>
            <a:lstStyle xmlns:a="http://schemas.openxmlformats.org/drawingml/2006/main"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r>
                <a:rPr lang="en-IE" sz="1100" kern="1200" dirty="0"/>
                <a:t>(3,840 children)</a:t>
              </a:r>
            </a:p>
          </cdr:txBody>
        </cdr:sp>
      </cdr:grpSp>
      <cdr:grpSp>
        <cdr:nvGrpSpPr>
          <cdr:cNvPr id="10" name="Group 9">
            <a:extLst xmlns:a="http://schemas.openxmlformats.org/drawingml/2006/main">
              <a:ext uri="{FF2B5EF4-FFF2-40B4-BE49-F238E27FC236}">
                <a16:creationId xmlns:a16="http://schemas.microsoft.com/office/drawing/2014/main" id="{3818E754-BE4B-1648-570D-C9A9FFFAAB2A}"/>
              </a:ext>
            </a:extLst>
          </cdr:cNvPr>
          <cdr:cNvGrpSpPr/>
        </cdr:nvGrpSpPr>
        <cdr:grpSpPr>
          <a:xfrm xmlns:a="http://schemas.openxmlformats.org/drawingml/2006/main">
            <a:off x="1726927" y="143692"/>
            <a:ext cx="3164533" cy="2030955"/>
            <a:chOff x="1726928" y="143692"/>
            <a:chExt cx="3164532" cy="2030955"/>
          </a:xfrm>
        </cdr:grpSpPr>
        <cdr:sp macro="" textlink="">
          <cdr:nvSpPr>
            <cdr:cNvPr id="4" name="TextBox 1">
              <a:extLst xmlns:a="http://schemas.openxmlformats.org/drawingml/2006/main">
                <a:ext uri="{FF2B5EF4-FFF2-40B4-BE49-F238E27FC236}">
                  <a16:creationId xmlns:a16="http://schemas.microsoft.com/office/drawing/2014/main" id="{3E5CE458-50D5-14E2-00C8-678C095EA017}"/>
                </a:ext>
              </a:extLst>
            </cdr:cNvPr>
            <cdr:cNvSpPr txBox="1"/>
          </cdr:nvSpPr>
          <cdr:spPr>
            <a:xfrm xmlns:a="http://schemas.openxmlformats.org/drawingml/2006/main">
              <a:off x="1726928" y="143692"/>
              <a:ext cx="1162688" cy="387528"/>
            </a:xfrm>
            <a:prstGeom xmlns:a="http://schemas.openxmlformats.org/drawingml/2006/main" prst="rect">
              <a:avLst/>
            </a:prstGeom>
          </cdr:spPr>
          <cdr:txBody>
            <a:bodyPr xmlns:a="http://schemas.openxmlformats.org/drawingml/2006/main" wrap="square" rtlCol="0"/>
            <a:lstStyle xmlns:a="http://schemas.openxmlformats.org/drawingml/2006/main"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 xmlns:a="http://schemas.openxmlformats.org/drawingml/2006/main">
              <a:pPr algn="ctr"/>
              <a:r>
                <a:rPr lang="en-IE" sz="1100" kern="1200" dirty="0"/>
                <a:t>(8,311 children)</a:t>
              </a:r>
            </a:p>
          </cdr:txBody>
        </cdr:sp>
        <cdr:grpSp>
          <cdr:nvGrpSpPr>
            <cdr:cNvPr id="9" name="Group 8">
              <a:extLst xmlns:a="http://schemas.openxmlformats.org/drawingml/2006/main">
                <a:ext uri="{FF2B5EF4-FFF2-40B4-BE49-F238E27FC236}">
                  <a16:creationId xmlns:a16="http://schemas.microsoft.com/office/drawing/2014/main" id="{2C916AFE-B0B4-1ED0-307A-E28D45D035D7}"/>
                </a:ext>
              </a:extLst>
            </cdr:cNvPr>
            <cdr:cNvGrpSpPr/>
          </cdr:nvGrpSpPr>
          <cdr:grpSpPr>
            <a:xfrm xmlns:a="http://schemas.openxmlformats.org/drawingml/2006/main">
              <a:off x="2439661" y="920612"/>
              <a:ext cx="2451799" cy="1254035"/>
              <a:chOff x="2439661" y="920612"/>
              <a:chExt cx="2451799" cy="1254035"/>
            </a:xfrm>
          </cdr:grpSpPr>
          <cdr:sp macro="" textlink="">
            <cdr:nvSpPr>
              <cdr:cNvPr id="5" name="TextBox 1">
                <a:extLst xmlns:a="http://schemas.openxmlformats.org/drawingml/2006/main">
                  <a:ext uri="{FF2B5EF4-FFF2-40B4-BE49-F238E27FC236}">
                    <a16:creationId xmlns:a16="http://schemas.microsoft.com/office/drawing/2014/main" id="{BA5410FF-796F-5D51-581C-21A210FCD062}"/>
                  </a:ext>
                </a:extLst>
              </cdr:cNvPr>
              <cdr:cNvSpPr txBox="1"/>
            </cdr:nvSpPr>
            <cdr:spPr>
              <a:xfrm xmlns:a="http://schemas.openxmlformats.org/drawingml/2006/main">
                <a:off x="2439661" y="920612"/>
                <a:ext cx="1006991" cy="589346"/>
              </a:xfrm>
              <a:prstGeom xmlns:a="http://schemas.openxmlformats.org/drawingml/2006/main" prst="rect">
                <a:avLst/>
              </a:prstGeom>
            </cdr:spPr>
            <cdr:txBody>
              <a:bodyPr xmlns:a="http://schemas.openxmlformats.org/drawingml/2006/main" wrap="square" rtlCol="0"/>
              <a:lstStyle xmlns:a="http://schemas.openxmlformats.org/drawingml/2006/main"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 xmlns:a="http://schemas.openxmlformats.org/drawingml/2006/main">
                <a:pPr algn="ctr"/>
                <a:r>
                  <a:rPr lang="en-IE" sz="1100" kern="1200" dirty="0"/>
                  <a:t>(6,684 children)</a:t>
                </a:r>
              </a:p>
            </cdr:txBody>
          </cdr:sp>
          <cdr:grpSp>
            <cdr:nvGrpSpPr>
              <cdr:cNvPr id="8" name="Group 7">
                <a:extLst xmlns:a="http://schemas.openxmlformats.org/drawingml/2006/main">
                  <a:ext uri="{FF2B5EF4-FFF2-40B4-BE49-F238E27FC236}">
                    <a16:creationId xmlns:a16="http://schemas.microsoft.com/office/drawing/2014/main" id="{8DBA8D78-AD9A-34DA-8AF7-D4B753A4DC99}"/>
                  </a:ext>
                </a:extLst>
              </cdr:cNvPr>
              <cdr:cNvGrpSpPr/>
            </cdr:nvGrpSpPr>
            <cdr:grpSpPr>
              <a:xfrm xmlns:a="http://schemas.openxmlformats.org/drawingml/2006/main">
                <a:off x="3120740" y="1171487"/>
                <a:ext cx="1770720" cy="1003160"/>
                <a:chOff x="3120740" y="1171487"/>
                <a:chExt cx="1770720" cy="1003160"/>
              </a:xfrm>
            </cdr:grpSpPr>
            <cdr:sp macro="" textlink="">
              <cdr:nvSpPr>
                <cdr:cNvPr id="6" name="TextBox 1">
                  <a:extLst xmlns:a="http://schemas.openxmlformats.org/drawingml/2006/main">
                    <a:ext uri="{FF2B5EF4-FFF2-40B4-BE49-F238E27FC236}">
                      <a16:creationId xmlns:a16="http://schemas.microsoft.com/office/drawing/2014/main" id="{BA5410FF-796F-5D51-581C-21A210FCD062}"/>
                    </a:ext>
                  </a:extLst>
                </cdr:cNvPr>
                <cdr:cNvSpPr txBox="1"/>
              </cdr:nvSpPr>
              <cdr:spPr>
                <a:xfrm xmlns:a="http://schemas.openxmlformats.org/drawingml/2006/main">
                  <a:off x="3120740" y="1171487"/>
                  <a:ext cx="1047925" cy="589346"/>
                </a:xfrm>
                <a:prstGeom xmlns:a="http://schemas.openxmlformats.org/drawingml/2006/main" prst="rect">
                  <a:avLst/>
                </a:prstGeom>
              </cdr:spPr>
              <cdr:txBody>
                <a:bodyPr xmlns:a="http://schemas.openxmlformats.org/drawingml/2006/main" wrap="square" rtlCol="0"/>
                <a:lstStyle xmlns:a="http://schemas.openxmlformats.org/drawingml/2006/main"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 xmlns:a="http://schemas.openxmlformats.org/drawingml/2006/main">
                  <a:pPr algn="ctr"/>
                  <a:r>
                    <a:rPr lang="en-IE" sz="1100" kern="1200" dirty="0"/>
                    <a:t>(5,968 children)</a:t>
                  </a:r>
                </a:p>
              </cdr:txBody>
            </cdr:sp>
            <cdr:sp macro="" textlink="">
              <cdr:nvSpPr>
                <cdr:cNvPr id="7" name="TextBox 1">
                  <a:extLst xmlns:a="http://schemas.openxmlformats.org/drawingml/2006/main">
                    <a:ext uri="{FF2B5EF4-FFF2-40B4-BE49-F238E27FC236}">
                      <a16:creationId xmlns:a16="http://schemas.microsoft.com/office/drawing/2014/main" id="{765611F8-72E7-FF9E-5FEC-70D4CEF9A4FF}"/>
                    </a:ext>
                  </a:extLst>
                </cdr:cNvPr>
                <cdr:cNvSpPr txBox="1"/>
              </cdr:nvSpPr>
              <cdr:spPr>
                <a:xfrm xmlns:a="http://schemas.openxmlformats.org/drawingml/2006/main">
                  <a:off x="3827232" y="1585301"/>
                  <a:ext cx="1064228" cy="589346"/>
                </a:xfrm>
                <a:prstGeom xmlns:a="http://schemas.openxmlformats.org/drawingml/2006/main" prst="rect">
                  <a:avLst/>
                </a:prstGeom>
              </cdr:spPr>
              <cdr:txBody>
                <a:bodyPr xmlns:a="http://schemas.openxmlformats.org/drawingml/2006/main" wrap="square" rtlCol="0"/>
                <a:lstStyle xmlns:a="http://schemas.openxmlformats.org/drawingml/2006/main">
                  <a:lvl1pPr marL="0" indent="0">
                    <a:defRPr sz="1100">
                      <a:latin typeface="+mn-lt"/>
                      <a:ea typeface="+mn-ea"/>
                      <a:cs typeface="+mn-cs"/>
                    </a:defRPr>
                  </a:lvl1pPr>
                  <a:lvl2pPr marL="457200" indent="0">
                    <a:defRPr sz="1100">
                      <a:latin typeface="+mn-lt"/>
                      <a:ea typeface="+mn-ea"/>
                      <a:cs typeface="+mn-cs"/>
                    </a:defRPr>
                  </a:lvl2pPr>
                  <a:lvl3pPr marL="914400" indent="0">
                    <a:defRPr sz="1100">
                      <a:latin typeface="+mn-lt"/>
                      <a:ea typeface="+mn-ea"/>
                      <a:cs typeface="+mn-cs"/>
                    </a:defRPr>
                  </a:lvl3pPr>
                  <a:lvl4pPr marL="1371600" indent="0">
                    <a:defRPr sz="1100">
                      <a:latin typeface="+mn-lt"/>
                      <a:ea typeface="+mn-ea"/>
                      <a:cs typeface="+mn-cs"/>
                    </a:defRPr>
                  </a:lvl4pPr>
                  <a:lvl5pPr marL="1828800" indent="0">
                    <a:defRPr sz="1100">
                      <a:latin typeface="+mn-lt"/>
                      <a:ea typeface="+mn-ea"/>
                      <a:cs typeface="+mn-cs"/>
                    </a:defRPr>
                  </a:lvl5pPr>
                  <a:lvl6pPr marL="2286000" indent="0">
                    <a:defRPr sz="1100">
                      <a:latin typeface="+mn-lt"/>
                      <a:ea typeface="+mn-ea"/>
                      <a:cs typeface="+mn-cs"/>
                    </a:defRPr>
                  </a:lvl6pPr>
                  <a:lvl7pPr marL="2743200" indent="0">
                    <a:defRPr sz="1100">
                      <a:latin typeface="+mn-lt"/>
                      <a:ea typeface="+mn-ea"/>
                      <a:cs typeface="+mn-cs"/>
                    </a:defRPr>
                  </a:lvl7pPr>
                  <a:lvl8pPr marL="3200400" indent="0">
                    <a:defRPr sz="1100">
                      <a:latin typeface="+mn-lt"/>
                      <a:ea typeface="+mn-ea"/>
                      <a:cs typeface="+mn-cs"/>
                    </a:defRPr>
                  </a:lvl8pPr>
                  <a:lvl9pPr marL="3657600" indent="0">
                    <a:defRPr sz="1100">
                      <a:latin typeface="+mn-lt"/>
                      <a:ea typeface="+mn-ea"/>
                      <a:cs typeface="+mn-cs"/>
                    </a:defRPr>
                  </a:lvl9pPr>
                </a:lstStyle>
                <a:p xmlns:a="http://schemas.openxmlformats.org/drawingml/2006/main">
                  <a:pPr algn="ctr"/>
                  <a:r>
                    <a:rPr lang="en-IE" sz="1100" kern="1200" dirty="0"/>
                    <a:t>(4,656 children)</a:t>
                  </a:r>
                </a:p>
              </cdr:txBody>
            </cdr:sp>
          </cdr:grpSp>
        </cdr:grpSp>
      </cdr:grpSp>
    </cdr:grp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336790-3D58-4439-93B0-6A442F40518F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FA781-9012-41DE-8117-51640114F96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7089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Image Placeholder 1">
            <a:extLst>
              <a:ext uri="{FF2B5EF4-FFF2-40B4-BE49-F238E27FC236}">
                <a16:creationId xmlns:a16="http://schemas.microsoft.com/office/drawing/2014/main" id="{D04539E6-B3BE-B81F-2160-2F053B7441E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5E66BAF7-3793-98AC-91AC-DC1CFC7ED1A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148" name="Slide Number Placeholder 3">
            <a:extLst>
              <a:ext uri="{FF2B5EF4-FFF2-40B4-BE49-F238E27FC236}">
                <a16:creationId xmlns:a16="http://schemas.microsoft.com/office/drawing/2014/main" id="{868F7AB7-DE7B-C276-E8D7-E95C0E96AD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2A63D0-BEF5-4032-872F-B96F7069EE6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9908B540-1CBD-C3D1-120B-AE7E57A667A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14A1E52C-1077-786F-7E59-670F8005A31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1D27F232-FB6A-76A4-2AEE-75D961CAF9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1F26995-40B7-45E8-8B4D-2AD781B4FAC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>
            <a:extLst>
              <a:ext uri="{FF2B5EF4-FFF2-40B4-BE49-F238E27FC236}">
                <a16:creationId xmlns:a16="http://schemas.microsoft.com/office/drawing/2014/main" id="{D31446A5-89D5-A8DC-BBE0-D6216799A94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>
            <a:extLst>
              <a:ext uri="{FF2B5EF4-FFF2-40B4-BE49-F238E27FC236}">
                <a16:creationId xmlns:a16="http://schemas.microsoft.com/office/drawing/2014/main" id="{3B598F9A-A23A-0EF2-0C59-502229C865D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10244" name="Slide Number Placeholder 3">
            <a:extLst>
              <a:ext uri="{FF2B5EF4-FFF2-40B4-BE49-F238E27FC236}">
                <a16:creationId xmlns:a16="http://schemas.microsoft.com/office/drawing/2014/main" id="{4A721CB5-5802-AD04-6A62-F2164E4F00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BF3BE2-2A6D-4CC3-B85A-ECDB10F9C8CF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2AB7-AD78-4DE9-91CB-7F079B04B923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69837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E" dirty="0"/>
              <a:t>Example from 2019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2AB7-AD78-4DE9-91CB-7F079B04B923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2164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2AB7-AD78-4DE9-91CB-7F079B04B923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1319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00B0F0"/>
                </a:solidFill>
              </a:rPr>
              <a:t>Not aligned with UK prevalence: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/>
              <a:t>Wales 2019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E" sz="1400" dirty="0"/>
              <a:t>Congenital: 24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E" sz="1400" dirty="0"/>
              <a:t>Neurology: 8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E" sz="1400" dirty="0"/>
              <a:t>Oncology: 7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E" sz="1400" dirty="0"/>
              <a:t>England 2017/18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E" sz="1400" dirty="0"/>
              <a:t>Congenital: 27.2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IE" sz="1400" dirty="0"/>
              <a:t>Neurology: 10.8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00B0F0"/>
                </a:solidFill>
              </a:rPr>
              <a:t>Further adjustments for multiple visits for specific conditions?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sz="1400" dirty="0">
                <a:solidFill>
                  <a:srgbClr val="00B0F0"/>
                </a:solidFill>
              </a:rPr>
              <a:t>Other adjustments (early neonatal deaths, cystic fibrosis)</a:t>
            </a:r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2AB7-AD78-4DE9-91CB-7F079B04B923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8837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But, different methodologies here – so interpret with caution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2AB7-AD78-4DE9-91CB-7F079B04B923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3240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F486D-1D65-28DB-D0B6-3F051A4EA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C2A67A-1830-DBC5-37AF-2B5B6B29D1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474EE4-845A-E459-786A-75E3AC2C2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But, different methodologies here – so interpret with caution</a:t>
            </a:r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134B4D-9E5D-44C5-6B17-918877D31C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C6D2AB7-AD78-4DE9-91CB-7F079B04B923}" type="slidenum">
              <a:rPr kumimoji="0" lang="en-I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I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7546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3376BD-DA5E-F605-32FA-80899FE21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2836F8-BA9B-4313-91A2-32C688CAF38F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703BDC-A596-9D15-3A9A-0AA0E6DE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508FC-92F3-1100-8945-46FFF6BD2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3CC65E-D092-46DF-9954-E4805BDC8C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3773830"/>
      </p:ext>
    </p:extLst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1889F-DC66-E685-1DB8-718BCF42C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0706D-EF0C-461C-9DD9-9C5789EAA3F4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36F51-4969-8104-8F8E-6EF3030D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52FBD-C0B8-3CA4-A95B-50B48219A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460A11-9754-4388-933B-6D9A901921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3598670"/>
      </p:ext>
    </p:extLst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796F24-0A7B-FDCD-2F00-A416D21FF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254DA-BF01-492B-80C8-85A2614EB8DC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0317A-C728-F912-28C8-F874EC3EB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D57C3-B15D-BDF7-2311-157E73D74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9F089C-8496-44DC-AB18-7110E5F55AA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0165833"/>
      </p:ext>
    </p:extLst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98264C5-B146-F418-469A-B066BA2BD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50F01-2660-4AEA-B245-3849BC1E51A2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167B69-F6A4-62E2-BD38-DA62A906F5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32929C8-A801-49A0-963A-EA9572E7F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D80095-D92D-42DD-BFD1-66179C13DC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964691"/>
      </p:ext>
    </p:extLst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C765C89-2C8B-A3F4-E30B-AD4B03DF7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C80242-19B2-4EEB-9CFD-1D4B46D18541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41B3C5B-69DB-AE40-A186-98A560E3D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E7F79F7-D0FF-2C4C-760A-3475B7566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2DC395-957D-4AF3-9AA1-C29B50CAC9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2189874"/>
      </p:ext>
    </p:extLst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AE67CBB-7712-E255-F1B7-D9A6CA602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B3D67-F242-4D62-A3C1-0FEE6548EB41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824B192-02FF-2F5F-4D1B-0617EE8CA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98D76983-CC3A-4A53-2A09-DEB18919C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00F633-6A23-4EE4-B580-CD4827BC7E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88639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4BC4F75-BFDD-CF20-D1E3-49BE8D340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4F80D-49FA-466D-AF0E-8047E548097B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14B09B6-DBFA-06D3-D9E5-173E25410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C9CCC2F-B7C6-6700-6B73-85495A11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3D25A2-73E4-42C5-BEA5-2CAF1AD73F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4135115"/>
      </p:ext>
    </p:extLst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E653AAA-A276-9F25-4C00-B7CF041026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B60F4-3398-4DA0-BD73-11C6718D83C4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58D3B1D-02B9-DE17-451B-D0D7A216C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32B0CC6-7F96-CA3A-1B68-E1CABD20E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D0E7E-6B33-4854-ABEA-A2938DA2CE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9398973"/>
      </p:ext>
    </p:extLst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746516A-8CC5-5B0D-186A-747B31E86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ED8F9-44FB-4806-83C5-04A2A02EC765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675219F-B83B-FA4A-3D6E-11023F436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D722C1-D995-7E60-9EB1-A19C9A9F95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B41F4-02F3-48DB-B25C-FF4437F412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51743"/>
      </p:ext>
    </p:extLst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652B7-3E24-0AED-5E10-D85B4E445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E74E7C-0A7C-46F7-8DC4-7216B493AA10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B5D7C-1E66-4DB3-7544-D1E517BE7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79E0DE-0D98-12D0-9253-FC078F94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2B121-CBBD-4FAC-9F7C-7F0291ADD5F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7736774"/>
      </p:ext>
    </p:extLst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FFDB8-D37A-A40B-087D-E3D0AC04A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834CF-2FE1-45C0-9073-945C3E7C0881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6E03B4-18D3-AB6D-C211-2EC1D1559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336306-C21F-4840-4650-66690C4BD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6C775F-CB53-4F29-BEDE-714A2E2B66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887568"/>
      </p:ext>
    </p:extLst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67061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3764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3090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3064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854170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32736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98658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939271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403659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81291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0770706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FD734-0F95-0CC0-C9C6-101C12947E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8054A9-0E3E-CB7E-EEAC-3EC2ACACAD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26728-D8B7-C825-F804-BF4CE7277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F44661-3A3F-7C40-2B26-1ADE7C1FE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DC6066-C7D5-C4B2-D8E4-FC4C857444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67659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82AA1-BA63-C679-B5B7-C40D1E5F8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7F1C63-84C1-9C02-2A8A-5F7780D1D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C4855B-604C-60A2-1F6A-AB5FBC19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3BF711-EC17-F934-29B1-5D4577B5E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561941-76DD-261F-E0FB-EBA7A7D2B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23853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9495F-00D5-EDBF-27FF-5F4E9DE5B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2F0CD-5FFD-7CC8-48A7-CF730834A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000B7A-5A24-FE09-58D0-88243EF61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9AD8F-CAAA-2B17-CABD-E4F38EEA7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39462-CC14-6E59-37C2-2CD87B57F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636412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F8FFF-4BE2-BEAC-75C0-751069CE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64DFAF-4896-0C00-D2C6-9108D34BF0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CE61A5-29AD-5C2C-AC1C-93F4C9DE3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0A2572-8A2E-E17E-22C6-7F889696F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C8F232-5ECE-F352-763A-4743FD0FC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06F5D-653A-BA97-5F44-3716FC1B7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219537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89705-0CF6-7C21-7D31-5277C9271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6F55BC-B3D1-EFF6-1B06-4042CF6DB2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F308D0-5861-0928-0891-CB7A8853F3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A2536-4A8B-9121-6AFB-015416BC44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C18385-B20E-E529-4498-3453751897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D02CFC9-83AB-BB50-0D20-361FE798C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6F6926-F776-C19D-7116-F05913CB3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E7B957-7A4D-4FF5-065C-41AB99D28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5728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D2AC9-5168-6FD6-91B0-431672957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9994740-75C5-EBCF-28C8-E8E37C4CF2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5AD5A-A1FB-409E-12BB-AD1F3F1B9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ABD811-5DD3-B9B5-0945-6D9A51D47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55192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D0A494-323A-7989-26BF-CF9725481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6D85BA-7485-61BD-1281-799D7D171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8C2331-9F22-CD3A-86C7-4C7069BB5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870598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2706A-02B6-11D9-79D4-4841D738D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A613D0-EF82-BB78-CFBE-AABA48D09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1CAA4-54D7-E530-2159-6A8655FB29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D4A85-3256-0550-70E6-B5F3F3A4FC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593844-C413-4F4A-6CDB-85B93BB6D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C35551-FA1A-D000-76A7-B9665C8DE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91532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01A23-F61D-D11A-E09F-DCB10F79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BB56C2-FE53-D0DB-8D06-BECF920D7B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B8950D-030E-80AB-D693-5FCC2505C7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1D51BF-57B8-5E33-B2C6-7B907ED75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84F6F-4C6E-9F89-4D01-55042E283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E95C42-A1B8-52EF-3FED-CD7B22D93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794537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B3454-12BC-B244-2328-E83DC59CC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7282CB-033A-329E-0D7D-1ADACE4FA8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4BA70-D9F2-9BF6-9F57-B62238A4F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CD0EB-2113-DBC3-1B65-FF4BB097B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7483C-D6BA-F111-9734-C01F728DA7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94612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737D04-6E3B-2088-3C57-6490EF3BED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3EEEAE-3B3B-BD14-D58F-900374D47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D43805-DAC2-7670-39B1-4C6CE69AF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FE06EF-655E-6EDC-2DA4-761FF155D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BD5E6-4FDA-4E6F-E172-92688946B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3879315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10F9E-A07D-7308-08F2-A19625DF75DD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4C981-8E28-12D0-E78E-9F27508DE5B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F478D-4877-4703-A00E-C80C6141744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0E694CD-7E3C-471A-841B-3E2AEDD3C7FC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CAEF0-FA66-642D-2158-AE9575AC60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809EAE-5E1D-823E-13D4-58CEEB8AA0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C03D516-93FF-443D-946E-0D823ADB38E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78893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77758-5E95-0F4E-6C26-6589A44D7F3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1A47D5-B00D-7DC2-81A3-F85CD29BA8E1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1933CF-2997-AA8C-5BB7-6F1E3003B7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71A92E8-D586-40ED-AE07-E5E0B513BAE2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8C1CE-F1A3-E198-1D5F-DAD83CFC2C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DFB35-0C01-AC0B-8231-30E6366F5C2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C172874-599C-4B18-BFFB-EBE443115DAA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584000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DB054-F85D-8D5C-1AB5-D70F53F83A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44B2D1-3B7A-F52D-CB82-3627D1757C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5321B-F493-FD72-ECBC-13A97DB2A1E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4F1BCF8-FEA2-40CA-AB79-9F31B8847AF7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F5B4B7-B68B-98B5-26B0-2BD2D946933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6DA61-A756-6EE8-FA81-CE9DA2CBCDA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69A979-7AD7-4408-9BFC-E04E9243874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27235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1CEB3-D601-CB44-D9E7-6E58E59D4020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D892F-89A2-13FE-3393-83D2BECF3A0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3B0519-4354-1E61-1C7D-5A7AF6940ABB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7D4FD0-CBF5-51AE-D718-B0C4ED81DC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DC7EEDE-133B-44A3-8B09-AB92EC5D40FD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D9F81D-3168-B963-DEEE-9FE2818BC71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80296C-F15F-B674-21D4-E0FE8466233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BDAC46-16AA-4D07-95F7-85A87661DE7B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50760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F9421-F4A9-5420-3BDC-B260AF8E41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4CAFB0-FBE5-D9F9-420C-78FA491BE6B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E352D-78CF-4B49-4A25-58CBC21A0FC8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F54FC5-2542-864A-F7F7-D496085C6DE5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17F33D-E7DA-C13E-EFEA-B6E4488196C8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C690E3F-41A9-C6A9-9A03-C3D3E9D15E3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B2568D3-0674-4280-BE37-DE5490BFE6EC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F6D6BC-E6D6-600C-8219-CFAA022159D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591D9C5-FCD5-B665-20BB-08C1C9B3A5D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D1F9DC-8EB9-459E-B91D-43EC99538C6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1345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57AA9-2F08-E9A2-755A-1C300AE75C5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55669A5-0EF9-8855-C875-DAA0CC3A2B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4CC58E0-13A1-4CAF-A25B-D973030F36EA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7E9306-1B6A-D0C9-455B-E6BF5B7EAE7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4AA408-40F2-4859-60F6-7A0757C441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C9C488E-5DCA-4440-8BAD-9C94768A1AB3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381608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4388C7-C8C2-20F7-1F90-2034F37C448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0D7B2D-C5CF-4BB5-8507-43F9681B07D0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93E7BF-1D67-4841-0EDF-6F3F2B877F6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A57143-6BBA-7454-F679-E36CF1068CA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66F14ED-1615-4D3F-A8AF-046D74797BBD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910024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9E84A6-6AEE-F1E3-CECC-BCCC37FA047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90E1B-8597-54AD-C190-C3D5CD15D8E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4A536D-E720-E9B2-B1BC-A1AC6E1AE4D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98937D-5016-42E9-3D96-03B841FC14A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A44646B-1F18-40C7-B0DA-C7A37BC01B21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77EB0A-CD1B-76B1-A433-084AB0BB875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57020-4E81-EC62-5102-B52993CBF9A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74B5B3B-9BDF-4F12-BB29-90B5B209EDA1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562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BAB03-39D9-274B-C729-7145C2B504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810356C-83E6-B00D-F71B-3CA40DB0AF9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lang="en-GB" sz="3200"/>
            </a:lvl1pPr>
          </a:lstStyle>
          <a:p>
            <a:pPr lvl="0"/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F70BF-338F-6524-B752-DFDF758C472C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06FF68-251D-72A8-2054-0306D6A783F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8DEEB5-D5FC-49D3-AA0E-06F0191C8BC8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2D4620-8AA1-8085-39B7-CB7E1DE8B9D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71844B-6903-53DD-2FB5-62EB12E26E8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5A527DF-6118-4B04-A793-E28FCE17A149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3749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001A5-A57D-FD39-81A1-CC6F266BA1D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7D4815-CE67-9F9F-F373-C9AF201CC09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2BB489-9461-E9A8-A5C1-8A93E2FCDCA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245E04F-87AC-42F8-AE28-F76244454A3F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73015-C87B-FFA5-7B61-E7F67779669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5F9E2-FEFA-0750-27CB-861CA888CD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E852E6-2AD5-47F9-B164-192F1D6A8C72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01787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485F0B-5273-29BD-68AC-DADEBCF48DC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DFED2A-EA9C-9E17-4E9D-9C5FC9282A32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4B9803-464A-C22F-A4D3-BC0BE72F536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3FDA66-F37E-46DA-BD47-3263D8F57633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92B90F-26E9-9586-7E67-54AC1DF8005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0E004-1687-0E4B-A6F0-22F1AB7B721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98BFAFD-2299-4766-8656-013F6D16D6C4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314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73B8C16-3CF0-F629-73B4-E853A22FED7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B29E36C3-A0D8-68C7-47A8-6E71195C98E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F5F6C-206B-102B-A8E2-8C7629FA23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653B2D6-EF17-4E28-A4BD-D18B5BBB2E35}" type="datetimeFigureOut">
              <a:rPr lang="en-US"/>
              <a:pPr>
                <a:defRPr/>
              </a:pPr>
              <a:t>12/11/2025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46991-B5A8-B850-15DF-5DB459231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4F3592-7271-7603-030B-3FEBCBC05E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073C5B78-FF54-4927-815C-288ABC7C09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1204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ransition spd="slow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C9720-0A01-4362-B6A2-D57A643C7ECA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FBA07F-808D-407D-A400-8E8CA203F45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77321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802" r:id="rId2"/>
    <p:sldLayoutId id="2147483803" r:id="rId3"/>
    <p:sldLayoutId id="2147483804" r:id="rId4"/>
    <p:sldLayoutId id="2147483805" r:id="rId5"/>
    <p:sldLayoutId id="2147483806" r:id="rId6"/>
    <p:sldLayoutId id="2147483807" r:id="rId7"/>
    <p:sldLayoutId id="2147483808" r:id="rId8"/>
    <p:sldLayoutId id="2147483809" r:id="rId9"/>
    <p:sldLayoutId id="2147483810" r:id="rId10"/>
    <p:sldLayoutId id="214748381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B7F536-6E50-A285-8D2D-AB1062CE0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2982F1-020E-F7CF-E2F9-74B15AC8F9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2D045-CC38-15DD-DBD8-91D248D09C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112301-5828-42B9-91D4-D3997174B454}" type="datetimeFigureOut">
              <a:rPr lang="en-IE" smtClean="0"/>
              <a:t>11/12/2025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5A0F7A-5B6D-95F8-BCDE-D1888ADEE7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0B99FA-8A31-E9CC-EA87-8451AF3FDF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B72C2-0D95-4CEC-8910-E64BE734665F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96760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70AA76-DC99-1C69-1504-70CC5CFAE43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412FD9-D3F7-6EF8-4880-5740386DF7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A21E1-DF06-7F2A-FFEA-C55AF6EEB9D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F744DD0E-A8A8-4C40-A07E-80967DCBFAB4}" type="datetime1">
              <a:rPr lang="en-GB"/>
              <a:pPr lvl="0"/>
              <a:t>11/12/2025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07D426-1706-E857-C25A-C8ED72807780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193515-9855-684F-C11A-61D2A9D75888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GB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5BB73C43-6EC5-4BFE-8776-E4BBFEEAB0CC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3146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a.roulston@qub.ac.uk" TargetMode="Externa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eightymatters.ca/2016/09/saturday-stories-muscle-confusion.html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reativecommons.org/licenses/by-nc-nd/3.0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B529B-71E6-7630-410A-E66C5FD4D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E869A7C-11C3-330E-BB4A-B6599834CD02}"/>
              </a:ext>
            </a:extLst>
          </p:cNvPr>
          <p:cNvSpPr/>
          <p:nvPr/>
        </p:nvSpPr>
        <p:spPr>
          <a:xfrm>
            <a:off x="0" y="0"/>
            <a:ext cx="9143999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98AF4B-69D6-E898-345C-C973F6044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7870" y="393811"/>
            <a:ext cx="8308257" cy="3160021"/>
          </a:xfrm>
        </p:spPr>
        <p:txBody>
          <a:bodyPr anchor="t">
            <a:noAutofit/>
          </a:bodyPr>
          <a:lstStyle/>
          <a:p>
            <a:br>
              <a:rPr lang="en-GB" sz="2800" b="1" dirty="0">
                <a:solidFill>
                  <a:srgbClr val="FFFFFF"/>
                </a:solidFill>
              </a:rPr>
            </a:br>
            <a:br>
              <a:rPr lang="en-GB" sz="2800" b="1" dirty="0">
                <a:solidFill>
                  <a:srgbClr val="FFFFFF"/>
                </a:solidFill>
              </a:rPr>
            </a:br>
            <a:br>
              <a:rPr lang="en-GB" sz="2800" dirty="0">
                <a:solidFill>
                  <a:srgbClr val="FFFFFF"/>
                </a:solidFill>
              </a:rPr>
            </a:br>
            <a:br>
              <a:rPr lang="en-GB" sz="2800" dirty="0">
                <a:solidFill>
                  <a:srgbClr val="FFFFFF"/>
                </a:solidFill>
              </a:rPr>
            </a:br>
            <a:r>
              <a:rPr lang="en-GB" sz="3200" b="1" dirty="0">
                <a:solidFill>
                  <a:srgbClr val="FFFFFF"/>
                </a:solidFill>
              </a:rPr>
              <a:t>Session Two</a:t>
            </a:r>
            <a:br>
              <a:rPr lang="en-GB" sz="3200" b="1" dirty="0">
                <a:solidFill>
                  <a:srgbClr val="FFFFFF"/>
                </a:solidFill>
              </a:rPr>
            </a:br>
            <a:r>
              <a:rPr lang="en-GB" sz="3200" b="1" dirty="0">
                <a:solidFill>
                  <a:srgbClr val="FFFFFF"/>
                </a:solidFill>
              </a:rPr>
              <a:t>PCRN Members’ Presentations</a:t>
            </a:r>
            <a:br>
              <a:rPr lang="en-GB" sz="3200" b="1" dirty="0">
                <a:solidFill>
                  <a:srgbClr val="FFFFFF"/>
                </a:solidFill>
              </a:rPr>
            </a:br>
            <a:br>
              <a:rPr lang="en-GB" sz="2800" b="1" dirty="0">
                <a:solidFill>
                  <a:srgbClr val="FFFFFF"/>
                </a:solidFill>
              </a:rPr>
            </a:br>
            <a:br>
              <a:rPr lang="en-GB" sz="2800" b="1" dirty="0">
                <a:solidFill>
                  <a:srgbClr val="FFFFFF"/>
                </a:solidFill>
              </a:rPr>
            </a:br>
            <a:br>
              <a:rPr lang="en-GB" sz="2800" b="1" dirty="0">
                <a:solidFill>
                  <a:srgbClr val="FFFFFF"/>
                </a:solidFill>
              </a:rPr>
            </a:br>
            <a:r>
              <a:rPr lang="en-GB" sz="2800" dirty="0">
                <a:solidFill>
                  <a:srgbClr val="FFFFFF"/>
                </a:solidFill>
              </a:rPr>
              <a:t>Chair: Dr Geraldine Foley, TCD</a:t>
            </a:r>
            <a:br>
              <a:rPr lang="en-GB" sz="2800" dirty="0">
                <a:solidFill>
                  <a:srgbClr val="FFFFFF"/>
                </a:solidFill>
              </a:rPr>
            </a:br>
            <a:r>
              <a:rPr lang="en-GB" sz="2800" dirty="0">
                <a:solidFill>
                  <a:srgbClr val="FFFFFF"/>
                </a:solidFill>
              </a:rPr>
              <a:t>Vice Chair of PCRN Strategic Scientific Committee</a:t>
            </a:r>
            <a:endParaRPr lang="en-GB" sz="2800" i="1" dirty="0">
              <a:solidFill>
                <a:srgbClr val="FFFFFF"/>
              </a:solidFill>
            </a:endParaRPr>
          </a:p>
        </p:txBody>
      </p:sp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BCE99AED-1133-91FF-FB9C-AB721EC13D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0" y="0"/>
            <a:ext cx="3048000" cy="215536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8F7F2018-05EC-64CE-16DC-4CCF896A5A79}"/>
              </a:ext>
            </a:extLst>
          </p:cNvPr>
          <p:cNvGrpSpPr/>
          <p:nvPr/>
        </p:nvGrpSpPr>
        <p:grpSpPr>
          <a:xfrm>
            <a:off x="9143999" y="5896531"/>
            <a:ext cx="3543801" cy="830996"/>
            <a:chOff x="8606838" y="3356115"/>
            <a:chExt cx="3000890" cy="62146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1DEC2A5-B491-9820-C7D3-DB1098321352}"/>
                </a:ext>
              </a:extLst>
            </p:cNvPr>
            <p:cNvSpPr txBox="1"/>
            <p:nvPr/>
          </p:nvSpPr>
          <p:spPr>
            <a:xfrm>
              <a:off x="9177157" y="3356115"/>
              <a:ext cx="2430571" cy="6214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91440" tIns="45720" rIns="91440" bIns="45720" anchor="t">
              <a:spAutoFit/>
            </a:bodyPr>
            <a:lstStyle/>
            <a:p>
              <a:r>
                <a:rPr lang="en-GB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@aiihpc</a:t>
              </a:r>
            </a:p>
            <a:p>
              <a:r>
                <a:rPr lang="en-GB" sz="2400" dirty="0">
                  <a:effectLst/>
                  <a:latin typeface="Calibri"/>
                  <a:ea typeface="Calibri"/>
                  <a:cs typeface="Calibri"/>
                </a:rPr>
                <a:t>#</a:t>
              </a:r>
              <a:r>
                <a:rPr lang="en-GB" sz="2400" dirty="0">
                  <a:latin typeface="Calibri"/>
                  <a:ea typeface="Calibri"/>
                  <a:cs typeface="Calibri"/>
                </a:rPr>
                <a:t>PCRNSymposium</a:t>
              </a:r>
              <a:endParaRPr lang="en-GB" sz="2400" dirty="0">
                <a:effectLst/>
                <a:latin typeface="Calibri" panose="020F0502020204030204" pitchFamily="34" charset="0"/>
                <a:ea typeface="Calibri"/>
                <a:cs typeface="Calibri" panose="020F0502020204030204" pitchFamily="34" charset="0"/>
              </a:endParaRPr>
            </a:p>
          </p:txBody>
        </p:sp>
        <p:pic>
          <p:nvPicPr>
            <p:cNvPr id="6" name="Picture 2" descr="Musk unveils new name, logo for Twitter">
              <a:extLst>
                <a:ext uri="{FF2B5EF4-FFF2-40B4-BE49-F238E27FC236}">
                  <a16:creationId xmlns:a16="http://schemas.microsoft.com/office/drawing/2014/main" id="{BC20328A-8731-CA38-93B7-1A197DF245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06838" y="3356115"/>
              <a:ext cx="570319" cy="536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43595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6D71FA-3252-E10D-DF9F-69B28D0F2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263" y="1276350"/>
            <a:ext cx="5556250" cy="304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88000" tIns="288000" rIns="288000" bIns="288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srgbClr val="D6000D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Dying on the margins: Palliative care in the shadows of justice.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247368-1CAE-DBF6-C091-61DA085B36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88" y="3649663"/>
            <a:ext cx="793750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9">
            <a:extLst>
              <a:ext uri="{FF2B5EF4-FFF2-40B4-BE49-F238E27FC236}">
                <a16:creationId xmlns:a16="http://schemas.microsoft.com/office/drawing/2014/main" id="{9272235E-AB50-F19E-D259-7A0C29A11F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363" y="368300"/>
            <a:ext cx="293370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E4C6A8B-FBC6-E040-1BBB-D75FAB83A8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75" y="1349375"/>
            <a:ext cx="79375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Box 1">
            <a:extLst>
              <a:ext uri="{FF2B5EF4-FFF2-40B4-BE49-F238E27FC236}">
                <a16:creationId xmlns:a16="http://schemas.microsoft.com/office/drawing/2014/main" id="{B446CB83-E1EA-7E7A-0907-53CEBDA68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3950" y="4611688"/>
            <a:ext cx="509270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Audrey Roulston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Professor of Social Work in Palliative Care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Programme Director for MSc/PG Diploma in Palliative Care for Social Workers at Queen’s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Email. 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5"/>
              </a:rPr>
              <a:t>a.roulston@qub.ac.uk</a:t>
            </a: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 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7.40741E-7 L 0.10404 0.18843 " pathEditMode="relative" rAng="0" ptsTypes="AA">
                                      <p:cBhvr>
                                        <p:cTn id="6" dur="100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47" y="942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0069 L -0.17344 -0.14514 " pathEditMode="relative" ptsTypes="AA">
                                      <p:cBhvr>
                                        <p:cTn id="8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49AEF18-6E13-BD2C-104F-27201AF0102F}"/>
              </a:ext>
            </a:extLst>
          </p:cNvPr>
          <p:cNvSpPr/>
          <p:nvPr/>
        </p:nvSpPr>
        <p:spPr>
          <a:xfrm>
            <a:off x="0" y="-1588"/>
            <a:ext cx="6188075" cy="6859588"/>
          </a:xfrm>
          <a:prstGeom prst="rect">
            <a:avLst/>
          </a:prstGeom>
          <a:solidFill>
            <a:srgbClr val="D600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3051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VV</a:t>
            </a:r>
          </a:p>
        </p:txBody>
      </p:sp>
      <p:sp>
        <p:nvSpPr>
          <p:cNvPr id="5123" name="TextBox 6">
            <a:extLst>
              <a:ext uri="{FF2B5EF4-FFF2-40B4-BE49-F238E27FC236}">
                <a16:creationId xmlns:a16="http://schemas.microsoft.com/office/drawing/2014/main" id="{C3023AFB-CC09-2382-44BD-96B7A050F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263" y="1827213"/>
            <a:ext cx="52308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E3051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NORTHERN IRELAND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3D0574-D436-FE9F-A362-9DA7F4D7C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442913"/>
            <a:ext cx="48228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61369D-7318-46EB-AA37-7AF80D2EB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8" y="1411288"/>
            <a:ext cx="5230812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It is vital to promote social justice when working with and on behalf of individuals and groups who are oppressed or experience discrimination.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alt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People in prison face social injustice through health inequalities, bureaucratic delays, poor living conditions, and lack of privacy. </a:t>
            </a:r>
            <a:endParaRPr kumimoji="0" lang="en-US" altLang="en-US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126" name="Picture 12">
            <a:extLst>
              <a:ext uri="{FF2B5EF4-FFF2-40B4-BE49-F238E27FC236}">
                <a16:creationId xmlns:a16="http://schemas.microsoft.com/office/drawing/2014/main" id="{FB33DE2B-1CCE-17C6-0584-EEFBA0515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975" y="5945188"/>
            <a:ext cx="27479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5">
            <a:extLst>
              <a:ext uri="{FF2B5EF4-FFF2-40B4-BE49-F238E27FC236}">
                <a16:creationId xmlns:a16="http://schemas.microsoft.com/office/drawing/2014/main" id="{6C5E659F-773E-C190-D7E1-10DF31121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0"/>
            <a:ext cx="6003925" cy="5427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5BFE80-9847-A3AE-B566-8170EE66F3A6}"/>
              </a:ext>
            </a:extLst>
          </p:cNvPr>
          <p:cNvSpPr/>
          <p:nvPr/>
        </p:nvSpPr>
        <p:spPr>
          <a:xfrm>
            <a:off x="0" y="-1588"/>
            <a:ext cx="6283325" cy="6859588"/>
          </a:xfrm>
          <a:prstGeom prst="rect">
            <a:avLst/>
          </a:prstGeom>
          <a:solidFill>
            <a:srgbClr val="D600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3051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VV</a:t>
            </a:r>
          </a:p>
        </p:txBody>
      </p:sp>
      <p:sp>
        <p:nvSpPr>
          <p:cNvPr id="18434" name="TextBox 6">
            <a:extLst>
              <a:ext uri="{FF2B5EF4-FFF2-40B4-BE49-F238E27FC236}">
                <a16:creationId xmlns:a16="http://schemas.microsoft.com/office/drawing/2014/main" id="{1203C0A3-C3B5-CE6C-B83E-3A391F90A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150" y="1431925"/>
            <a:ext cx="5757863" cy="4832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Dying from natural causes in prison custody is a reality, due to: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Longer prison sentences (Bromley Briefing, 2018)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More chronically sick prisoners (Williams et al., 2014)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 ageing prison population (Van Zyl Smit and Appleton, 2019) and </a:t>
            </a:r>
          </a:p>
          <a:p>
            <a:pPr marL="457200" marR="0" lvl="0" indent="-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older people being sentenced for historical crimes (Bellas et al., 2024). 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C32B9A-6AB8-0E79-A0B8-D9FF6280F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" y="442913"/>
            <a:ext cx="48228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Background</a:t>
            </a:r>
          </a:p>
        </p:txBody>
      </p:sp>
      <p:pic>
        <p:nvPicPr>
          <p:cNvPr id="7173" name="Picture 12">
            <a:extLst>
              <a:ext uri="{FF2B5EF4-FFF2-40B4-BE49-F238E27FC236}">
                <a16:creationId xmlns:a16="http://schemas.microsoft.com/office/drawing/2014/main" id="{58535DA8-20BE-5A4C-2F54-2F8A0A289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975" y="5945188"/>
            <a:ext cx="27479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8">
            <a:extLst>
              <a:ext uri="{FF2B5EF4-FFF2-40B4-BE49-F238E27FC236}">
                <a16:creationId xmlns:a16="http://schemas.microsoft.com/office/drawing/2014/main" id="{15E1D7BD-1D74-F97D-DE15-D0B65E29A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325" y="0"/>
            <a:ext cx="5829300" cy="568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3BB901F-8F1F-796E-4D43-0EF82C027740}"/>
              </a:ext>
            </a:extLst>
          </p:cNvPr>
          <p:cNvSpPr/>
          <p:nvPr/>
        </p:nvSpPr>
        <p:spPr>
          <a:xfrm>
            <a:off x="0" y="-1588"/>
            <a:ext cx="6810375" cy="6859588"/>
          </a:xfrm>
          <a:prstGeom prst="rect">
            <a:avLst/>
          </a:prstGeom>
          <a:solidFill>
            <a:srgbClr val="D600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3051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773482-AF40-1D1D-0171-B5677CFE7D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63" y="442913"/>
            <a:ext cx="6003925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Environmental &amp; Regulatory Barriers in Prison</a:t>
            </a:r>
            <a:endParaRPr kumimoji="0" lang="en-US" altLang="en-US" sz="4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220" name="Picture 12">
            <a:extLst>
              <a:ext uri="{FF2B5EF4-FFF2-40B4-BE49-F238E27FC236}">
                <a16:creationId xmlns:a16="http://schemas.microsoft.com/office/drawing/2014/main" id="{1ED31416-8FC7-0E88-35A3-C022C04AE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975" y="5945188"/>
            <a:ext cx="27479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TextBox 7">
            <a:extLst>
              <a:ext uri="{FF2B5EF4-FFF2-40B4-BE49-F238E27FC236}">
                <a16:creationId xmlns:a16="http://schemas.microsoft.com/office/drawing/2014/main" id="{38F838C3-A1C6-9E25-AA1A-297BB33F0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1939925"/>
            <a:ext cx="6197600" cy="4494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Inflexible regulations for locking cells, restraints, ERCG or family visiting.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Children not allowed into prison cells.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Limited access to equipment &amp; restricted space in cells for equipment.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Limited number of specialist wings/beds.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Long distances people need to walk.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Dying in prison perceived as additional punishment &amp; humiliating.</a:t>
            </a:r>
          </a:p>
        </p:txBody>
      </p:sp>
      <p:sp>
        <p:nvSpPr>
          <p:cNvPr id="9222" name="AutoShape 2" descr="Maghaberry Prison reveals £54million revamp | Belfast Live">
            <a:extLst>
              <a:ext uri="{FF2B5EF4-FFF2-40B4-BE49-F238E27FC236}">
                <a16:creationId xmlns:a16="http://schemas.microsoft.com/office/drawing/2014/main" id="{4274C18A-F790-9863-5706-C0D18FC53D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48388" y="31750"/>
            <a:ext cx="4300537" cy="430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9223" name="Picture 10">
            <a:extLst>
              <a:ext uri="{FF2B5EF4-FFF2-40B4-BE49-F238E27FC236}">
                <a16:creationId xmlns:a16="http://schemas.microsoft.com/office/drawing/2014/main" id="{A078C09A-0B4A-1967-6859-4842052A7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5" y="-1588"/>
            <a:ext cx="5341938" cy="5483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00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>
            <a:extLst>
              <a:ext uri="{FF2B5EF4-FFF2-40B4-BE49-F238E27FC236}">
                <a16:creationId xmlns:a16="http://schemas.microsoft.com/office/drawing/2014/main" id="{FC804EEB-8B1D-6553-5ABD-05A49CBA1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7975" y="5945188"/>
            <a:ext cx="2747963" cy="55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A03DA30-13D2-C67A-6C93-2132C8149474}"/>
              </a:ext>
            </a:extLst>
          </p:cNvPr>
          <p:cNvSpPr txBox="1"/>
          <p:nvPr/>
        </p:nvSpPr>
        <p:spPr>
          <a:xfrm>
            <a:off x="292100" y="309563"/>
            <a:ext cx="6249988" cy="52625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Research Questions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Do people diagnosed with a life-limiting or chronic illness in UK prisons have equitable access to palliative care services?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Nature of Data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Published reports of independent investigations into deaths in prison custody between 1 January 2017 and 31 December 2020 in England, Wales, Scotland, and Northern Ireland.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Ethical Considerations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All data were publicly available online.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Formal ethical approval was not required.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11268" name="Picture 3">
            <a:extLst>
              <a:ext uri="{FF2B5EF4-FFF2-40B4-BE49-F238E27FC236}">
                <a16:creationId xmlns:a16="http://schemas.microsoft.com/office/drawing/2014/main" id="{98C86278-89B7-14A7-EA72-80542024ED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3713" y="2617788"/>
            <a:ext cx="5056187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7A5C18B-E0EC-7B8C-7A8B-7E82A98CC572}"/>
              </a:ext>
            </a:extLst>
          </p:cNvPr>
          <p:cNvSpPr txBox="1"/>
          <p:nvPr/>
        </p:nvSpPr>
        <p:spPr>
          <a:xfrm>
            <a:off x="6745288" y="309563"/>
            <a:ext cx="5154612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Data Collection &amp; Analysis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Prison Ombudsmen reports on anticipated deaths from natural causes in prison were examined and data were extracted and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analysed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using SPSS.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BF7DEC3C-C970-BD59-E9DA-D04DFB05B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50925"/>
          </a:xfrm>
        </p:spPr>
        <p:txBody>
          <a:bodyPr/>
          <a:lstStyle/>
          <a:p>
            <a:pPr algn="ctr"/>
            <a:r>
              <a:rPr lang="en-US" altLang="en-US" b="1"/>
              <a:t>Key Findings </a:t>
            </a:r>
            <a:endParaRPr lang="en-GB" altLang="en-US" b="1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8679DEB-51CE-1FAB-A710-9C80A7826A03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58758" y="1273277"/>
          <a:ext cx="3696932" cy="48718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Arrow: Right 4">
            <a:extLst>
              <a:ext uri="{FF2B5EF4-FFF2-40B4-BE49-F238E27FC236}">
                <a16:creationId xmlns:a16="http://schemas.microsoft.com/office/drawing/2014/main" id="{722DB2D0-9D19-3BA9-D853-3B5108E5F94D}"/>
              </a:ext>
            </a:extLst>
          </p:cNvPr>
          <p:cNvSpPr/>
          <p:nvPr/>
        </p:nvSpPr>
        <p:spPr>
          <a:xfrm>
            <a:off x="3195638" y="4994275"/>
            <a:ext cx="1258887" cy="5905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93" name="TextBox 8">
            <a:extLst>
              <a:ext uri="{FF2B5EF4-FFF2-40B4-BE49-F238E27FC236}">
                <a16:creationId xmlns:a16="http://schemas.microsoft.com/office/drawing/2014/main" id="{8C4CC70E-CB68-8F92-9916-B99248F960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4708525"/>
            <a:ext cx="24193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England = 443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Wales = 14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Scotland = 28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Northern Ireland = 2</a:t>
            </a:r>
            <a:endParaRPr kumimoji="0" lang="en-GB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39191523-970A-5927-2470-D51F27209319}"/>
              </a:ext>
            </a:extLst>
          </p:cNvPr>
          <p:cNvSpPr/>
          <p:nvPr/>
        </p:nvSpPr>
        <p:spPr>
          <a:xfrm>
            <a:off x="5419725" y="1271588"/>
            <a:ext cx="2320925" cy="1325562"/>
          </a:xfrm>
          <a:prstGeom prst="wedgeEllipseCallou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99.2% males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peech Bubble: Oval 10">
            <a:extLst>
              <a:ext uri="{FF2B5EF4-FFF2-40B4-BE49-F238E27FC236}">
                <a16:creationId xmlns:a16="http://schemas.microsoft.com/office/drawing/2014/main" id="{FE6DDEEE-A2D7-B632-BE1B-FB3A4C6030E3}"/>
              </a:ext>
            </a:extLst>
          </p:cNvPr>
          <p:cNvSpPr/>
          <p:nvPr/>
        </p:nvSpPr>
        <p:spPr>
          <a:xfrm>
            <a:off x="8107363" y="679450"/>
            <a:ext cx="2319337" cy="1325563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21.2% aged 80+years 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peech Bubble: Oval 11">
            <a:extLst>
              <a:ext uri="{FF2B5EF4-FFF2-40B4-BE49-F238E27FC236}">
                <a16:creationId xmlns:a16="http://schemas.microsoft.com/office/drawing/2014/main" id="{C64CE14C-BDD7-FACE-486D-2CA0AA4C9ABD}"/>
              </a:ext>
            </a:extLst>
          </p:cNvPr>
          <p:cNvSpPr/>
          <p:nvPr/>
        </p:nvSpPr>
        <p:spPr>
          <a:xfrm>
            <a:off x="9744075" y="1870075"/>
            <a:ext cx="2319338" cy="1325563"/>
          </a:xfrm>
          <a:prstGeom prst="wedgeEllipse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81.6% aged 60+ years</a:t>
            </a:r>
          </a:p>
        </p:txBody>
      </p:sp>
      <p:sp>
        <p:nvSpPr>
          <p:cNvPr id="13" name="Speech Bubble: Oval 12">
            <a:extLst>
              <a:ext uri="{FF2B5EF4-FFF2-40B4-BE49-F238E27FC236}">
                <a16:creationId xmlns:a16="http://schemas.microsoft.com/office/drawing/2014/main" id="{1063529E-2540-D439-89D7-E9F9BEFA9C21}"/>
              </a:ext>
            </a:extLst>
          </p:cNvPr>
          <p:cNvSpPr/>
          <p:nvPr/>
        </p:nvSpPr>
        <p:spPr>
          <a:xfrm>
            <a:off x="7315200" y="2459038"/>
            <a:ext cx="2320925" cy="1325562"/>
          </a:xfrm>
          <a:prstGeom prst="wedgeEllipse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45.2% died from cancer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Speech Bubble: Oval 13">
            <a:extLst>
              <a:ext uri="{FF2B5EF4-FFF2-40B4-BE49-F238E27FC236}">
                <a16:creationId xmlns:a16="http://schemas.microsoft.com/office/drawing/2014/main" id="{AC0B7686-153F-363D-DAA5-FE63C325F1F7}"/>
              </a:ext>
            </a:extLst>
          </p:cNvPr>
          <p:cNvSpPr/>
          <p:nvPr/>
        </p:nvSpPr>
        <p:spPr>
          <a:xfrm>
            <a:off x="7040563" y="4446588"/>
            <a:ext cx="2319337" cy="1325562"/>
          </a:xfrm>
          <a:prstGeom prst="wedgeEllipseCallou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384 cases (83.7%) care was deemed equivalent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Speech Bubble: Oval 14">
            <a:extLst>
              <a:ext uri="{FF2B5EF4-FFF2-40B4-BE49-F238E27FC236}">
                <a16:creationId xmlns:a16="http://schemas.microsoft.com/office/drawing/2014/main" id="{BF5662F6-9A9A-3EE9-2576-C596F0C27C4C}"/>
              </a:ext>
            </a:extLst>
          </p:cNvPr>
          <p:cNvSpPr/>
          <p:nvPr/>
        </p:nvSpPr>
        <p:spPr>
          <a:xfrm>
            <a:off x="9655175" y="3784600"/>
            <a:ext cx="2320925" cy="1325563"/>
          </a:xfrm>
          <a:prstGeom prst="wedgeEllipseCallou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48 cases care not equivalent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Speech Bubble: Oval 15">
            <a:extLst>
              <a:ext uri="{FF2B5EF4-FFF2-40B4-BE49-F238E27FC236}">
                <a16:creationId xmlns:a16="http://schemas.microsoft.com/office/drawing/2014/main" id="{30B2DEE6-A149-5E1E-3453-26FFC63EDE0F}"/>
              </a:ext>
            </a:extLst>
          </p:cNvPr>
          <p:cNvSpPr/>
          <p:nvPr/>
        </p:nvSpPr>
        <p:spPr>
          <a:xfrm>
            <a:off x="4886325" y="3117850"/>
            <a:ext cx="2320925" cy="1325563"/>
          </a:xfrm>
          <a:prstGeom prst="wedgeEllipseCallou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80% had more than 1 health care condition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3">
            <a:extLst>
              <a:ext uri="{FF2B5EF4-FFF2-40B4-BE49-F238E27FC236}">
                <a16:creationId xmlns:a16="http://schemas.microsoft.com/office/drawing/2014/main" id="{5FD499DC-8AC3-D903-2F29-134F798A7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b="1"/>
              <a:t>Examples of non-equivalent care</a:t>
            </a:r>
            <a:endParaRPr lang="en-GB" altLang="en-US" b="1"/>
          </a:p>
        </p:txBody>
      </p:sp>
      <p:sp>
        <p:nvSpPr>
          <p:cNvPr id="13315" name="Content Placeholder 4">
            <a:extLst>
              <a:ext uri="{FF2B5EF4-FFF2-40B4-BE49-F238E27FC236}">
                <a16:creationId xmlns:a16="http://schemas.microsoft.com/office/drawing/2014/main" id="{0B03F53C-BDA2-D740-7FE4-1411A5B3F8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12825" y="1438275"/>
            <a:ext cx="9048750" cy="4351338"/>
          </a:xfrm>
        </p:spPr>
        <p:txBody>
          <a:bodyPr/>
          <a:lstStyle/>
          <a:p>
            <a:r>
              <a:rPr lang="en-GB" altLang="en-US"/>
              <a:t>Poor care planning &amp; coordination</a:t>
            </a:r>
          </a:p>
          <a:p>
            <a:r>
              <a:rPr lang="en-GB" altLang="en-US"/>
              <a:t>Poor communication (patient, staff, family and GPs)</a:t>
            </a:r>
          </a:p>
          <a:p>
            <a:r>
              <a:rPr lang="en-GB" altLang="en-US"/>
              <a:t>Poor record keeping (not meeting NMC codes)</a:t>
            </a:r>
          </a:p>
          <a:p>
            <a:r>
              <a:rPr lang="en-GB" altLang="en-US"/>
              <a:t>Delayed assessments, blood tests, admissions…diagnosis &amp; access to treatment (including delayed access to palliative care / pain relief)</a:t>
            </a:r>
          </a:p>
          <a:p>
            <a:r>
              <a:rPr lang="en-GB" altLang="en-US"/>
              <a:t>System failures &amp; not adhering to protocols to manage chronic health conditions or not making urgent referrals using NHS pathways</a:t>
            </a:r>
          </a:p>
          <a:p>
            <a:r>
              <a:rPr lang="en-GB" altLang="en-US"/>
              <a:t>Lack of specialist equipment, incorrect dosages of meds, etc. </a:t>
            </a:r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8CA348CA-EEC0-01F7-05A2-3D9496DF5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17563"/>
          </a:xfrm>
        </p:spPr>
        <p:txBody>
          <a:bodyPr/>
          <a:lstStyle/>
          <a:p>
            <a:pPr algn="r"/>
            <a:r>
              <a:rPr lang="en-US" altLang="en-US" b="1"/>
              <a:t>Reference to Palliative Care in Reports</a:t>
            </a:r>
            <a:endParaRPr lang="en-GB" altLang="en-US" b="1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FE58063-57EB-56E2-569B-2AFEB97E7C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3713" y="1433513"/>
            <a:ext cx="5160962" cy="3990975"/>
          </a:xfrm>
        </p:spPr>
        <p:txBody>
          <a:bodyPr/>
          <a:lstStyle/>
          <a:p>
            <a:pPr>
              <a:defRPr/>
            </a:pPr>
            <a:r>
              <a:rPr lang="en-GB" dirty="0"/>
              <a:t>Palliative care </a:t>
            </a:r>
            <a:r>
              <a:rPr lang="en-GB" u="sng" dirty="0"/>
              <a:t>was</a:t>
            </a:r>
            <a:r>
              <a:rPr lang="en-GB" dirty="0"/>
              <a:t> mentioned in 193/220 deaths where cancer</a:t>
            </a:r>
            <a:r>
              <a:rPr lang="en-GB" dirty="0">
                <a:solidFill>
                  <a:schemeClr val="accent6"/>
                </a:solidFill>
              </a:rPr>
              <a:t> </a:t>
            </a:r>
            <a:r>
              <a:rPr lang="en-GB" dirty="0"/>
              <a:t>was the primary cause of death.</a:t>
            </a:r>
          </a:p>
          <a:p>
            <a:pPr>
              <a:defRPr/>
            </a:pPr>
            <a:r>
              <a:rPr lang="en-GB" dirty="0"/>
              <a:t>Palliative care </a:t>
            </a:r>
            <a:r>
              <a:rPr lang="en-GB" u="sng" dirty="0"/>
              <a:t>was</a:t>
            </a:r>
            <a:r>
              <a:rPr lang="en-GB" dirty="0"/>
              <a:t> mentioned in 122/267 (45.7%) deaths from non-cancer causes.</a:t>
            </a:r>
          </a:p>
          <a:p>
            <a:pPr>
              <a:defRPr/>
            </a:pPr>
            <a:r>
              <a:rPr lang="en-GB" dirty="0"/>
              <a:t>Palliative care </a:t>
            </a:r>
            <a:r>
              <a:rPr lang="en-GB" u="sng" dirty="0"/>
              <a:t>not</a:t>
            </a:r>
            <a:r>
              <a:rPr lang="en-GB" dirty="0"/>
              <a:t> mentioned in 50/80 cases of COPD/ pneumonia.</a:t>
            </a:r>
          </a:p>
          <a:p>
            <a:pPr>
              <a:defRPr/>
            </a:pPr>
            <a:r>
              <a:rPr lang="en-GB" dirty="0"/>
              <a:t>Palliative care </a:t>
            </a:r>
            <a:r>
              <a:rPr lang="en-GB" u="sng" dirty="0"/>
              <a:t>not</a:t>
            </a:r>
            <a:r>
              <a:rPr lang="en-GB" dirty="0"/>
              <a:t> mentioned in 60/105 cases of cardiovascular disease. </a:t>
            </a:r>
          </a:p>
          <a:p>
            <a:pPr>
              <a:defRPr/>
            </a:pPr>
            <a:endParaRPr lang="en-GB" dirty="0"/>
          </a:p>
        </p:txBody>
      </p:sp>
      <p:sp>
        <p:nvSpPr>
          <p:cNvPr id="14340" name="Content Placeholder 3">
            <a:extLst>
              <a:ext uri="{FF2B5EF4-FFF2-40B4-BE49-F238E27FC236}">
                <a16:creationId xmlns:a16="http://schemas.microsoft.com/office/drawing/2014/main" id="{A93FE19D-FE14-79B8-C161-69E0317C7B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365250"/>
            <a:ext cx="5645150" cy="5106988"/>
          </a:xfrm>
        </p:spPr>
        <p:txBody>
          <a:bodyPr/>
          <a:lstStyle/>
          <a:p>
            <a:r>
              <a:rPr lang="en-GB" altLang="en-US"/>
              <a:t>ERCG </a:t>
            </a:r>
            <a:r>
              <a:rPr lang="en-GB" altLang="en-US" u="sng"/>
              <a:t>was</a:t>
            </a:r>
            <a:r>
              <a:rPr lang="en-GB" altLang="en-US"/>
              <a:t> mentioned in 183/220 cases where the primary cause of death was cancer.</a:t>
            </a:r>
          </a:p>
          <a:p>
            <a:r>
              <a:rPr lang="en-GB" altLang="en-US"/>
              <a:t>Palliative care</a:t>
            </a:r>
            <a:r>
              <a:rPr lang="en-GB" altLang="en-US" u="sng"/>
              <a:t> was </a:t>
            </a:r>
            <a:r>
              <a:rPr lang="en-GB" altLang="en-US"/>
              <a:t>mentioned in 99/267 deaths from non-cancer causes. </a:t>
            </a:r>
          </a:p>
          <a:p>
            <a:r>
              <a:rPr lang="en-GB" altLang="en-US"/>
              <a:t>ERCG </a:t>
            </a:r>
            <a:r>
              <a:rPr lang="en-GB" altLang="en-US" u="sng"/>
              <a:t>was not </a:t>
            </a:r>
            <a:r>
              <a:rPr lang="en-GB" altLang="en-US"/>
              <a:t>mentioned in 46/80 cases of COPD/pneumonia.</a:t>
            </a:r>
          </a:p>
          <a:p>
            <a:r>
              <a:rPr lang="en-GB" altLang="en-US"/>
              <a:t>ERCG </a:t>
            </a:r>
            <a:r>
              <a:rPr lang="en-GB" altLang="en-US" u="sng"/>
              <a:t>was not </a:t>
            </a:r>
            <a:r>
              <a:rPr lang="en-GB" altLang="en-US"/>
              <a:t>mentioned in 76/105 cases of cardiovascular disease. </a:t>
            </a:r>
          </a:p>
          <a:p>
            <a:endParaRPr lang="en-GB" altLang="en-US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F7F4A51D-B1BC-4C97-FB50-3140F9936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742950"/>
          </a:xfrm>
        </p:spPr>
        <p:txBody>
          <a:bodyPr/>
          <a:lstStyle/>
          <a:p>
            <a:pPr algn="ctr"/>
            <a:r>
              <a:rPr lang="en-US" altLang="en-US" b="1">
                <a:latin typeface="Arial" panose="020B0604020202020204" pitchFamily="34" charset="0"/>
                <a:cs typeface="Arial" panose="020B0604020202020204" pitchFamily="34" charset="0"/>
              </a:rPr>
              <a:t>In summary …</a:t>
            </a:r>
            <a:endParaRPr lang="en-GB" altLang="en-US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3" name="Picture Placeholder 6">
            <a:extLst>
              <a:ext uri="{FF2B5EF4-FFF2-40B4-BE49-F238E27FC236}">
                <a16:creationId xmlns:a16="http://schemas.microsoft.com/office/drawing/2014/main" id="{AC43A9A6-ECA5-EDF5-E456-D22B80BBA73D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1" r="12721"/>
          <a:stretch>
            <a:fillRect/>
          </a:stretch>
        </p:blipFill>
        <p:spPr>
          <a:xfrm>
            <a:off x="5611813" y="987425"/>
            <a:ext cx="5743575" cy="4306888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17A260-5671-B953-4CE2-60E946E26B64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354013" y="1231900"/>
            <a:ext cx="5153025" cy="4518025"/>
          </a:xfrm>
        </p:spPr>
        <p:txBody>
          <a:bodyPr rtlCol="0">
            <a:spAutoFit/>
          </a:bodyPr>
          <a:lstStyle/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805 recommendations were made across 487 reports.</a:t>
            </a:r>
          </a:p>
          <a:p>
            <a:pPr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Main recommendations were for improved:</a:t>
            </a: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Clinical care, palliative &amp; end of life care </a:t>
            </a: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Communication &amp; documentation </a:t>
            </a: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Contact with families</a:t>
            </a: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Risk assessments for using restraints/frailty/falls/ACP </a:t>
            </a:r>
          </a:p>
          <a:p>
            <a:pPr marL="457200" indent="-457200"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Decision times for ERCG.</a:t>
            </a:r>
          </a:p>
        </p:txBody>
      </p:sp>
      <p:sp>
        <p:nvSpPr>
          <p:cNvPr id="15365" name="TextBox 7">
            <a:extLst>
              <a:ext uri="{FF2B5EF4-FFF2-40B4-BE49-F238E27FC236}">
                <a16:creationId xmlns:a16="http://schemas.microsoft.com/office/drawing/2014/main" id="{CEF52743-D6B0-59DE-1B45-38BDB64AB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88" y="5861050"/>
            <a:ext cx="61722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3" tooltip="http://www.weightymatters.ca/2016/09/saturday-stories-muscle-confusion.html"/>
              </a:rPr>
              <a:t>This Photo</a:t>
            </a:r>
            <a:r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 by Unknown Author is licensed under </a:t>
            </a:r>
            <a:r>
              <a:rPr kumimoji="0" lang="en-GB" altLang="en-US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4" tooltip="https://creativecommons.org/licenses/by-nc-nd/3.0/"/>
              </a:rPr>
              <a:t>CC BY-NC-ND</a:t>
            </a:r>
            <a:endParaRPr kumimoji="0" lang="en-GB" alt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6000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F14926-5242-7CED-52DE-57CE17A78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0963" y="5332413"/>
            <a:ext cx="874236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C4DC7BA-8B55-DAFE-4833-1763C1E95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1475" y="1957388"/>
            <a:ext cx="8742363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This research was funded by Marie Curie.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research team consisted of: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Prof. Audrey Roulston (QUB)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Dr. Mary Turner (University of Huddersfield)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Dr. Emma Carduff (Marie Curie, Edinburgh)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FEAF3A-7C29-2E70-4664-EF8BBEE622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1475" y="1111250"/>
            <a:ext cx="87423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Acknowledgements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999" y="4453060"/>
            <a:ext cx="9144000" cy="765245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School of Psychology, University College Dublin </a:t>
            </a:r>
          </a:p>
          <a:p>
            <a:r>
              <a:rPr lang="en-US" sz="1800" b="1" dirty="0">
                <a:solidFill>
                  <a:srgbClr val="262261"/>
                </a:solidFill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monika.pilch@ucd.ie</a:t>
            </a:r>
          </a:p>
          <a:p>
            <a:endParaRPr lang="en-IE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CF1072D-F635-4550-F254-6AE818206C17}"/>
              </a:ext>
            </a:extLst>
          </p:cNvPr>
          <p:cNvSpPr txBox="1">
            <a:spLocks/>
          </p:cNvSpPr>
          <p:nvPr/>
        </p:nvSpPr>
        <p:spPr>
          <a:xfrm>
            <a:off x="1206145" y="1097843"/>
            <a:ext cx="9779708" cy="214269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9B7B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Integrating Findings to Inform Multi-Level and Inclusive Interventions for Advance Care Planning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9B7B4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Mixed-Methods Study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Pilch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1,2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, M., Doyle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3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, F., Hayes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1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, C., Thomas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1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, S., Hogan</a:t>
            </a:r>
            <a:r>
              <a:rPr kumimoji="0" lang="en-US" sz="1800" b="1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4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, M. 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  <a:sym typeface="Lato Bold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1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Trinity College Dublin, 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2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University College Dublin,  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3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Royal College of Surgeons in Ireland, </a:t>
            </a:r>
            <a:r>
              <a:rPr kumimoji="0" lang="en-US" sz="1400" b="1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4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University of Galway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Lato Bold"/>
                <a:ea typeface="Lato Bold"/>
                <a:cs typeface="Lato Bold"/>
                <a:sym typeface="Lato Bold"/>
              </a:rPr>
              <a:t> 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2958" y="5552061"/>
            <a:ext cx="686072" cy="99058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6816" y="5908458"/>
            <a:ext cx="1545162" cy="6107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8594" y="5874908"/>
            <a:ext cx="694470" cy="69447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7736" y="5901802"/>
            <a:ext cx="2318175" cy="6675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5999" y="5874908"/>
            <a:ext cx="1328843" cy="64100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1799" y="5257800"/>
            <a:ext cx="1318784" cy="131157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041590" y="4022173"/>
            <a:ext cx="410881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Presenter: Monika Pilch, PhD</a:t>
            </a:r>
            <a:endParaRPr kumimoji="0" lang="en-IE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859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>
            <a:extLst>
              <a:ext uri="{FF2B5EF4-FFF2-40B4-BE49-F238E27FC236}">
                <a16:creationId xmlns:a16="http://schemas.microsoft.com/office/drawing/2014/main" id="{BE37E619-D754-EAC0-FD9B-481B14EDC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9512" y="103976"/>
            <a:ext cx="5084929" cy="927598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rgbClr val="49B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917CC3F-4BD3-D593-8C0D-2A3D7AE7C32E}"/>
              </a:ext>
            </a:extLst>
          </p:cNvPr>
          <p:cNvSpPr txBox="1"/>
          <p:nvPr/>
        </p:nvSpPr>
        <p:spPr>
          <a:xfrm>
            <a:off x="323565" y="978039"/>
            <a:ext cx="6491288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Ageing Population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3565" y="1406902"/>
            <a:ext cx="913262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1 in 6 over 60 years old by 2030. Most deaths will follow prolong illness.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917CC3F-4BD3-D593-8C0D-2A3D7AE7C32E}"/>
              </a:ext>
            </a:extLst>
          </p:cNvPr>
          <p:cNvSpPr txBox="1"/>
          <p:nvPr/>
        </p:nvSpPr>
        <p:spPr>
          <a:xfrm>
            <a:off x="300251" y="3171046"/>
            <a:ext cx="607325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ACP: Gaps &amp; Persistent Challenges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00250" y="3627003"/>
            <a:ext cx="4291303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ACP – behavioural complexity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Multilevel influences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Lack of theoretical grounding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917CC3F-4BD3-D593-8C0D-2A3D7AE7C32E}"/>
              </a:ext>
            </a:extLst>
          </p:cNvPr>
          <p:cNvSpPr txBox="1"/>
          <p:nvPr/>
        </p:nvSpPr>
        <p:spPr>
          <a:xfrm>
            <a:off x="323566" y="5099787"/>
            <a:ext cx="977241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Research Questions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[Inspired by design thinking &amp; universal design principles]  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3564" y="5805263"/>
            <a:ext cx="1165518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Why is ACP still low? </a:t>
            </a: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[What is the </a:t>
            </a:r>
            <a:r>
              <a:rPr kumimoji="0" lang="en-IE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problem</a:t>
            </a: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?]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What would a theory-informed, multilevel ACP intervention look like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? [What is the 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solution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?]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917CC3F-4BD3-D593-8C0D-2A3D7AE7C32E}"/>
              </a:ext>
            </a:extLst>
          </p:cNvPr>
          <p:cNvSpPr txBox="1"/>
          <p:nvPr/>
        </p:nvSpPr>
        <p:spPr>
          <a:xfrm>
            <a:off x="323565" y="2043514"/>
            <a:ext cx="939762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Advance Care Planning (ACP) &amp; Person-centered Care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23565" y="2439183"/>
            <a:ext cx="992951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Care preferences unexplored, poor ACP implementation, low engagement   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04716" y="978039"/>
            <a:ext cx="11750723" cy="1901712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04716" y="3007007"/>
            <a:ext cx="11750723" cy="1901712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04716" y="5035975"/>
            <a:ext cx="11750723" cy="1597828"/>
          </a:xfrm>
          <a:prstGeom prst="roundRect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0861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4" grpId="0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83" y="545861"/>
            <a:ext cx="10331355" cy="48313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AED6FBF-5458-EDA8-4CB7-72A886096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56095" y="215444"/>
            <a:ext cx="3340289" cy="97755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49B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</a:t>
            </a:r>
          </a:p>
        </p:txBody>
      </p:sp>
      <p:sp>
        <p:nvSpPr>
          <p:cNvPr id="2" name="Oval 1"/>
          <p:cNvSpPr/>
          <p:nvPr/>
        </p:nvSpPr>
        <p:spPr>
          <a:xfrm>
            <a:off x="477671" y="2283708"/>
            <a:ext cx="2811439" cy="3093460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3671248" y="215444"/>
            <a:ext cx="2415653" cy="2541403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6741994" y="2084186"/>
            <a:ext cx="2784144" cy="409497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4350" y="6162238"/>
            <a:ext cx="615687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Fig. 1. </a:t>
            </a: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Exploratory sequential mixed-methods design</a:t>
            </a:r>
            <a:endParaRPr kumimoji="0" lang="en-IE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CE2F01-A101-5714-015B-2DAD8CD40D4B}"/>
              </a:ext>
            </a:extLst>
          </p:cNvPr>
          <p:cNvSpPr txBox="1"/>
          <p:nvPr/>
        </p:nvSpPr>
        <p:spPr>
          <a:xfrm>
            <a:off x="1352420" y="4679398"/>
            <a:ext cx="1061942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Dataset 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(n = 117)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CE2F01-A101-5714-015B-2DAD8CD40D4B}"/>
              </a:ext>
            </a:extLst>
          </p:cNvPr>
          <p:cNvSpPr txBox="1"/>
          <p:nvPr/>
        </p:nvSpPr>
        <p:spPr>
          <a:xfrm>
            <a:off x="4219701" y="2001566"/>
            <a:ext cx="1305458" cy="523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Dataset 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(n = 2,884)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CE2F01-A101-5714-015B-2DAD8CD40D4B}"/>
              </a:ext>
            </a:extLst>
          </p:cNvPr>
          <p:cNvSpPr txBox="1"/>
          <p:nvPr/>
        </p:nvSpPr>
        <p:spPr>
          <a:xfrm>
            <a:off x="7533960" y="5408832"/>
            <a:ext cx="1255337" cy="52322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Dataset 3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(n = 22)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416630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AED6FBF-5458-EDA8-4CB7-72A886096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284" y="275951"/>
            <a:ext cx="6101426" cy="521971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49B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 Framework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ED7FD0-75E4-CA65-85EB-9914655339EA}"/>
              </a:ext>
            </a:extLst>
          </p:cNvPr>
          <p:cNvSpPr txBox="1"/>
          <p:nvPr/>
        </p:nvSpPr>
        <p:spPr>
          <a:xfrm>
            <a:off x="388438" y="957426"/>
            <a:ext cx="6213510" cy="412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Adapted “Integration Framework for Mixed Methods Study” </a:t>
            </a:r>
            <a:endParaRPr kumimoji="0" lang="en-IE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CE2F01-A101-5714-015B-2DAD8CD40D4B}"/>
              </a:ext>
            </a:extLst>
          </p:cNvPr>
          <p:cNvSpPr txBox="1"/>
          <p:nvPr/>
        </p:nvSpPr>
        <p:spPr>
          <a:xfrm>
            <a:off x="482247" y="1689367"/>
            <a:ext cx="13953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Six Stages</a:t>
            </a:r>
          </a:p>
        </p:txBody>
      </p:sp>
      <p:sp>
        <p:nvSpPr>
          <p:cNvPr id="8" name="Pentagon 7"/>
          <p:cNvSpPr/>
          <p:nvPr/>
        </p:nvSpPr>
        <p:spPr>
          <a:xfrm>
            <a:off x="460431" y="2573737"/>
            <a:ext cx="1307088" cy="336321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Reduction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Pentagon 8"/>
          <p:cNvSpPr/>
          <p:nvPr/>
        </p:nvSpPr>
        <p:spPr>
          <a:xfrm>
            <a:off x="2176982" y="2573738"/>
            <a:ext cx="1838280" cy="336321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Transformation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Pentagon 9"/>
          <p:cNvSpPr/>
          <p:nvPr/>
        </p:nvSpPr>
        <p:spPr>
          <a:xfrm>
            <a:off x="4457494" y="2576663"/>
            <a:ext cx="1555076" cy="336321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Comparison 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Pentagon 10"/>
          <p:cNvSpPr/>
          <p:nvPr/>
        </p:nvSpPr>
        <p:spPr>
          <a:xfrm>
            <a:off x="6454143" y="2560050"/>
            <a:ext cx="1459449" cy="336321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Integration 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Pentagon 11"/>
          <p:cNvSpPr/>
          <p:nvPr/>
        </p:nvSpPr>
        <p:spPr>
          <a:xfrm>
            <a:off x="8385413" y="2561426"/>
            <a:ext cx="1236082" cy="336321"/>
          </a:xfrm>
          <a:prstGeom prst="homePlat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Mapping 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Pentagon 12"/>
          <p:cNvSpPr/>
          <p:nvPr/>
        </p:nvSpPr>
        <p:spPr>
          <a:xfrm>
            <a:off x="10031815" y="2532675"/>
            <a:ext cx="2069274" cy="336320"/>
          </a:xfrm>
          <a:prstGeom prst="homePlat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Credibility Check 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6703" y="2521605"/>
            <a:ext cx="468867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15" name="Oval 14"/>
          <p:cNvSpPr/>
          <p:nvPr/>
        </p:nvSpPr>
        <p:spPr>
          <a:xfrm>
            <a:off x="1802520" y="2536109"/>
            <a:ext cx="468867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6" name="Oval 15"/>
          <p:cNvSpPr/>
          <p:nvPr/>
        </p:nvSpPr>
        <p:spPr>
          <a:xfrm>
            <a:off x="4085264" y="2521605"/>
            <a:ext cx="468867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7" name="Oval 16"/>
          <p:cNvSpPr/>
          <p:nvPr/>
        </p:nvSpPr>
        <p:spPr>
          <a:xfrm>
            <a:off x="9689050" y="2482754"/>
            <a:ext cx="468867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18" name="Oval 17"/>
          <p:cNvSpPr/>
          <p:nvPr/>
        </p:nvSpPr>
        <p:spPr>
          <a:xfrm>
            <a:off x="7983594" y="2499611"/>
            <a:ext cx="468867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19" name="Oval 18"/>
          <p:cNvSpPr/>
          <p:nvPr/>
        </p:nvSpPr>
        <p:spPr>
          <a:xfrm>
            <a:off x="6055514" y="2513299"/>
            <a:ext cx="468867" cy="457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CE2F01-A101-5714-015B-2DAD8CD40D4B}"/>
              </a:ext>
            </a:extLst>
          </p:cNvPr>
          <p:cNvSpPr txBox="1"/>
          <p:nvPr/>
        </p:nvSpPr>
        <p:spPr>
          <a:xfrm>
            <a:off x="7299639" y="205523"/>
            <a:ext cx="441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Technique: </a:t>
            </a: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Following the Thread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0" name="Flowchart: Alternate Process 29"/>
          <p:cNvSpPr/>
          <p:nvPr/>
        </p:nvSpPr>
        <p:spPr>
          <a:xfrm>
            <a:off x="9621498" y="745082"/>
            <a:ext cx="2188647" cy="22730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Agreement?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Flowchart: Alternate Process 30"/>
          <p:cNvSpPr/>
          <p:nvPr/>
        </p:nvSpPr>
        <p:spPr>
          <a:xfrm>
            <a:off x="9621495" y="1035904"/>
            <a:ext cx="2188647" cy="22730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Complementarity?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Flowchart: Alternate Process 31"/>
          <p:cNvSpPr/>
          <p:nvPr/>
        </p:nvSpPr>
        <p:spPr>
          <a:xfrm>
            <a:off x="9621495" y="1339020"/>
            <a:ext cx="2188647" cy="22730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Dissonance?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Flowchart: Alternate Process 32"/>
          <p:cNvSpPr/>
          <p:nvPr/>
        </p:nvSpPr>
        <p:spPr>
          <a:xfrm>
            <a:off x="9621496" y="1653254"/>
            <a:ext cx="2188647" cy="227308"/>
          </a:xfrm>
          <a:prstGeom prst="flowChartAlternateProcess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Silence?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Down Arrow 33"/>
          <p:cNvSpPr/>
          <p:nvPr/>
        </p:nvSpPr>
        <p:spPr>
          <a:xfrm>
            <a:off x="823087" y="1417575"/>
            <a:ext cx="484632" cy="21949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7" name="Straight Arrow Connector 36"/>
          <p:cNvCxnSpPr>
            <a:stCxn id="10" idx="0"/>
            <a:endCxn id="42" idx="1"/>
          </p:cNvCxnSpPr>
          <p:nvPr/>
        </p:nvCxnSpPr>
        <p:spPr>
          <a:xfrm flipV="1">
            <a:off x="5150952" y="1166402"/>
            <a:ext cx="1883125" cy="1410261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260" y="645814"/>
            <a:ext cx="1794698" cy="13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6" name="Down Arrow 35"/>
          <p:cNvSpPr/>
          <p:nvPr/>
        </p:nvSpPr>
        <p:spPr>
          <a:xfrm rot="16200000">
            <a:off x="9154791" y="1153462"/>
            <a:ext cx="484632" cy="219499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7034077" y="136450"/>
            <a:ext cx="5059260" cy="2059904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3260467" y="6489694"/>
            <a:ext cx="53948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Fig. 2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ACP Behaviours Embedded in Context</a:t>
            </a:r>
            <a:endParaRPr kumimoji="0" lang="en-IE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5819" y="3489078"/>
            <a:ext cx="3216384" cy="2652415"/>
          </a:xfrm>
          <a:prstGeom prst="rect">
            <a:avLst/>
          </a:prstGeom>
        </p:spPr>
      </p:pic>
      <p:pic>
        <p:nvPicPr>
          <p:cNvPr id="49" name="Picture 48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393" y="3489078"/>
            <a:ext cx="2514996" cy="265241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Rectangle 57"/>
          <p:cNvSpPr/>
          <p:nvPr/>
        </p:nvSpPr>
        <p:spPr>
          <a:xfrm>
            <a:off x="3195532" y="6141493"/>
            <a:ext cx="28135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Behaviour Change Wheel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215447" y="6141493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Socioecological Perspective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0" name="image3.png"/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815819" y="3175165"/>
            <a:ext cx="6346139" cy="33330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cxnSp>
        <p:nvCxnSpPr>
          <p:cNvPr id="61" name="Straight Arrow Connector 60"/>
          <p:cNvCxnSpPr/>
          <p:nvPr/>
        </p:nvCxnSpPr>
        <p:spPr>
          <a:xfrm flipH="1">
            <a:off x="8667543" y="2897747"/>
            <a:ext cx="251831" cy="665872"/>
          </a:xfrm>
          <a:prstGeom prst="straightConnector1">
            <a:avLst/>
          </a:prstGeom>
          <a:ln w="57150"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56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30" grpId="0" animBg="1"/>
      <p:bldP spid="31" grpId="0" animBg="1"/>
      <p:bldP spid="32" grpId="0" animBg="1"/>
      <p:bldP spid="33" grpId="0" animBg="1"/>
      <p:bldP spid="34" grpId="0" animBg="1"/>
      <p:bldP spid="36" grpId="0" animBg="1"/>
      <p:bldP spid="42" grpId="0" animBg="1"/>
      <p:bldP spid="45" grpId="0"/>
      <p:bldP spid="58" grpId="0"/>
      <p:bldP spid="5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8129" y="1105470"/>
            <a:ext cx="5100829" cy="49743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16"/>
          <p:cNvSpPr txBox="1"/>
          <p:nvPr/>
        </p:nvSpPr>
        <p:spPr>
          <a:xfrm>
            <a:off x="2552132" y="6341414"/>
            <a:ext cx="8734566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0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Fig. 3</a:t>
            </a:r>
            <a:r>
              <a:rPr kumimoji="0" lang="en-IE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en-IE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Relational and Multilevel Dimensions of Advance Care Planning</a:t>
            </a:r>
            <a:endParaRPr kumimoji="0" lang="en-US" sz="20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AED6FBF-5458-EDA8-4CB7-72A886096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2637" y="113466"/>
            <a:ext cx="3340289" cy="81485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49B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 </a:t>
            </a:r>
          </a:p>
        </p:txBody>
      </p:sp>
      <p:sp>
        <p:nvSpPr>
          <p:cNvPr id="2" name="Hexagon 1"/>
          <p:cNvSpPr/>
          <p:nvPr/>
        </p:nvSpPr>
        <p:spPr>
          <a:xfrm>
            <a:off x="3589362" y="2579427"/>
            <a:ext cx="532263" cy="477672"/>
          </a:xfrm>
          <a:prstGeom prst="hexagon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8" name="Hexagon 7"/>
          <p:cNvSpPr/>
          <p:nvPr/>
        </p:nvSpPr>
        <p:spPr>
          <a:xfrm>
            <a:off x="5079243" y="1367051"/>
            <a:ext cx="532263" cy="477672"/>
          </a:xfrm>
          <a:prstGeom prst="hexagon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9" name="Hexagon 8"/>
          <p:cNvSpPr/>
          <p:nvPr/>
        </p:nvSpPr>
        <p:spPr>
          <a:xfrm>
            <a:off x="8056695" y="2743201"/>
            <a:ext cx="532263" cy="477672"/>
          </a:xfrm>
          <a:prstGeom prst="hexagon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10" name="Hexagon 9"/>
          <p:cNvSpPr/>
          <p:nvPr/>
        </p:nvSpPr>
        <p:spPr>
          <a:xfrm>
            <a:off x="4160293" y="4510584"/>
            <a:ext cx="532263" cy="477672"/>
          </a:xfrm>
          <a:prstGeom prst="hexagon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11" name="Hexagon 10"/>
          <p:cNvSpPr/>
          <p:nvPr/>
        </p:nvSpPr>
        <p:spPr>
          <a:xfrm>
            <a:off x="7456795" y="4495678"/>
            <a:ext cx="532263" cy="477672"/>
          </a:xfrm>
          <a:prstGeom prst="hexagon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3227641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86" y="1869741"/>
            <a:ext cx="3479685" cy="35279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941" y="2241092"/>
            <a:ext cx="4261368" cy="27852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0279" y="1869741"/>
            <a:ext cx="3473144" cy="35279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ounded Rectangle 1"/>
          <p:cNvSpPr/>
          <p:nvPr/>
        </p:nvSpPr>
        <p:spPr>
          <a:xfrm>
            <a:off x="655093" y="6100549"/>
            <a:ext cx="2647665" cy="477672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INDIVIDUAL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983941" y="6100549"/>
            <a:ext cx="8019481" cy="477672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INTERPERSONAL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5093" y="1166879"/>
            <a:ext cx="2647665" cy="4776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Meta-theme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790792" y="1166878"/>
            <a:ext cx="2647665" cy="4776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Meta-theme 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26491" y="1166878"/>
            <a:ext cx="2647665" cy="4776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Meta-theme 3</a:t>
            </a:r>
          </a:p>
        </p:txBody>
      </p:sp>
    </p:spTree>
    <p:extLst>
      <p:ext uri="{BB962C8B-B14F-4D97-AF65-F5344CB8AC3E}">
        <p14:creationId xmlns:p14="http://schemas.microsoft.com/office/powerpoint/2010/main" val="4081478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183" y="848302"/>
            <a:ext cx="4918710" cy="47013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6600" y="982639"/>
            <a:ext cx="3272788" cy="49333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ounded Rectangle 5"/>
          <p:cNvSpPr/>
          <p:nvPr/>
        </p:nvSpPr>
        <p:spPr>
          <a:xfrm>
            <a:off x="2079705" y="6086901"/>
            <a:ext cx="2647665" cy="477672"/>
          </a:xfrm>
          <a:prstGeom prst="round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SERVICE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35113" y="6086901"/>
            <a:ext cx="2647665" cy="477672"/>
          </a:xfrm>
          <a:prstGeom prst="round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SYSTEM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79704" y="147582"/>
            <a:ext cx="2647665" cy="4776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Meta-theme 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619161" y="386418"/>
            <a:ext cx="2647665" cy="4776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Meta-theme 5</a:t>
            </a:r>
          </a:p>
        </p:txBody>
      </p:sp>
    </p:spTree>
    <p:extLst>
      <p:ext uri="{BB962C8B-B14F-4D97-AF65-F5344CB8AC3E}">
        <p14:creationId xmlns:p14="http://schemas.microsoft.com/office/powerpoint/2010/main" val="660778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3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238231" y="1385247"/>
            <a:ext cx="7178723" cy="4271747"/>
          </a:xfrm>
          <a:prstGeom prst="rect">
            <a:avLst/>
          </a:prstGeom>
          <a:ln/>
        </p:spPr>
      </p:pic>
      <p:sp>
        <p:nvSpPr>
          <p:cNvPr id="2" name="Oval 1"/>
          <p:cNvSpPr/>
          <p:nvPr/>
        </p:nvSpPr>
        <p:spPr>
          <a:xfrm>
            <a:off x="791571" y="682388"/>
            <a:ext cx="10440536" cy="5663821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val 4"/>
          <p:cNvSpPr/>
          <p:nvPr/>
        </p:nvSpPr>
        <p:spPr>
          <a:xfrm>
            <a:off x="1528549" y="1241947"/>
            <a:ext cx="8898341" cy="4531056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Oval 5"/>
          <p:cNvSpPr/>
          <p:nvPr/>
        </p:nvSpPr>
        <p:spPr>
          <a:xfrm>
            <a:off x="188555" y="136478"/>
            <a:ext cx="11862418" cy="6629400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ounded Rectangle 6"/>
          <p:cNvSpPr/>
          <p:nvPr/>
        </p:nvSpPr>
        <p:spPr>
          <a:xfrm rot="552093">
            <a:off x="6411222" y="852983"/>
            <a:ext cx="1460310" cy="4367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Education</a:t>
            </a:r>
          </a:p>
        </p:txBody>
      </p:sp>
      <p:sp>
        <p:nvSpPr>
          <p:cNvPr id="8" name="Rounded Rectangle 7"/>
          <p:cNvSpPr/>
          <p:nvPr/>
        </p:nvSpPr>
        <p:spPr>
          <a:xfrm rot="1741047">
            <a:off x="8645915" y="1473100"/>
            <a:ext cx="1460310" cy="4367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Persuasion</a:t>
            </a:r>
          </a:p>
        </p:txBody>
      </p:sp>
      <p:sp>
        <p:nvSpPr>
          <p:cNvPr id="9" name="Rounded Rectangle 8"/>
          <p:cNvSpPr/>
          <p:nvPr/>
        </p:nvSpPr>
        <p:spPr>
          <a:xfrm rot="4503677">
            <a:off x="9902364" y="3062173"/>
            <a:ext cx="1621168" cy="4367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Incentivisation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 rot="20948324">
            <a:off x="7139483" y="5612026"/>
            <a:ext cx="1460310" cy="4367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</a:t>
            </a:r>
          </a:p>
        </p:txBody>
      </p:sp>
      <p:sp>
        <p:nvSpPr>
          <p:cNvPr id="13" name="Rounded Rectangle 12"/>
          <p:cNvSpPr/>
          <p:nvPr/>
        </p:nvSpPr>
        <p:spPr>
          <a:xfrm rot="1950495">
            <a:off x="1481107" y="4775566"/>
            <a:ext cx="1460310" cy="4367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Modelling </a:t>
            </a:r>
          </a:p>
        </p:txBody>
      </p:sp>
      <p:sp>
        <p:nvSpPr>
          <p:cNvPr id="14" name="Rounded Rectangle 13"/>
          <p:cNvSpPr/>
          <p:nvPr/>
        </p:nvSpPr>
        <p:spPr>
          <a:xfrm rot="577079">
            <a:off x="3799543" y="5708976"/>
            <a:ext cx="1460310" cy="4367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Enablement </a:t>
            </a:r>
          </a:p>
        </p:txBody>
      </p:sp>
      <p:sp>
        <p:nvSpPr>
          <p:cNvPr id="15" name="Rounded Rectangle 14"/>
          <p:cNvSpPr/>
          <p:nvPr/>
        </p:nvSpPr>
        <p:spPr>
          <a:xfrm rot="18132480">
            <a:off x="659902" y="2457051"/>
            <a:ext cx="1647008" cy="52478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Environmental restructuring </a:t>
            </a:r>
          </a:p>
        </p:txBody>
      </p:sp>
      <p:sp>
        <p:nvSpPr>
          <p:cNvPr id="16" name="Rounded Rectangle 15"/>
          <p:cNvSpPr/>
          <p:nvPr/>
        </p:nvSpPr>
        <p:spPr>
          <a:xfrm rot="20913642">
            <a:off x="3079451" y="450377"/>
            <a:ext cx="1460310" cy="436728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Guidelines</a:t>
            </a:r>
          </a:p>
        </p:txBody>
      </p:sp>
      <p:sp>
        <p:nvSpPr>
          <p:cNvPr id="17" name="Rounded Rectangle 16"/>
          <p:cNvSpPr/>
          <p:nvPr/>
        </p:nvSpPr>
        <p:spPr>
          <a:xfrm rot="757919">
            <a:off x="7173035" y="398895"/>
            <a:ext cx="1935825" cy="50379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Environmental / Social Planning</a:t>
            </a:r>
          </a:p>
        </p:txBody>
      </p:sp>
      <p:sp>
        <p:nvSpPr>
          <p:cNvPr id="18" name="Rounded Rectangle 17"/>
          <p:cNvSpPr/>
          <p:nvPr/>
        </p:nvSpPr>
        <p:spPr>
          <a:xfrm rot="3457396">
            <a:off x="10144765" y="2073139"/>
            <a:ext cx="1935825" cy="503795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 / Marketing 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47947" y="6395675"/>
            <a:ext cx="1809669" cy="37020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Provision</a:t>
            </a:r>
          </a:p>
        </p:txBody>
      </p:sp>
      <p:sp>
        <p:nvSpPr>
          <p:cNvPr id="20" name="Rounded Rectangle 19"/>
          <p:cNvSpPr/>
          <p:nvPr/>
        </p:nvSpPr>
        <p:spPr>
          <a:xfrm rot="19239891">
            <a:off x="9887782" y="5031799"/>
            <a:ext cx="1442149" cy="37020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Legislation</a:t>
            </a:r>
          </a:p>
        </p:txBody>
      </p:sp>
      <p:sp>
        <p:nvSpPr>
          <p:cNvPr id="21" name="Rounded Rectangle 20"/>
          <p:cNvSpPr/>
          <p:nvPr/>
        </p:nvSpPr>
        <p:spPr>
          <a:xfrm rot="17933281">
            <a:off x="-112890" y="2430711"/>
            <a:ext cx="1793437" cy="37020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Fiscal Measures</a:t>
            </a:r>
          </a:p>
        </p:txBody>
      </p:sp>
      <p:sp>
        <p:nvSpPr>
          <p:cNvPr id="22" name="Rounded Rectangle 21"/>
          <p:cNvSpPr/>
          <p:nvPr/>
        </p:nvSpPr>
        <p:spPr>
          <a:xfrm rot="1460948">
            <a:off x="1809912" y="5637921"/>
            <a:ext cx="1442149" cy="37020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Regulation</a:t>
            </a:r>
          </a:p>
        </p:txBody>
      </p:sp>
      <p:sp>
        <p:nvSpPr>
          <p:cNvPr id="30" name="Rounded Rectangle 29"/>
          <p:cNvSpPr/>
          <p:nvPr/>
        </p:nvSpPr>
        <p:spPr>
          <a:xfrm rot="20913642">
            <a:off x="3626612" y="943387"/>
            <a:ext cx="1460310" cy="4367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Restrictions</a:t>
            </a:r>
          </a:p>
        </p:txBody>
      </p:sp>
      <p:sp>
        <p:nvSpPr>
          <p:cNvPr id="31" name="Rounded Rectangle 30"/>
          <p:cNvSpPr/>
          <p:nvPr/>
        </p:nvSpPr>
        <p:spPr>
          <a:xfrm rot="19763998">
            <a:off x="8948035" y="4961022"/>
            <a:ext cx="1460310" cy="43672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Coercion</a:t>
            </a:r>
          </a:p>
        </p:txBody>
      </p:sp>
      <p:sp>
        <p:nvSpPr>
          <p:cNvPr id="34" name="Rounded Rectangle 33"/>
          <p:cNvSpPr/>
          <p:nvPr/>
        </p:nvSpPr>
        <p:spPr>
          <a:xfrm rot="552093">
            <a:off x="6427398" y="852983"/>
            <a:ext cx="1460310" cy="436728"/>
          </a:xfrm>
          <a:prstGeom prst="round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Education</a:t>
            </a:r>
          </a:p>
        </p:txBody>
      </p:sp>
      <p:sp>
        <p:nvSpPr>
          <p:cNvPr id="36" name="Rounded Rectangle 35"/>
          <p:cNvSpPr/>
          <p:nvPr/>
        </p:nvSpPr>
        <p:spPr>
          <a:xfrm rot="1741047">
            <a:off x="8648302" y="1475269"/>
            <a:ext cx="1460310" cy="436728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Persuasion</a:t>
            </a:r>
          </a:p>
        </p:txBody>
      </p:sp>
      <p:sp>
        <p:nvSpPr>
          <p:cNvPr id="37" name="Rounded Rectangle 36"/>
          <p:cNvSpPr/>
          <p:nvPr/>
        </p:nvSpPr>
        <p:spPr>
          <a:xfrm rot="4503677">
            <a:off x="9902364" y="3065186"/>
            <a:ext cx="1621168" cy="436728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Incentivisation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ounded Rectangle 37"/>
          <p:cNvSpPr/>
          <p:nvPr/>
        </p:nvSpPr>
        <p:spPr>
          <a:xfrm rot="20948324">
            <a:off x="7153638" y="5614317"/>
            <a:ext cx="1460310" cy="436728"/>
          </a:xfrm>
          <a:prstGeom prst="round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Training</a:t>
            </a:r>
          </a:p>
        </p:txBody>
      </p:sp>
      <p:sp>
        <p:nvSpPr>
          <p:cNvPr id="39" name="Rounded Rectangle 38"/>
          <p:cNvSpPr/>
          <p:nvPr/>
        </p:nvSpPr>
        <p:spPr>
          <a:xfrm rot="577079">
            <a:off x="3801573" y="5711987"/>
            <a:ext cx="1460310" cy="436728"/>
          </a:xfrm>
          <a:prstGeom prst="round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Enablement </a:t>
            </a:r>
          </a:p>
        </p:txBody>
      </p:sp>
      <p:sp>
        <p:nvSpPr>
          <p:cNvPr id="40" name="Rounded Rectangle 39"/>
          <p:cNvSpPr/>
          <p:nvPr/>
        </p:nvSpPr>
        <p:spPr>
          <a:xfrm rot="1950495">
            <a:off x="1497821" y="4779437"/>
            <a:ext cx="1460310" cy="436728"/>
          </a:xfrm>
          <a:prstGeom prst="roundRect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Modelling </a:t>
            </a:r>
          </a:p>
        </p:txBody>
      </p:sp>
      <p:sp>
        <p:nvSpPr>
          <p:cNvPr id="41" name="Rounded Rectangle 40"/>
          <p:cNvSpPr/>
          <p:nvPr/>
        </p:nvSpPr>
        <p:spPr>
          <a:xfrm rot="18132480">
            <a:off x="652354" y="2427567"/>
            <a:ext cx="1647008" cy="581571"/>
          </a:xfrm>
          <a:prstGeom prst="roundRect">
            <a:avLst/>
          </a:prstGeom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Environmental restructuring </a:t>
            </a:r>
          </a:p>
        </p:txBody>
      </p:sp>
      <p:sp>
        <p:nvSpPr>
          <p:cNvPr id="42" name="Rounded Rectangle 41"/>
          <p:cNvSpPr/>
          <p:nvPr/>
        </p:nvSpPr>
        <p:spPr>
          <a:xfrm rot="3457396">
            <a:off x="10148515" y="2073139"/>
            <a:ext cx="1935825" cy="503795"/>
          </a:xfrm>
          <a:prstGeom prst="roundRect">
            <a:avLst/>
          </a:prstGeom>
          <a:solidFill>
            <a:schemeClr val="accent6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Communication / Marketing 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147947" y="6415040"/>
            <a:ext cx="1809669" cy="370203"/>
          </a:xfrm>
          <a:prstGeom prst="roundRect">
            <a:avLst/>
          </a:prstGeom>
          <a:solidFill>
            <a:schemeClr val="accent6"/>
          </a:solid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Provision</a:t>
            </a:r>
          </a:p>
        </p:txBody>
      </p:sp>
      <p:sp>
        <p:nvSpPr>
          <p:cNvPr id="44" name="Rounded Rectangle 43"/>
          <p:cNvSpPr/>
          <p:nvPr/>
        </p:nvSpPr>
        <p:spPr>
          <a:xfrm rot="20913642">
            <a:off x="3079452" y="452276"/>
            <a:ext cx="1460310" cy="4367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Guidelines</a:t>
            </a:r>
          </a:p>
        </p:txBody>
      </p:sp>
      <p:sp>
        <p:nvSpPr>
          <p:cNvPr id="46" name="Rounded Rectangle 45"/>
          <p:cNvSpPr/>
          <p:nvPr/>
        </p:nvSpPr>
        <p:spPr>
          <a:xfrm rot="19239891">
            <a:off x="9891812" y="5047780"/>
            <a:ext cx="1442149" cy="3702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Legislation</a:t>
            </a:r>
          </a:p>
        </p:txBody>
      </p:sp>
      <p:sp>
        <p:nvSpPr>
          <p:cNvPr id="48" name="Rounded Rectangle 47"/>
          <p:cNvSpPr/>
          <p:nvPr/>
        </p:nvSpPr>
        <p:spPr>
          <a:xfrm rot="757919">
            <a:off x="7173035" y="386403"/>
            <a:ext cx="1935825" cy="50379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Environmental / Social Planning</a:t>
            </a:r>
          </a:p>
        </p:txBody>
      </p:sp>
    </p:spTree>
    <p:extLst>
      <p:ext uri="{BB962C8B-B14F-4D97-AF65-F5344CB8AC3E}">
        <p14:creationId xmlns:p14="http://schemas.microsoft.com/office/powerpoint/2010/main" val="12307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0" grpId="0" animBg="1"/>
      <p:bldP spid="31" grpId="0" animBg="1"/>
      <p:bldP spid="34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BD099B1-7EA1-AB16-B3D5-D88C3DCD902A}"/>
              </a:ext>
            </a:extLst>
          </p:cNvPr>
          <p:cNvSpPr txBox="1"/>
          <p:nvPr/>
        </p:nvSpPr>
        <p:spPr>
          <a:xfrm>
            <a:off x="1271984" y="1383885"/>
            <a:ext cx="2331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9B7B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Strengths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Rectangle 7"/>
          <p:cNvSpPr/>
          <p:nvPr/>
        </p:nvSpPr>
        <p:spPr>
          <a:xfrm>
            <a:off x="736979" y="2455078"/>
            <a:ext cx="521666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Systematic approach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Integration of heterogeneous evidence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Triangulation of stakeholders’ perspectives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Wingdings" panose="05000000000000000000" pitchFamily="2" charset="2"/>
              </a:rPr>
              <a:t> ensured depth &amp; breath</a:t>
            </a: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Theoretical grounding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Mapping facilitated clear roadmap.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Practical, solution-focused synthesis.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D099B1-7EA1-AB16-B3D5-D88C3DCD902A}"/>
              </a:ext>
            </a:extLst>
          </p:cNvPr>
          <p:cNvSpPr txBox="1"/>
          <p:nvPr/>
        </p:nvSpPr>
        <p:spPr>
          <a:xfrm>
            <a:off x="6740380" y="1383884"/>
            <a:ext cx="50365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49B7B4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Limitations</a:t>
            </a: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49159" y="2176419"/>
            <a:ext cx="5036501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Systematic review: studies from 1987 – 2020.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Focus on middle-aged and older adults.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Heterogeneity and data transformation.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 </a:t>
            </a:r>
            <a:endParaRPr kumimoji="0" lang="en-IE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Need for cautious interpretation.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</p:txBody>
      </p:sp>
      <p:sp>
        <p:nvSpPr>
          <p:cNvPr id="2" name="Right Arrow 1"/>
          <p:cNvSpPr/>
          <p:nvPr/>
        </p:nvSpPr>
        <p:spPr>
          <a:xfrm>
            <a:off x="1419365" y="5526921"/>
            <a:ext cx="9321421" cy="1133889"/>
          </a:xfrm>
          <a:prstGeom prst="rightArrow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strong foundation for multilevel intervention design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6408" y="1252825"/>
            <a:ext cx="1081838" cy="1000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550" y="1251275"/>
            <a:ext cx="936138" cy="10019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Rounded Rectangle 10"/>
          <p:cNvSpPr/>
          <p:nvPr/>
        </p:nvSpPr>
        <p:spPr>
          <a:xfrm>
            <a:off x="565591" y="881167"/>
            <a:ext cx="5265583" cy="4431981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34619" y="881166"/>
            <a:ext cx="5265583" cy="4431981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588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3F9026-96BC-53A0-F2EC-C51B7037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2374" y="222656"/>
            <a:ext cx="6194940" cy="945865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49B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</a:t>
            </a:r>
            <a:br>
              <a:rPr lang="en-US" b="1" dirty="0">
                <a:solidFill>
                  <a:srgbClr val="49B7B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700" b="1" dirty="0">
                <a:solidFill>
                  <a:srgbClr val="49B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Practice, Policy &amp; Research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D099B1-7EA1-AB16-B3D5-D88C3DCD902A}"/>
              </a:ext>
            </a:extLst>
          </p:cNvPr>
          <p:cNvSpPr txBox="1"/>
          <p:nvPr/>
        </p:nvSpPr>
        <p:spPr>
          <a:xfrm>
            <a:off x="776185" y="1567115"/>
            <a:ext cx="32077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Practice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681911" y="2055528"/>
            <a:ext cx="3207701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Ensue: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Compassionate, trauma-informed delivery,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Recognition of relational &amp; emotional complexity,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Design of culturally tailored tools,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Life-long training,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Readiness scaffolds.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D099B1-7EA1-AB16-B3D5-D88C3DCD902A}"/>
              </a:ext>
            </a:extLst>
          </p:cNvPr>
          <p:cNvSpPr txBox="1"/>
          <p:nvPr/>
        </p:nvSpPr>
        <p:spPr>
          <a:xfrm>
            <a:off x="5096845" y="1567115"/>
            <a:ext cx="32077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Policy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30818" y="2082477"/>
            <a:ext cx="3207701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Need for: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Supportive legal frameworks,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Integrated digital infrastructure,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Processes informed by behavioural perspectives, system science &amp; universal design.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BD099B1-7EA1-AB16-B3D5-D88C3DCD902A}"/>
              </a:ext>
            </a:extLst>
          </p:cNvPr>
          <p:cNvSpPr txBox="1"/>
          <p:nvPr/>
        </p:nvSpPr>
        <p:spPr>
          <a:xfrm>
            <a:off x="8355719" y="1567115"/>
            <a:ext cx="320770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3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Research</a:t>
            </a:r>
            <a:r>
              <a:rPr kumimoji="0" lang="en-US" sz="23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382017" y="2283513"/>
            <a:ext cx="3366926" cy="3254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Co-design, participatory research &amp; PPI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Lato"/>
              <a:cs typeface="Arial" panose="020B0604020202020204" pitchFamily="34" charset="0"/>
              <a:sym typeface="Lato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Explore new outcomes: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Psychological readiness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Surrogate burden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Decisional conflict 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Lato"/>
                <a:cs typeface="Arial" panose="020B0604020202020204" pitchFamily="34" charset="0"/>
                <a:sym typeface="Lato"/>
              </a:rPr>
              <a:t>Values alignment 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-95534" y="6194336"/>
            <a:ext cx="12392167" cy="416739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Coordinated </a:t>
            </a:r>
            <a:r>
              <a:rPr kumimoji="0" lang="en-IE" sz="2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policy - practice - research agenda</a:t>
            </a:r>
            <a:r>
              <a:rPr kumimoji="0" lang="en-IE" sz="2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grounded in behavioural &amp; system science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32263" y="1455364"/>
            <a:ext cx="3357349" cy="4431981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381170" y="1431016"/>
            <a:ext cx="3357349" cy="4431981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8261445" y="1455363"/>
            <a:ext cx="3357349" cy="4431981"/>
          </a:xfrm>
          <a:prstGeom prst="roundRect">
            <a:avLst/>
          </a:prstGeom>
          <a:noFill/>
          <a:ln w="381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4633" y="1599379"/>
            <a:ext cx="863061" cy="625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7001" y="1567115"/>
            <a:ext cx="676414" cy="9183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6693" y="1592375"/>
            <a:ext cx="702943" cy="669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143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4" grpId="0"/>
      <p:bldP spid="15" grpId="0"/>
      <p:bldP spid="16" grpId="0"/>
      <p:bldP spid="17" grpId="0"/>
      <p:bldP spid="2" grpId="0" animBg="1"/>
      <p:bldP spid="10" grpId="0" animBg="1"/>
      <p:bldP spid="11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E3F9026-96BC-53A0-F2EC-C51B70377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1530" y="448017"/>
            <a:ext cx="3099619" cy="975818"/>
          </a:xfrm>
        </p:spPr>
        <p:txBody>
          <a:bodyPr/>
          <a:lstStyle/>
          <a:p>
            <a:r>
              <a:rPr lang="en-US" b="1" dirty="0">
                <a:solidFill>
                  <a:srgbClr val="49B7B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519" y="1468173"/>
            <a:ext cx="1653640" cy="16446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000525" y="3329732"/>
            <a:ext cx="65040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Presenter: Monika Pilch, PhD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School of Psychology, University College Dublin 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4829" y="3976063"/>
            <a:ext cx="11253020" cy="1713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6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Pilch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1,2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, M., Doyle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3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, F., Hayes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, C., Thomas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1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, S., Hogan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4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, M. 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1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Trinity College Dublin,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2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University College Dublin,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3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Royal College of Surgeons in Ireland,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4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University of Galway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 dirty="0">
              <a:ln>
                <a:noFill/>
              </a:ln>
              <a:solidFill>
                <a:srgbClr val="262261"/>
              </a:solidFill>
              <a:effectLst/>
              <a:uLnTx/>
              <a:uFillTx/>
              <a:latin typeface="Arial" panose="020B0604020202020204" pitchFamily="34" charset="0"/>
              <a:ea typeface="Lato Bold"/>
              <a:cs typeface="Arial" panose="020B0604020202020204" pitchFamily="34" charset="0"/>
              <a:sym typeface="Lato Bold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84B4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Contact: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62261"/>
                </a:solidFill>
                <a:effectLst/>
                <a:uLnTx/>
                <a:uFillTx/>
                <a:latin typeface="Arial" panose="020B0604020202020204" pitchFamily="34" charset="0"/>
                <a:ea typeface="Lato Bold"/>
                <a:cs typeface="Arial" panose="020B0604020202020204" pitchFamily="34" charset="0"/>
                <a:sym typeface="Lato Bold"/>
              </a:rPr>
              <a:t>monika.pilch@ucd.ie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0254" y="5667729"/>
            <a:ext cx="686072" cy="9905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4112" y="6024126"/>
            <a:ext cx="1545162" cy="61073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5890" y="5990576"/>
            <a:ext cx="694470" cy="694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45032" y="6017470"/>
            <a:ext cx="2318175" cy="66757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3295" y="5990576"/>
            <a:ext cx="1328843" cy="6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915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6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10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9543E7E-1F23-AC84-B736-869DC8146D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48" b="77399"/>
          <a:stretch/>
        </p:blipFill>
        <p:spPr bwMode="auto">
          <a:xfrm>
            <a:off x="228600" y="1746005"/>
            <a:ext cx="11658600" cy="1918189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A1663BA-A2D1-4535-B3C4-EE60C9961A77}"/>
              </a:ext>
            </a:extLst>
          </p:cNvPr>
          <p:cNvSpPr txBox="1"/>
          <p:nvPr/>
        </p:nvSpPr>
        <p:spPr>
          <a:xfrm>
            <a:off x="343948" y="3775046"/>
            <a:ext cx="11543252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14</a:t>
            </a:r>
            <a:r>
              <a:rPr kumimoji="0" lang="en-IE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Annual PCRN Symposium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</a:t>
            </a:r>
            <a:r>
              <a:rPr kumimoji="0" lang="en-IE" sz="2800" b="0" i="0" u="none" strike="noStrike" kern="1200" cap="none" spc="0" normalizeH="0" baseline="3000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November 2025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8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Samantha Smith, Tara De</a:t>
            </a:r>
            <a:r>
              <a:rPr kumimoji="0" lang="en-IE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lamere</a:t>
            </a:r>
            <a:r>
              <a:rPr kumimoji="0" lang="en-IE" sz="28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Joanne Balfe &amp; ECHPI collaboration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9647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B99C30-A955-E559-EC9E-6DFB5969C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B95C217-3D36-2484-378E-232C8615D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9E275DF-922F-E851-1F61-4622C4CF1D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6B67B95-30FC-7120-016E-61875A5ED0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4A35FB-F4CD-6C11-A31B-FFFC9E57F1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C9C0780-E634-B323-2108-36B14B138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8AD6BDF6-6049-83B3-50A0-D9D8F798C7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301C9E-68B4-3AB5-987D-62504A8FA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09898"/>
            <a:ext cx="10377226" cy="1554480"/>
          </a:xfrm>
        </p:spPr>
        <p:txBody>
          <a:bodyPr anchor="ctr">
            <a:normAutofit fontScale="90000"/>
          </a:bodyPr>
          <a:lstStyle/>
          <a:p>
            <a:r>
              <a:rPr lang="en-GB" sz="4800" b="1" dirty="0">
                <a:solidFill>
                  <a:srgbClr val="00B0F0"/>
                </a:solidFill>
              </a:rPr>
              <a:t>How many children in Ireland have life-limiting conditions? </a:t>
            </a:r>
            <a:br>
              <a:rPr lang="en-GB" sz="8800" b="1" dirty="0">
                <a:solidFill>
                  <a:srgbClr val="00B0F0"/>
                </a:solidFill>
              </a:rPr>
            </a:br>
            <a:r>
              <a:rPr lang="en-GB" sz="2200" b="1" dirty="0">
                <a:solidFill>
                  <a:srgbClr val="00B0F0"/>
                </a:solidFill>
              </a:rPr>
              <a:t>Estimating the prevalence of life-limiting conditions amongst children in Ireland using Irish data</a:t>
            </a:r>
            <a:endParaRPr lang="en-IE" sz="48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D72FC6D-05EC-C55C-0511-18BF0A592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35E5D-DA1A-A03F-62E0-6CF42698C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438400"/>
            <a:ext cx="9941319" cy="39032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IE" sz="3200" b="1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Motivation</a:t>
            </a:r>
          </a:p>
          <a:p>
            <a:pPr lvl="1"/>
            <a:r>
              <a:rPr lang="en-IE" sz="2000" dirty="0"/>
              <a:t>Context: specialist children’s palliative care in Ireland</a:t>
            </a:r>
          </a:p>
          <a:p>
            <a:pPr lvl="1"/>
            <a:r>
              <a:rPr lang="en-IE" sz="2000" dirty="0"/>
              <a:t>Aim: strengthen evidence base for policy, planning &amp; delivery in CPC in Ireland</a:t>
            </a:r>
          </a:p>
          <a:p>
            <a:pPr lvl="1"/>
            <a:r>
              <a:rPr lang="en-IE" sz="2000" dirty="0"/>
              <a:t>Focus: </a:t>
            </a:r>
          </a:p>
          <a:p>
            <a:pPr lvl="2"/>
            <a:r>
              <a:rPr lang="en-IE" dirty="0"/>
              <a:t>How many children need specialist children’s palliative care?</a:t>
            </a:r>
          </a:p>
          <a:p>
            <a:pPr lvl="2"/>
            <a:r>
              <a:rPr lang="en-IE" dirty="0"/>
              <a:t>Defining population-level need for specialist CPC is complicated</a:t>
            </a:r>
          </a:p>
          <a:p>
            <a:pPr lvl="3"/>
            <a:r>
              <a:rPr lang="en-IE" dirty="0"/>
              <a:t>Combination of diagnosis and care complexity</a:t>
            </a:r>
          </a:p>
          <a:p>
            <a:pPr lvl="2"/>
            <a:r>
              <a:rPr lang="en-IE" b="1" dirty="0">
                <a:solidFill>
                  <a:srgbClr val="00B0F0"/>
                </a:solidFill>
                <a:latin typeface="+mj-lt"/>
                <a:ea typeface="+mj-ea"/>
                <a:cs typeface="+mj-cs"/>
              </a:rPr>
              <a:t>First step: focus on number of children with life-limiting diagnoses in Ireland</a:t>
            </a:r>
          </a:p>
          <a:p>
            <a:pPr lvl="2"/>
            <a:r>
              <a:rPr lang="en-IE" dirty="0"/>
              <a:t>Progress from available estimates based on international data</a:t>
            </a:r>
          </a:p>
        </p:txBody>
      </p:sp>
    </p:spTree>
    <p:extLst>
      <p:ext uri="{BB962C8B-B14F-4D97-AF65-F5344CB8AC3E}">
        <p14:creationId xmlns:p14="http://schemas.microsoft.com/office/powerpoint/2010/main" val="6821078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443D9E-76DB-D5E7-C47D-DF03F043D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07A975D-1EFD-1BF0-B8E5-ADF1D7F87B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7C1BEC4-B0B1-65F3-353D-38E8E69917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9D109BA-C1BE-B6CE-C59A-1CCD2ABD26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DE2BC84-C194-AE03-7D4F-490A7E93B2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58C3A9C-EAAB-08B7-A7CD-6E212B076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069DC762-6A29-FC35-3239-9128CE99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6FE278-DC53-0C21-315E-63D2C77C6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09898"/>
            <a:ext cx="10377226" cy="1554480"/>
          </a:xfrm>
        </p:spPr>
        <p:txBody>
          <a:bodyPr anchor="ctr">
            <a:normAutofit/>
          </a:bodyPr>
          <a:lstStyle/>
          <a:p>
            <a:r>
              <a:rPr lang="en-GB" sz="4800" b="1" dirty="0">
                <a:solidFill>
                  <a:srgbClr val="00B0F0"/>
                </a:solidFill>
              </a:rPr>
              <a:t>Hospital discharges by LLC group, age, and year</a:t>
            </a:r>
            <a:endParaRPr lang="en-IE" sz="48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8F2CC43-B8F6-59E8-F3B5-D892BD1003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9269E28-64F9-2ED7-DDC7-8D6F5F8D1DE1}"/>
              </a:ext>
            </a:extLst>
          </p:cNvPr>
          <p:cNvGraphicFramePr>
            <a:graphicFrameLocks/>
          </p:cNvGraphicFramePr>
          <p:nvPr/>
        </p:nvGraphicFramePr>
        <p:xfrm>
          <a:off x="535670" y="2700555"/>
          <a:ext cx="5452915" cy="3592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48B5833-41C7-F4DC-D06E-52308C896246}"/>
              </a:ext>
            </a:extLst>
          </p:cNvPr>
          <p:cNvGraphicFramePr>
            <a:graphicFrameLocks/>
          </p:cNvGraphicFramePr>
          <p:nvPr/>
        </p:nvGraphicFramePr>
        <p:xfrm>
          <a:off x="6030464" y="2700552"/>
          <a:ext cx="5595215" cy="359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635872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539E53-284D-17F7-D3C2-94FC55A63D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10A1EE-6774-7DE9-8A2A-879A5ED6B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F8816E4-A018-2A1C-6E93-02898881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732973D-C0C1-33E7-79CE-6B08E24A1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D7F97C-43AA-7960-394D-354D71CDE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FFA3F5-BE96-037A-C4A5-E9BD77E3B4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83A02CE-A1F3-128B-3BF1-90E7F44E7F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0BA5DD-5552-5308-5257-72AD33F2F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GB" sz="4800" b="1" dirty="0">
                <a:solidFill>
                  <a:srgbClr val="00B0F0"/>
                </a:solidFill>
              </a:rPr>
              <a:t>Prevalence Methods</a:t>
            </a:r>
            <a:endParaRPr lang="en-IE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439795-6E5E-24A0-9298-1B1194DE5C2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045028" y="2704013"/>
                <a:ext cx="9941319" cy="3781285"/>
              </a:xfrm>
            </p:spPr>
            <p:txBody>
              <a:bodyPr anchor="ctr">
                <a:normAutofit fontScale="70000" lnSpcReduction="20000"/>
              </a:bodyPr>
              <a:lstStyle/>
              <a:p>
                <a:pPr marL="0" indent="0">
                  <a:buNone/>
                </a:pPr>
                <a:r>
                  <a:rPr lang="en-IE" sz="3100" i="1" dirty="0">
                    <a:solidFill>
                      <a:srgbClr val="00B0F0"/>
                    </a:solidFill>
                  </a:rPr>
                  <a:t>Prevalence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IE" sz="3100" b="1" i="1" smtClean="0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IE" sz="31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𝑵𝒖𝒎𝒃𝒆𝒓</m:t>
                        </m:r>
                        <m:r>
                          <a:rPr lang="en-IE" sz="31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31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𝒐𝒇</m:t>
                        </m:r>
                        <m:r>
                          <a:rPr lang="en-IE" sz="31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100" b="1" i="1" smtClean="0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𝒊𝒏𝒅𝒊𝒗𝒊𝒅𝒖𝒂𝒍𝒔</m:t>
                        </m:r>
                        <m:r>
                          <a:rPr lang="en-IE" sz="31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31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𝒘𝒊𝒕𝒉</m:t>
                        </m:r>
                        <m:r>
                          <a:rPr lang="en-IE" sz="31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31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𝒂𝒏</m:t>
                        </m:r>
                        <m:r>
                          <a:rPr lang="en-GB" sz="31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3100" b="1" i="1">
                            <a:solidFill>
                              <a:schemeClr val="accent3"/>
                            </a:solidFill>
                            <a:latin typeface="Cambria Math" panose="02040503050406030204" pitchFamily="18" charset="0"/>
                          </a:rPr>
                          <m:t>𝑳𝑳𝑪</m:t>
                        </m:r>
                      </m:num>
                      <m:den>
                        <m:r>
                          <a:rPr lang="en-IE" sz="3100" b="1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𝑷𝒐𝒑𝒖𝒍𝒂𝒕𝒊𝒐𝒏</m:t>
                        </m:r>
                        <m:r>
                          <a:rPr lang="en-IE" sz="3100" b="1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3100" b="1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𝒂𝒕</m:t>
                        </m:r>
                        <m:r>
                          <a:rPr lang="en-IE" sz="3100" b="1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IE" sz="3100" b="1" i="1"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𝒓𝒊𝒔𝒌</m:t>
                        </m:r>
                      </m:den>
                    </m:f>
                  </m:oMath>
                </a14:m>
                <a:r>
                  <a:rPr lang="en-IE" sz="3100" b="1" dirty="0">
                    <a:solidFill>
                      <a:srgbClr val="00B0F0"/>
                    </a:solidFill>
                  </a:rPr>
                  <a:t> </a:t>
                </a:r>
                <a:r>
                  <a:rPr lang="en-IE" sz="3100" dirty="0">
                    <a:solidFill>
                      <a:srgbClr val="00B0F0"/>
                    </a:solidFill>
                  </a:rPr>
                  <a:t>x 10,000</a:t>
                </a:r>
              </a:p>
              <a:p>
                <a:pPr marL="0" indent="0">
                  <a:buNone/>
                </a:pPr>
                <a:endParaRPr lang="en-IE" sz="2600" b="1" dirty="0">
                  <a:solidFill>
                    <a:srgbClr val="00B0F0"/>
                  </a:solidFill>
                </a:endParaRPr>
              </a:p>
              <a:p>
                <a:pPr marL="0" indent="0">
                  <a:buNone/>
                </a:pPr>
                <a:r>
                  <a:rPr lang="en-IE" sz="2600" b="1" dirty="0">
                    <a:solidFill>
                      <a:srgbClr val="00B0F0"/>
                    </a:solidFill>
                  </a:rPr>
                  <a:t>INCLUSION CRITERIA FOR NUMERATOR IN STANDARD UK ANALYSIS:</a:t>
                </a:r>
              </a:p>
              <a:p>
                <a:pPr lvl="1"/>
                <a:r>
                  <a:rPr lang="en-IE" sz="2100" dirty="0">
                    <a:solidFill>
                      <a:schemeClr val="accent3"/>
                    </a:solidFill>
                  </a:rPr>
                  <a:t>Child has a hospital admission in given year of analysis</a:t>
                </a:r>
              </a:p>
              <a:p>
                <a:pPr lvl="1"/>
                <a:r>
                  <a:rPr lang="en-IE" sz="2100" dirty="0">
                    <a:solidFill>
                      <a:schemeClr val="accent3"/>
                    </a:solidFill>
                  </a:rPr>
                  <a:t>&amp; LLC diagnosis in current or previous year</a:t>
                </a:r>
              </a:p>
              <a:p>
                <a:pPr marL="0" indent="0">
                  <a:buNone/>
                </a:pPr>
                <a:r>
                  <a:rPr lang="en-IE" b="1" dirty="0">
                    <a:solidFill>
                      <a:srgbClr val="00B0F0"/>
                    </a:solidFill>
                  </a:rPr>
                  <a:t>INCLUSION CRITERIA FOR NUMERATOR IN IRISH ANALYSIS:</a:t>
                </a:r>
              </a:p>
              <a:p>
                <a:pPr lvl="1"/>
                <a:r>
                  <a:rPr lang="en-IE" sz="2100" dirty="0">
                    <a:solidFill>
                      <a:schemeClr val="accent3"/>
                    </a:solidFill>
                  </a:rPr>
                  <a:t>Hospital discharge with LLC diagnosis in current year of analysis - need to estimate underlying number of patients</a:t>
                </a:r>
              </a:p>
              <a:p>
                <a:pPr lvl="1"/>
                <a:r>
                  <a:rPr lang="en-IE" sz="2100" dirty="0"/>
                  <a:t>Resident in Ireland (i.e., not on holiday)</a:t>
                </a:r>
              </a:p>
              <a:p>
                <a:pPr lvl="1"/>
                <a:r>
                  <a:rPr lang="en-IE" sz="2100" dirty="0"/>
                  <a:t>Aged 0-19</a:t>
                </a:r>
              </a:p>
              <a:p>
                <a:pPr lvl="1"/>
                <a:r>
                  <a:rPr lang="en-IE" sz="2100" dirty="0"/>
                  <a:t>Within 2009-2024</a:t>
                </a:r>
              </a:p>
              <a:p>
                <a:pPr lvl="1"/>
                <a:r>
                  <a:rPr lang="en-IE" sz="2100" dirty="0"/>
                  <a:t>DATA: Hospital In-Patient Enquiry (HIPE) dataset</a:t>
                </a:r>
              </a:p>
              <a:p>
                <a:pPr marL="0" indent="0">
                  <a:buNone/>
                </a:pPr>
                <a:r>
                  <a:rPr lang="en-IE" sz="2500" b="1" dirty="0">
                    <a:solidFill>
                      <a:srgbClr val="00B0F0"/>
                    </a:solidFill>
                  </a:rPr>
                  <a:t>DENOMINATOR:</a:t>
                </a:r>
                <a:endParaRPr lang="en-IE" sz="2100" dirty="0"/>
              </a:p>
              <a:p>
                <a:pPr lvl="1"/>
                <a:r>
                  <a:rPr lang="en-IE" sz="2100" dirty="0"/>
                  <a:t>CSO population data by age, county, and year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D439795-6E5E-24A0-9298-1B1194DE5C2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5028" y="2704013"/>
                <a:ext cx="9941319" cy="3781285"/>
              </a:xfrm>
              <a:blipFill>
                <a:blip r:embed="rId3"/>
                <a:stretch>
                  <a:fillRect l="-797"/>
                </a:stretch>
              </a:blipFill>
            </p:spPr>
            <p:txBody>
              <a:bodyPr/>
              <a:lstStyle/>
              <a:p>
                <a:r>
                  <a:rPr lang="en-I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53EB07E-A5C0-39DD-F7A4-E1DF4F2F3F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peech Bubble: Rectangle 3">
            <a:extLst>
              <a:ext uri="{FF2B5EF4-FFF2-40B4-BE49-F238E27FC236}">
                <a16:creationId xmlns:a16="http://schemas.microsoft.com/office/drawing/2014/main" id="{8369AAA1-54FF-1CFC-A554-5686C68AAC8D}"/>
              </a:ext>
            </a:extLst>
          </p:cNvPr>
          <p:cNvSpPr/>
          <p:nvPr/>
        </p:nvSpPr>
        <p:spPr>
          <a:xfrm>
            <a:off x="7797370" y="1216597"/>
            <a:ext cx="3116826" cy="1986116"/>
          </a:xfrm>
          <a:prstGeom prst="wedgeRectCallout">
            <a:avLst>
              <a:gd name="adj1" fmla="val -99066"/>
              <a:gd name="adj2" fmla="val 29042"/>
            </a:avLst>
          </a:prstGeom>
          <a:solidFill>
            <a:schemeClr val="accent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number is estimated using 3 alternative methods</a:t>
            </a: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016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4702A4-51BA-7887-A140-05656763E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C54481D-3208-577A-0F59-1ACD7B1090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8C21249-346B-A3C8-CEFE-04BD45978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9A1737D-9D52-0BB2-8985-6D595DE1BD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C0C6D07-E1B3-42B6-ACD2-3C1ED11D6C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4191A6C-F756-98DD-458B-7F6602585D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C7DE27E-5B07-4CDE-5C1C-4B4609A2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83B053A-86A9-81C5-D0F5-9CF76CB9AC70}"/>
              </a:ext>
            </a:extLst>
          </p:cNvPr>
          <p:cNvSpPr/>
          <p:nvPr/>
        </p:nvSpPr>
        <p:spPr>
          <a:xfrm>
            <a:off x="640078" y="2190751"/>
            <a:ext cx="10907487" cy="776268"/>
          </a:xfrm>
          <a:custGeom>
            <a:avLst/>
            <a:gdLst>
              <a:gd name="connsiteX0" fmla="*/ 0 w 9293494"/>
              <a:gd name="connsiteY0" fmla="*/ 80415 h 804151"/>
              <a:gd name="connsiteX1" fmla="*/ 80415 w 9293494"/>
              <a:gd name="connsiteY1" fmla="*/ 0 h 804151"/>
              <a:gd name="connsiteX2" fmla="*/ 9213079 w 9293494"/>
              <a:gd name="connsiteY2" fmla="*/ 0 h 804151"/>
              <a:gd name="connsiteX3" fmla="*/ 9293494 w 9293494"/>
              <a:gd name="connsiteY3" fmla="*/ 80415 h 804151"/>
              <a:gd name="connsiteX4" fmla="*/ 9293494 w 9293494"/>
              <a:gd name="connsiteY4" fmla="*/ 723736 h 804151"/>
              <a:gd name="connsiteX5" fmla="*/ 9213079 w 9293494"/>
              <a:gd name="connsiteY5" fmla="*/ 804151 h 804151"/>
              <a:gd name="connsiteX6" fmla="*/ 80415 w 9293494"/>
              <a:gd name="connsiteY6" fmla="*/ 804151 h 804151"/>
              <a:gd name="connsiteX7" fmla="*/ 0 w 9293494"/>
              <a:gd name="connsiteY7" fmla="*/ 723736 h 804151"/>
              <a:gd name="connsiteX8" fmla="*/ 0 w 9293494"/>
              <a:gd name="connsiteY8" fmla="*/ 80415 h 804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293494" h="804151">
                <a:moveTo>
                  <a:pt x="0" y="80415"/>
                </a:moveTo>
                <a:cubicBezTo>
                  <a:pt x="0" y="36003"/>
                  <a:pt x="36003" y="0"/>
                  <a:pt x="80415" y="0"/>
                </a:cubicBezTo>
                <a:lnTo>
                  <a:pt x="9213079" y="0"/>
                </a:lnTo>
                <a:cubicBezTo>
                  <a:pt x="9257491" y="0"/>
                  <a:pt x="9293494" y="36003"/>
                  <a:pt x="9293494" y="80415"/>
                </a:cubicBezTo>
                <a:lnTo>
                  <a:pt x="9293494" y="723736"/>
                </a:lnTo>
                <a:cubicBezTo>
                  <a:pt x="9293494" y="768148"/>
                  <a:pt x="9257491" y="804151"/>
                  <a:pt x="9213079" y="804151"/>
                </a:cubicBezTo>
                <a:lnTo>
                  <a:pt x="80415" y="804151"/>
                </a:lnTo>
                <a:cubicBezTo>
                  <a:pt x="36003" y="804151"/>
                  <a:pt x="0" y="768148"/>
                  <a:pt x="0" y="723736"/>
                </a:cubicBezTo>
                <a:lnTo>
                  <a:pt x="0" y="80415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2133" tIns="92133" rIns="92133" bIns="92133" numCol="1" spcCol="1270" anchor="ctr" anchorCtr="0">
            <a:noAutofit/>
          </a:bodyPr>
          <a:lstStyle/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7,361 discharges with LLC diagnosis</a:t>
            </a:r>
          </a:p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Inpatient discharges aged 0-19 from acute public hospitals in 2019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8517E6A-F51F-EB24-5D93-C2E8F64ACBE6}"/>
              </a:ext>
            </a:extLst>
          </p:cNvPr>
          <p:cNvSpPr/>
          <p:nvPr/>
        </p:nvSpPr>
        <p:spPr>
          <a:xfrm>
            <a:off x="677805" y="3026226"/>
            <a:ext cx="8636701" cy="947156"/>
          </a:xfrm>
          <a:custGeom>
            <a:avLst/>
            <a:gdLst>
              <a:gd name="connsiteX0" fmla="*/ 0 w 4421074"/>
              <a:gd name="connsiteY0" fmla="*/ 105011 h 1050107"/>
              <a:gd name="connsiteX1" fmla="*/ 105011 w 4421074"/>
              <a:gd name="connsiteY1" fmla="*/ 0 h 1050107"/>
              <a:gd name="connsiteX2" fmla="*/ 4316063 w 4421074"/>
              <a:gd name="connsiteY2" fmla="*/ 0 h 1050107"/>
              <a:gd name="connsiteX3" fmla="*/ 4421074 w 4421074"/>
              <a:gd name="connsiteY3" fmla="*/ 105011 h 1050107"/>
              <a:gd name="connsiteX4" fmla="*/ 4421074 w 4421074"/>
              <a:gd name="connsiteY4" fmla="*/ 945096 h 1050107"/>
              <a:gd name="connsiteX5" fmla="*/ 4316063 w 4421074"/>
              <a:gd name="connsiteY5" fmla="*/ 1050107 h 1050107"/>
              <a:gd name="connsiteX6" fmla="*/ 105011 w 4421074"/>
              <a:gd name="connsiteY6" fmla="*/ 1050107 h 1050107"/>
              <a:gd name="connsiteX7" fmla="*/ 0 w 4421074"/>
              <a:gd name="connsiteY7" fmla="*/ 945096 h 1050107"/>
              <a:gd name="connsiteX8" fmla="*/ 0 w 4421074"/>
              <a:gd name="connsiteY8" fmla="*/ 105011 h 1050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21074" h="1050107">
                <a:moveTo>
                  <a:pt x="0" y="105011"/>
                </a:moveTo>
                <a:cubicBezTo>
                  <a:pt x="0" y="47015"/>
                  <a:pt x="47015" y="0"/>
                  <a:pt x="105011" y="0"/>
                </a:cubicBezTo>
                <a:lnTo>
                  <a:pt x="4316063" y="0"/>
                </a:lnTo>
                <a:cubicBezTo>
                  <a:pt x="4374059" y="0"/>
                  <a:pt x="4421074" y="47015"/>
                  <a:pt x="4421074" y="105011"/>
                </a:cubicBezTo>
                <a:lnTo>
                  <a:pt x="4421074" y="945096"/>
                </a:lnTo>
                <a:cubicBezTo>
                  <a:pt x="4421074" y="1003092"/>
                  <a:pt x="4374059" y="1050107"/>
                  <a:pt x="4316063" y="1050107"/>
                </a:cubicBezTo>
                <a:lnTo>
                  <a:pt x="105011" y="1050107"/>
                </a:lnTo>
                <a:cubicBezTo>
                  <a:pt x="47015" y="1050107"/>
                  <a:pt x="0" y="1003092"/>
                  <a:pt x="0" y="945096"/>
                </a:cubicBezTo>
                <a:lnTo>
                  <a:pt x="0" y="105011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7907" tIns="87907" rIns="87907" bIns="87907" numCol="1" spcCol="1270" anchor="ctr" anchorCtr="0">
            <a:noAutofit/>
          </a:bodyPr>
          <a:lstStyle/>
          <a:p>
            <a:pPr marL="0" marR="0" lvl="0" indent="0" algn="ctr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E1 Estimated number of patients (7,361 – 677)</a:t>
            </a:r>
          </a:p>
          <a:p>
            <a:pPr marL="0" marR="0" lvl="0" indent="0" algn="ctr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E1n = 6,684 patients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EF913B0-5032-28C4-14AA-225FA4CA6CF1}"/>
              </a:ext>
            </a:extLst>
          </p:cNvPr>
          <p:cNvSpPr/>
          <p:nvPr/>
        </p:nvSpPr>
        <p:spPr>
          <a:xfrm>
            <a:off x="9436610" y="3046003"/>
            <a:ext cx="1917191" cy="878153"/>
          </a:xfrm>
          <a:custGeom>
            <a:avLst/>
            <a:gdLst>
              <a:gd name="connsiteX0" fmla="*/ 0 w 2922687"/>
              <a:gd name="connsiteY0" fmla="*/ 87601 h 876010"/>
              <a:gd name="connsiteX1" fmla="*/ 87601 w 2922687"/>
              <a:gd name="connsiteY1" fmla="*/ 0 h 876010"/>
              <a:gd name="connsiteX2" fmla="*/ 2835086 w 2922687"/>
              <a:gd name="connsiteY2" fmla="*/ 0 h 876010"/>
              <a:gd name="connsiteX3" fmla="*/ 2922687 w 2922687"/>
              <a:gd name="connsiteY3" fmla="*/ 87601 h 876010"/>
              <a:gd name="connsiteX4" fmla="*/ 2922687 w 2922687"/>
              <a:gd name="connsiteY4" fmla="*/ 788409 h 876010"/>
              <a:gd name="connsiteX5" fmla="*/ 2835086 w 2922687"/>
              <a:gd name="connsiteY5" fmla="*/ 876010 h 876010"/>
              <a:gd name="connsiteX6" fmla="*/ 87601 w 2922687"/>
              <a:gd name="connsiteY6" fmla="*/ 876010 h 876010"/>
              <a:gd name="connsiteX7" fmla="*/ 0 w 2922687"/>
              <a:gd name="connsiteY7" fmla="*/ 788409 h 876010"/>
              <a:gd name="connsiteX8" fmla="*/ 0 w 2922687"/>
              <a:gd name="connsiteY8" fmla="*/ 87601 h 876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2687" h="876010">
                <a:moveTo>
                  <a:pt x="0" y="87601"/>
                </a:moveTo>
                <a:cubicBezTo>
                  <a:pt x="0" y="39220"/>
                  <a:pt x="39220" y="0"/>
                  <a:pt x="87601" y="0"/>
                </a:cubicBezTo>
                <a:lnTo>
                  <a:pt x="2835086" y="0"/>
                </a:lnTo>
                <a:cubicBezTo>
                  <a:pt x="2883467" y="0"/>
                  <a:pt x="2922687" y="39220"/>
                  <a:pt x="2922687" y="87601"/>
                </a:cubicBezTo>
                <a:lnTo>
                  <a:pt x="2922687" y="788409"/>
                </a:lnTo>
                <a:cubicBezTo>
                  <a:pt x="2922687" y="836790"/>
                  <a:pt x="2883467" y="876010"/>
                  <a:pt x="2835086" y="876010"/>
                </a:cubicBezTo>
                <a:lnTo>
                  <a:pt x="87601" y="876010"/>
                </a:lnTo>
                <a:cubicBezTo>
                  <a:pt x="39220" y="876010"/>
                  <a:pt x="0" y="836790"/>
                  <a:pt x="0" y="788409"/>
                </a:cubicBezTo>
                <a:lnTo>
                  <a:pt x="0" y="87601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2807" tIns="82807" rIns="82807" bIns="82807" numCol="1" spcCol="1270" anchor="ctr" anchorCtr="0">
            <a:noAutofit/>
          </a:bodyPr>
          <a:lstStyle/>
          <a:p>
            <a:pPr marL="0" marR="0" lvl="0" indent="0" algn="ctr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Exclude transfers out to other hospitals </a:t>
            </a:r>
          </a:p>
          <a:p>
            <a:pPr marL="0" marR="0" lvl="0" indent="0" algn="ctr" defTabSz="6667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 = 677 discharges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C8BAC4-0C97-A015-2893-7C09A7FCD207}"/>
              </a:ext>
            </a:extLst>
          </p:cNvPr>
          <p:cNvSpPr/>
          <p:nvPr/>
        </p:nvSpPr>
        <p:spPr>
          <a:xfrm>
            <a:off x="711718" y="4030484"/>
            <a:ext cx="4288531" cy="1319942"/>
          </a:xfrm>
          <a:custGeom>
            <a:avLst/>
            <a:gdLst>
              <a:gd name="connsiteX0" fmla="*/ 0 w 2232286"/>
              <a:gd name="connsiteY0" fmla="*/ 140893 h 1408929"/>
              <a:gd name="connsiteX1" fmla="*/ 140893 w 2232286"/>
              <a:gd name="connsiteY1" fmla="*/ 0 h 1408929"/>
              <a:gd name="connsiteX2" fmla="*/ 2091393 w 2232286"/>
              <a:gd name="connsiteY2" fmla="*/ 0 h 1408929"/>
              <a:gd name="connsiteX3" fmla="*/ 2232286 w 2232286"/>
              <a:gd name="connsiteY3" fmla="*/ 140893 h 1408929"/>
              <a:gd name="connsiteX4" fmla="*/ 2232286 w 2232286"/>
              <a:gd name="connsiteY4" fmla="*/ 1268036 h 1408929"/>
              <a:gd name="connsiteX5" fmla="*/ 2091393 w 2232286"/>
              <a:gd name="connsiteY5" fmla="*/ 1408929 h 1408929"/>
              <a:gd name="connsiteX6" fmla="*/ 140893 w 2232286"/>
              <a:gd name="connsiteY6" fmla="*/ 1408929 h 1408929"/>
              <a:gd name="connsiteX7" fmla="*/ 0 w 2232286"/>
              <a:gd name="connsiteY7" fmla="*/ 1268036 h 1408929"/>
              <a:gd name="connsiteX8" fmla="*/ 0 w 2232286"/>
              <a:gd name="connsiteY8" fmla="*/ 140893 h 140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32286" h="1408929">
                <a:moveTo>
                  <a:pt x="0" y="140893"/>
                </a:moveTo>
                <a:cubicBezTo>
                  <a:pt x="0" y="63080"/>
                  <a:pt x="63080" y="0"/>
                  <a:pt x="140893" y="0"/>
                </a:cubicBezTo>
                <a:lnTo>
                  <a:pt x="2091393" y="0"/>
                </a:lnTo>
                <a:cubicBezTo>
                  <a:pt x="2169206" y="0"/>
                  <a:pt x="2232286" y="63080"/>
                  <a:pt x="2232286" y="140893"/>
                </a:cubicBezTo>
                <a:lnTo>
                  <a:pt x="2232286" y="1268036"/>
                </a:lnTo>
                <a:cubicBezTo>
                  <a:pt x="2232286" y="1345849"/>
                  <a:pt x="2169206" y="1408929"/>
                  <a:pt x="2091393" y="1408929"/>
                </a:cubicBezTo>
                <a:lnTo>
                  <a:pt x="140893" y="1408929"/>
                </a:lnTo>
                <a:cubicBezTo>
                  <a:pt x="63080" y="1408929"/>
                  <a:pt x="0" y="1345849"/>
                  <a:pt x="0" y="1268036"/>
                </a:cubicBezTo>
                <a:lnTo>
                  <a:pt x="0" y="140893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9846" tIns="109846" rIns="109846" bIns="109846" numCol="1" spcCol="1270" anchor="ctr" anchorCtr="0">
            <a:noAutofit/>
          </a:bodyPr>
          <a:lstStyle/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E2 Estimated number of patients </a:t>
            </a:r>
          </a:p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E1 + adjustment for multiple admissions: 12% of discharges, average 2 admissions per year</a:t>
            </a:r>
          </a:p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E2n = e5,968 patients</a:t>
            </a:r>
            <a:endParaRPr kumimoji="0" lang="en-IE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5536D66-DCCC-298B-C880-21A7A87D1773}"/>
              </a:ext>
            </a:extLst>
          </p:cNvPr>
          <p:cNvSpPr/>
          <p:nvPr/>
        </p:nvSpPr>
        <p:spPr>
          <a:xfrm>
            <a:off x="5047486" y="4030829"/>
            <a:ext cx="4288531" cy="1319598"/>
          </a:xfrm>
          <a:custGeom>
            <a:avLst/>
            <a:gdLst>
              <a:gd name="connsiteX0" fmla="*/ 0 w 3764470"/>
              <a:gd name="connsiteY0" fmla="*/ 182543 h 1825433"/>
              <a:gd name="connsiteX1" fmla="*/ 182543 w 3764470"/>
              <a:gd name="connsiteY1" fmla="*/ 0 h 1825433"/>
              <a:gd name="connsiteX2" fmla="*/ 3581927 w 3764470"/>
              <a:gd name="connsiteY2" fmla="*/ 0 h 1825433"/>
              <a:gd name="connsiteX3" fmla="*/ 3764470 w 3764470"/>
              <a:gd name="connsiteY3" fmla="*/ 182543 h 1825433"/>
              <a:gd name="connsiteX4" fmla="*/ 3764470 w 3764470"/>
              <a:gd name="connsiteY4" fmla="*/ 1642890 h 1825433"/>
              <a:gd name="connsiteX5" fmla="*/ 3581927 w 3764470"/>
              <a:gd name="connsiteY5" fmla="*/ 1825433 h 1825433"/>
              <a:gd name="connsiteX6" fmla="*/ 182543 w 3764470"/>
              <a:gd name="connsiteY6" fmla="*/ 1825433 h 1825433"/>
              <a:gd name="connsiteX7" fmla="*/ 0 w 3764470"/>
              <a:gd name="connsiteY7" fmla="*/ 1642890 h 1825433"/>
              <a:gd name="connsiteX8" fmla="*/ 0 w 3764470"/>
              <a:gd name="connsiteY8" fmla="*/ 182543 h 182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4470" h="1825433">
                <a:moveTo>
                  <a:pt x="0" y="182543"/>
                </a:moveTo>
                <a:cubicBezTo>
                  <a:pt x="0" y="81727"/>
                  <a:pt x="81727" y="0"/>
                  <a:pt x="182543" y="0"/>
                </a:cubicBezTo>
                <a:lnTo>
                  <a:pt x="3581927" y="0"/>
                </a:lnTo>
                <a:cubicBezTo>
                  <a:pt x="3682743" y="0"/>
                  <a:pt x="3764470" y="81727"/>
                  <a:pt x="3764470" y="182543"/>
                </a:cubicBezTo>
                <a:lnTo>
                  <a:pt x="3764470" y="1642890"/>
                </a:lnTo>
                <a:cubicBezTo>
                  <a:pt x="3764470" y="1743706"/>
                  <a:pt x="3682743" y="1825433"/>
                  <a:pt x="3581927" y="1825433"/>
                </a:cubicBezTo>
                <a:lnTo>
                  <a:pt x="182543" y="1825433"/>
                </a:lnTo>
                <a:cubicBezTo>
                  <a:pt x="81727" y="1825433"/>
                  <a:pt x="0" y="1743706"/>
                  <a:pt x="0" y="1642890"/>
                </a:cubicBezTo>
                <a:lnTo>
                  <a:pt x="0" y="182543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045" tIns="122045" rIns="122045" bIns="122045" numCol="1" spcCol="1270" anchor="ctr" anchorCtr="0">
            <a:noAutofit/>
          </a:bodyPr>
          <a:lstStyle/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E3 Estimated number of patients </a:t>
            </a:r>
          </a:p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E1+ adjustment for multiple admissions: discharges with 2/more chronic conditions, average 2 admissions per year </a:t>
            </a:r>
          </a:p>
          <a:p>
            <a:pPr marL="0" marR="0" lvl="0" indent="0" algn="ctr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E3n = e4,656 patients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CA7010C-1222-41C9-1118-BF87368082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58310755-2A49-A48A-22B0-9335E600A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GB" sz="4800" b="1" dirty="0">
                <a:solidFill>
                  <a:srgbClr val="00B0F0"/>
                </a:solidFill>
              </a:rPr>
              <a:t>Estimating number of patients…</a:t>
            </a:r>
            <a:endParaRPr lang="en-IE" sz="48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0BF3D52-5B9F-13A2-C61B-EC3B5D9F91E2}"/>
              </a:ext>
            </a:extLst>
          </p:cNvPr>
          <p:cNvGrpSpPr/>
          <p:nvPr/>
        </p:nvGrpSpPr>
        <p:grpSpPr>
          <a:xfrm>
            <a:off x="711719" y="5206746"/>
            <a:ext cx="4251954" cy="1220001"/>
            <a:chOff x="701430" y="5224647"/>
            <a:chExt cx="4251954" cy="1220001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5F125F8E-BD44-6CDA-A927-50DF0FC91DD1}"/>
                </a:ext>
              </a:extLst>
            </p:cNvPr>
            <p:cNvSpPr/>
            <p:nvPr/>
          </p:nvSpPr>
          <p:spPr>
            <a:xfrm>
              <a:off x="701430" y="5426893"/>
              <a:ext cx="4251954" cy="1017755"/>
            </a:xfrm>
            <a:custGeom>
              <a:avLst/>
              <a:gdLst>
                <a:gd name="connsiteX0" fmla="*/ 0 w 3764470"/>
                <a:gd name="connsiteY0" fmla="*/ 182543 h 1825433"/>
                <a:gd name="connsiteX1" fmla="*/ 182543 w 3764470"/>
                <a:gd name="connsiteY1" fmla="*/ 0 h 1825433"/>
                <a:gd name="connsiteX2" fmla="*/ 3581927 w 3764470"/>
                <a:gd name="connsiteY2" fmla="*/ 0 h 1825433"/>
                <a:gd name="connsiteX3" fmla="*/ 3764470 w 3764470"/>
                <a:gd name="connsiteY3" fmla="*/ 182543 h 1825433"/>
                <a:gd name="connsiteX4" fmla="*/ 3764470 w 3764470"/>
                <a:gd name="connsiteY4" fmla="*/ 1642890 h 1825433"/>
                <a:gd name="connsiteX5" fmla="*/ 3581927 w 3764470"/>
                <a:gd name="connsiteY5" fmla="*/ 1825433 h 1825433"/>
                <a:gd name="connsiteX6" fmla="*/ 182543 w 3764470"/>
                <a:gd name="connsiteY6" fmla="*/ 1825433 h 1825433"/>
                <a:gd name="connsiteX7" fmla="*/ 0 w 3764470"/>
                <a:gd name="connsiteY7" fmla="*/ 1642890 h 1825433"/>
                <a:gd name="connsiteX8" fmla="*/ 0 w 3764470"/>
                <a:gd name="connsiteY8" fmla="*/ 182543 h 1825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64470" h="1825433">
                  <a:moveTo>
                    <a:pt x="0" y="182543"/>
                  </a:moveTo>
                  <a:cubicBezTo>
                    <a:pt x="0" y="81727"/>
                    <a:pt x="81727" y="0"/>
                    <a:pt x="182543" y="0"/>
                  </a:cubicBezTo>
                  <a:lnTo>
                    <a:pt x="3581927" y="0"/>
                  </a:lnTo>
                  <a:cubicBezTo>
                    <a:pt x="3682743" y="0"/>
                    <a:pt x="3764470" y="81727"/>
                    <a:pt x="3764470" y="182543"/>
                  </a:cubicBezTo>
                  <a:lnTo>
                    <a:pt x="3764470" y="1642890"/>
                  </a:lnTo>
                  <a:cubicBezTo>
                    <a:pt x="3764470" y="1743706"/>
                    <a:pt x="3682743" y="1825433"/>
                    <a:pt x="3581927" y="1825433"/>
                  </a:cubicBezTo>
                  <a:lnTo>
                    <a:pt x="182543" y="1825433"/>
                  </a:lnTo>
                  <a:cubicBezTo>
                    <a:pt x="81727" y="1825433"/>
                    <a:pt x="0" y="1743706"/>
                    <a:pt x="0" y="1642890"/>
                  </a:cubicBezTo>
                  <a:lnTo>
                    <a:pt x="0" y="18254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045" tIns="122045" rIns="122045" bIns="122045" numCol="1" spcCol="1270" anchor="ctr" anchorCtr="0">
              <a:noAutofit/>
            </a:bodyPr>
            <a:lstStyle/>
            <a:p>
              <a:pPr marL="0" marR="0" lvl="0" indent="0" algn="l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l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Sources:</a:t>
              </a:r>
            </a:p>
            <a:p>
              <a:pPr marL="0" marR="0" lvl="0" indent="0" algn="l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12%: 30-day readmission rate amongst adult discharges in Ireland (HSE, 2024; Pham et al., 2024) </a:t>
              </a:r>
            </a:p>
            <a:p>
              <a:pPr marL="0" marR="0" lvl="0" indent="0" algn="l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2 admissions per year: case study evidence (SPIRE study)</a:t>
              </a:r>
            </a:p>
            <a:p>
              <a:pPr marL="0" marR="0" lvl="0" indent="0" algn="ctr" defTabSz="8001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Arrow: Up 17">
              <a:extLst>
                <a:ext uri="{FF2B5EF4-FFF2-40B4-BE49-F238E27FC236}">
                  <a16:creationId xmlns:a16="http://schemas.microsoft.com/office/drawing/2014/main" id="{B4844FFA-E9C6-457F-C2D7-35F2E4440502}"/>
                </a:ext>
              </a:extLst>
            </p:cNvPr>
            <p:cNvSpPr/>
            <p:nvPr/>
          </p:nvSpPr>
          <p:spPr>
            <a:xfrm>
              <a:off x="4049656" y="5224647"/>
              <a:ext cx="274320" cy="544407"/>
            </a:xfrm>
            <a:prstGeom prst="upArrow">
              <a:avLst/>
            </a:prstGeom>
            <a:ln w="222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E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C80FAF2-98FF-2ED2-7990-FE19DEE43D82}"/>
              </a:ext>
            </a:extLst>
          </p:cNvPr>
          <p:cNvSpPr/>
          <p:nvPr/>
        </p:nvSpPr>
        <p:spPr>
          <a:xfrm>
            <a:off x="5100833" y="5407874"/>
            <a:ext cx="4288530" cy="1018232"/>
          </a:xfrm>
          <a:custGeom>
            <a:avLst/>
            <a:gdLst>
              <a:gd name="connsiteX0" fmla="*/ 0 w 3764470"/>
              <a:gd name="connsiteY0" fmla="*/ 182543 h 1825433"/>
              <a:gd name="connsiteX1" fmla="*/ 182543 w 3764470"/>
              <a:gd name="connsiteY1" fmla="*/ 0 h 1825433"/>
              <a:gd name="connsiteX2" fmla="*/ 3581927 w 3764470"/>
              <a:gd name="connsiteY2" fmla="*/ 0 h 1825433"/>
              <a:gd name="connsiteX3" fmla="*/ 3764470 w 3764470"/>
              <a:gd name="connsiteY3" fmla="*/ 182543 h 1825433"/>
              <a:gd name="connsiteX4" fmla="*/ 3764470 w 3764470"/>
              <a:gd name="connsiteY4" fmla="*/ 1642890 h 1825433"/>
              <a:gd name="connsiteX5" fmla="*/ 3581927 w 3764470"/>
              <a:gd name="connsiteY5" fmla="*/ 1825433 h 1825433"/>
              <a:gd name="connsiteX6" fmla="*/ 182543 w 3764470"/>
              <a:gd name="connsiteY6" fmla="*/ 1825433 h 1825433"/>
              <a:gd name="connsiteX7" fmla="*/ 0 w 3764470"/>
              <a:gd name="connsiteY7" fmla="*/ 1642890 h 1825433"/>
              <a:gd name="connsiteX8" fmla="*/ 0 w 3764470"/>
              <a:gd name="connsiteY8" fmla="*/ 182543 h 18254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64470" h="1825433">
                <a:moveTo>
                  <a:pt x="0" y="182543"/>
                </a:moveTo>
                <a:cubicBezTo>
                  <a:pt x="0" y="81727"/>
                  <a:pt x="81727" y="0"/>
                  <a:pt x="182543" y="0"/>
                </a:cubicBezTo>
                <a:lnTo>
                  <a:pt x="3581927" y="0"/>
                </a:lnTo>
                <a:cubicBezTo>
                  <a:pt x="3682743" y="0"/>
                  <a:pt x="3764470" y="81727"/>
                  <a:pt x="3764470" y="182543"/>
                </a:cubicBezTo>
                <a:lnTo>
                  <a:pt x="3764470" y="1642890"/>
                </a:lnTo>
                <a:cubicBezTo>
                  <a:pt x="3764470" y="1743706"/>
                  <a:pt x="3682743" y="1825433"/>
                  <a:pt x="3581927" y="1825433"/>
                </a:cubicBezTo>
                <a:lnTo>
                  <a:pt x="182543" y="1825433"/>
                </a:lnTo>
                <a:cubicBezTo>
                  <a:pt x="81727" y="1825433"/>
                  <a:pt x="0" y="1743706"/>
                  <a:pt x="0" y="1642890"/>
                </a:cubicBezTo>
                <a:lnTo>
                  <a:pt x="0" y="182543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2045" tIns="122045" rIns="122045" bIns="122045" numCol="1" spcCol="1270" anchor="ctr" anchorCtr="0">
            <a:noAutofit/>
          </a:bodyPr>
          <a:lstStyle/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Sources:</a:t>
            </a:r>
          </a:p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2/more chronic conditions associated with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paed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 readmissions (Zhou et al., 2019, Tiller et al., 2021, Niehaus et al., 2022)</a:t>
            </a:r>
          </a:p>
          <a:p>
            <a:pPr marL="0" marR="0" lvl="0" indent="0" algn="l" defTabSz="800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Chronic conditions: list compiled by </a:t>
            </a:r>
            <a:r>
              <a:rPr kumimoji="0" lang="en-GB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Hardelid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et al. 2014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row: Up 21">
            <a:extLst>
              <a:ext uri="{FF2B5EF4-FFF2-40B4-BE49-F238E27FC236}">
                <a16:creationId xmlns:a16="http://schemas.microsoft.com/office/drawing/2014/main" id="{92E956AE-643E-33F7-4A03-460CD8875513}"/>
              </a:ext>
            </a:extLst>
          </p:cNvPr>
          <p:cNvSpPr/>
          <p:nvPr/>
        </p:nvSpPr>
        <p:spPr>
          <a:xfrm>
            <a:off x="8211316" y="5186771"/>
            <a:ext cx="274320" cy="544407"/>
          </a:xfrm>
          <a:prstGeom prst="upArrow">
            <a:avLst/>
          </a:prstGeom>
          <a:ln w="22225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81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14" grpId="0" animBg="1"/>
      <p:bldP spid="16" grpId="0" animBg="1"/>
      <p:bldP spid="2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FD01A8-9C4E-ACAC-A4F2-CCFC6B738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435A2E4-5A33-272E-94D1-0FC58789D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8138E65-97EC-CD30-B08F-9C8F2F552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90B773C-9817-F082-CE7B-B622504611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9456B66-9C61-2037-9486-92D8EEE0B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AA7A579-807C-954F-74E8-AADD06D701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E4259BDE-D389-9C4E-A840-E1868819D0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D20C17-B03E-CA6E-C31D-D774FCD3F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340938"/>
            <a:ext cx="10948155" cy="1772050"/>
          </a:xfrm>
        </p:spPr>
        <p:txBody>
          <a:bodyPr anchor="ctr">
            <a:normAutofit/>
          </a:bodyPr>
          <a:lstStyle/>
          <a:p>
            <a:r>
              <a:rPr lang="en-IE" sz="4800" b="1" dirty="0">
                <a:solidFill>
                  <a:srgbClr val="00B0F0"/>
                </a:solidFill>
              </a:rPr>
              <a:t>Prevalence finding 1:</a:t>
            </a:r>
            <a:br>
              <a:rPr lang="en-IE" sz="4800" b="1" dirty="0">
                <a:solidFill>
                  <a:srgbClr val="00B0F0"/>
                </a:solidFill>
              </a:rPr>
            </a:br>
            <a:r>
              <a:rPr lang="en-IE" sz="3600" b="1" dirty="0">
                <a:solidFill>
                  <a:srgbClr val="00B0F0"/>
                </a:solidFill>
              </a:rPr>
              <a:t>Estimated prevalence per 10,000 population of LLCs amongst children aged 0-19 by year</a:t>
            </a:r>
            <a:endParaRPr lang="en-IE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B8A309-BCA9-2176-A2DF-908B902F7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133603"/>
            <a:ext cx="9941319" cy="4208017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endParaRPr lang="en-IE" sz="1600" dirty="0">
              <a:cs typeface="Calibri"/>
            </a:endParaRPr>
          </a:p>
          <a:p>
            <a:endParaRPr lang="en-IE" sz="2000" dirty="0">
              <a:cs typeface="Calibri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746E33E-7CC6-B56F-D1FF-2B53E569F2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B993E93-B5C9-140A-4CE8-C80B257DC295}"/>
              </a:ext>
            </a:extLst>
          </p:cNvPr>
          <p:cNvGraphicFramePr>
            <a:graphicFrameLocks noGrp="1"/>
          </p:cNvGraphicFramePr>
          <p:nvPr/>
        </p:nvGraphicFramePr>
        <p:xfrm>
          <a:off x="237773" y="2133603"/>
          <a:ext cx="11524110" cy="46247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6470">
                  <a:extLst>
                    <a:ext uri="{9D8B030D-6E8A-4147-A177-3AD203B41FA5}">
                      <a16:colId xmlns:a16="http://schemas.microsoft.com/office/drawing/2014/main" val="3685030665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1996241858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2798748653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2559288221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2289631018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2232552245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789862890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384580025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2429201358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453129663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1689043809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2994493523"/>
                    </a:ext>
                  </a:extLst>
                </a:gridCol>
                <a:gridCol w="886470">
                  <a:extLst>
                    <a:ext uri="{9D8B030D-6E8A-4147-A177-3AD203B41FA5}">
                      <a16:colId xmlns:a16="http://schemas.microsoft.com/office/drawing/2014/main" val="1166954595"/>
                    </a:ext>
                  </a:extLst>
                </a:gridCol>
              </a:tblGrid>
              <a:tr h="247700">
                <a:tc rowSpan="2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E1</a:t>
                      </a:r>
                      <a:endParaRPr lang="en-IE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E2</a:t>
                      </a:r>
                      <a:endParaRPr lang="en-IE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E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E3</a:t>
                      </a:r>
                      <a:endParaRPr lang="en-IE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7216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Number of patients</a:t>
                      </a:r>
                      <a:endParaRPr lang="en-IE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Prevalence per 10,000</a:t>
                      </a:r>
                      <a:endParaRPr lang="en-IE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95% Confidence Interval</a:t>
                      </a:r>
                      <a:endParaRPr lang="en-IE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Number of patients</a:t>
                      </a:r>
                      <a:endParaRPr lang="en-IE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Prevalence per 10,000</a:t>
                      </a:r>
                      <a:endParaRPr lang="en-IE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95% Confidence Interval</a:t>
                      </a:r>
                      <a:endParaRPr lang="en-IE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Number of patients</a:t>
                      </a:r>
                      <a:endParaRPr lang="en-IE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Prevalence per 10,000</a:t>
                      </a:r>
                      <a:endParaRPr lang="en-IE" sz="12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solidFill>
                            <a:schemeClr val="bg1"/>
                          </a:solidFill>
                        </a:rPr>
                        <a:t>95% Confidence Interval</a:t>
                      </a:r>
                      <a:endParaRPr lang="en-IE" sz="12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3074936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7,226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6,452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5,115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527368730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7,238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6,463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4,870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59217757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7,543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61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6,735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5,169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363255006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7,611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61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6,796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5,276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975781993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7,279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6,499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5,091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79169335"/>
                  </a:ext>
                </a:extLst>
              </a:tr>
              <a:tr h="177707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7,436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6,639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5,123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763063195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7,430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6,634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5,074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77106926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7,455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6,656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5,096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684991782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7,305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6,522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4,960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720957857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7,010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6,259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4,883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4439688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2019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6,684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5,968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4,656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704360175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5,400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4,821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3,746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429084926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5,609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5,008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3,902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88658798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5,962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5,323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4,230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79212046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5,927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5,292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4,214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503255251"/>
                  </a:ext>
                </a:extLst>
              </a:tr>
              <a:tr h="247700"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2024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6,094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5,441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IE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  <a:ea typeface="+mn-ea"/>
                          <a:cs typeface="+mn-cs"/>
                        </a:rPr>
                        <a:t>4,420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ptos Narrow" panose="020B0004020202020204" pitchFamily="34" charset="0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ptos Narrow" panose="020B0004020202020204" pitchFamily="34" charset="0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641270570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3FCC48F-A3A7-D79B-06F1-CA8126C60183}"/>
              </a:ext>
            </a:extLst>
          </p:cNvPr>
          <p:cNvSpPr/>
          <p:nvPr/>
        </p:nvSpPr>
        <p:spPr>
          <a:xfrm>
            <a:off x="259521" y="5245072"/>
            <a:ext cx="11524120" cy="346300"/>
          </a:xfrm>
          <a:prstGeom prst="rect">
            <a:avLst/>
          </a:prstGeom>
          <a:noFill/>
          <a:ln w="412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1FA1B0-F9B5-2931-7871-157BCDE92A98}"/>
              </a:ext>
            </a:extLst>
          </p:cNvPr>
          <p:cNvSpPr/>
          <p:nvPr/>
        </p:nvSpPr>
        <p:spPr>
          <a:xfrm>
            <a:off x="281279" y="6485313"/>
            <a:ext cx="11524120" cy="346300"/>
          </a:xfrm>
          <a:prstGeom prst="rect">
            <a:avLst/>
          </a:prstGeom>
          <a:noFill/>
          <a:ln w="412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98977A8-EC7C-5EB2-0AC7-CD7E38F94E0D}"/>
              </a:ext>
            </a:extLst>
          </p:cNvPr>
          <p:cNvSpPr/>
          <p:nvPr/>
        </p:nvSpPr>
        <p:spPr>
          <a:xfrm>
            <a:off x="1103002" y="2152471"/>
            <a:ext cx="3552821" cy="711198"/>
          </a:xfrm>
          <a:prstGeom prst="rect">
            <a:avLst/>
          </a:prstGeom>
          <a:noFill/>
          <a:ln w="412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1E6B02-67C8-3B09-40FE-7A628439EF95}"/>
              </a:ext>
            </a:extLst>
          </p:cNvPr>
          <p:cNvSpPr/>
          <p:nvPr/>
        </p:nvSpPr>
        <p:spPr>
          <a:xfrm>
            <a:off x="4720746" y="2151384"/>
            <a:ext cx="3480949" cy="711198"/>
          </a:xfrm>
          <a:prstGeom prst="rect">
            <a:avLst/>
          </a:prstGeom>
          <a:noFill/>
          <a:ln w="412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E5A2A03-67EE-AFF7-857F-A91A1347B1A9}"/>
              </a:ext>
            </a:extLst>
          </p:cNvPr>
          <p:cNvSpPr/>
          <p:nvPr/>
        </p:nvSpPr>
        <p:spPr>
          <a:xfrm>
            <a:off x="8266618" y="2151205"/>
            <a:ext cx="3472040" cy="711198"/>
          </a:xfrm>
          <a:prstGeom prst="rect">
            <a:avLst/>
          </a:prstGeom>
          <a:noFill/>
          <a:ln w="41275">
            <a:solidFill>
              <a:schemeClr val="accent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82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4" grpId="0" animBg="1"/>
      <p:bldP spid="16" grpId="0" animBg="1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38807C-3069-9DBF-05AE-0ADE490DF2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8491BA5-1071-CAAF-C88C-DC6085776E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E505E7A-D5F3-C72C-1B8A-4957C68B5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65E907A-AB5F-B9F1-B1F8-3C17EC1374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4D62B3C-1353-BD42-180F-AFE6EA94B5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674346A-B02A-8087-C8A8-CD59BBE04C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C25A8BF-85B0-98F1-96CE-6557194B6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943971-7A95-7C15-8AF6-50B939C5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09898"/>
            <a:ext cx="10310169" cy="1554480"/>
          </a:xfrm>
        </p:spPr>
        <p:txBody>
          <a:bodyPr anchor="ctr">
            <a:normAutofit fontScale="90000"/>
          </a:bodyPr>
          <a:lstStyle/>
          <a:p>
            <a:r>
              <a:rPr lang="en-IE" sz="4800" b="1" dirty="0">
                <a:solidFill>
                  <a:srgbClr val="00B0F0"/>
                </a:solidFill>
              </a:rPr>
              <a:t>Prevalence finding 2:</a:t>
            </a:r>
            <a:br>
              <a:rPr lang="en-IE" sz="4800" b="1" dirty="0">
                <a:solidFill>
                  <a:srgbClr val="00B0F0"/>
                </a:solidFill>
              </a:rPr>
            </a:br>
            <a:r>
              <a:rPr lang="en-IE" sz="4800" b="1" dirty="0">
                <a:solidFill>
                  <a:srgbClr val="00B0F0"/>
                </a:solidFill>
              </a:rPr>
              <a:t>Estimated prevalence of LLCs amongst children in Ireland…by age group, sex, and year [E1]</a:t>
            </a:r>
            <a:endParaRPr lang="en-IE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787A83-CE60-2A21-C84F-771EBF49BC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2133603"/>
            <a:ext cx="9941319" cy="4208017"/>
          </a:xfrm>
        </p:spPr>
        <p:txBody>
          <a:bodyPr anchor="ctr">
            <a:normAutofit/>
          </a:bodyPr>
          <a:lstStyle/>
          <a:p>
            <a:pPr lvl="1"/>
            <a:endParaRPr lang="en-IE" sz="1600" dirty="0">
              <a:cs typeface="Calibri"/>
            </a:endParaRPr>
          </a:p>
          <a:p>
            <a:endParaRPr lang="en-IE" sz="2000" dirty="0">
              <a:cs typeface="Calibri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360F32A-8434-C869-2A30-53264B88DB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C25FD54-EB5F-439E-8BEB-8140584E6660}"/>
              </a:ext>
            </a:extLst>
          </p:cNvPr>
          <p:cNvGraphicFramePr>
            <a:graphicFrameLocks/>
          </p:cNvGraphicFramePr>
          <p:nvPr/>
        </p:nvGraphicFramePr>
        <p:xfrm>
          <a:off x="195858" y="2598736"/>
          <a:ext cx="5900141" cy="37428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ED65735D-4FBD-41D4-899C-A70B18885A94}"/>
              </a:ext>
            </a:extLst>
          </p:cNvPr>
          <p:cNvGraphicFramePr>
            <a:graphicFrameLocks/>
          </p:cNvGraphicFramePr>
          <p:nvPr/>
        </p:nvGraphicFramePr>
        <p:xfrm>
          <a:off x="6198714" y="2598736"/>
          <a:ext cx="5604386" cy="3742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15C3803-1C66-9ED4-A24E-3D99792FFB5A}"/>
              </a:ext>
            </a:extLst>
          </p:cNvPr>
          <p:cNvCxnSpPr>
            <a:cxnSpLocks/>
          </p:cNvCxnSpPr>
          <p:nvPr/>
        </p:nvCxnSpPr>
        <p:spPr>
          <a:xfrm>
            <a:off x="9711813" y="2743200"/>
            <a:ext cx="0" cy="3087329"/>
          </a:xfrm>
          <a:prstGeom prst="line">
            <a:avLst/>
          </a:prstGeom>
          <a:ln w="19050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01946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DA1744-DD9F-9CE6-00FD-5BC0D5129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1E95A72-42F1-E48D-F63C-6CC83C495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D3397C8-F3F6-3A3B-3B32-B3BDEA3F2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97E91EB-14D0-C557-C06A-AB64F9449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977855E-C49C-7AE1-E41D-FF77D23479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99CD07B-43B3-F89E-8448-3D32299D5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68237FD-9569-4935-85F7-E8A62DB740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D52367-BC92-286D-05EF-6548941BB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415552" cy="1554480"/>
          </a:xfrm>
        </p:spPr>
        <p:txBody>
          <a:bodyPr anchor="ctr">
            <a:normAutofit fontScale="90000"/>
          </a:bodyPr>
          <a:lstStyle/>
          <a:p>
            <a:r>
              <a:rPr lang="en-GB" sz="4800" b="1" dirty="0">
                <a:solidFill>
                  <a:srgbClr val="00B0F0"/>
                </a:solidFill>
              </a:rPr>
              <a:t>Prevalence finding 3:</a:t>
            </a:r>
            <a:br>
              <a:rPr lang="en-GB" sz="4800" b="1" i="1" dirty="0">
                <a:solidFill>
                  <a:srgbClr val="00B0F0"/>
                </a:solidFill>
              </a:rPr>
            </a:br>
            <a:r>
              <a:rPr lang="en-IE" sz="3600" b="1" dirty="0">
                <a:solidFill>
                  <a:srgbClr val="00B0F0"/>
                </a:solidFill>
              </a:rPr>
              <a:t>Estimated prevalence of LLCs amongst children in Ireland</a:t>
            </a:r>
            <a:br>
              <a:rPr lang="en-IE" sz="3600" b="1" dirty="0">
                <a:solidFill>
                  <a:srgbClr val="00B0F0"/>
                </a:solidFill>
              </a:rPr>
            </a:br>
            <a:r>
              <a:rPr lang="en-GB" sz="3600" b="1" dirty="0">
                <a:solidFill>
                  <a:srgbClr val="00B0F0"/>
                </a:solidFill>
              </a:rPr>
              <a:t>…by disease group (ICD10 chapter), 2019 [E1]</a:t>
            </a:r>
            <a:endParaRPr lang="en-IE" sz="36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A78B3FB-2FD2-BF67-A2D4-5D0344561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9C007E1-BFDA-4221-B569-C3112207A8BF}"/>
              </a:ext>
            </a:extLst>
          </p:cNvPr>
          <p:cNvGraphicFramePr>
            <a:graphicFrameLocks/>
          </p:cNvGraphicFramePr>
          <p:nvPr/>
        </p:nvGraphicFramePr>
        <p:xfrm>
          <a:off x="640079" y="2560322"/>
          <a:ext cx="8150086" cy="3762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671ED7C-3E46-56D3-1F44-91A2A553E439}"/>
              </a:ext>
            </a:extLst>
          </p:cNvPr>
          <p:cNvSpPr txBox="1"/>
          <p:nvPr/>
        </p:nvSpPr>
        <p:spPr>
          <a:xfrm>
            <a:off x="8976207" y="2524724"/>
            <a:ext cx="291465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IE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child may have more than 1 LLC, number of children in this graph &gt; total number of children with LLCs</a:t>
            </a:r>
          </a:p>
        </p:txBody>
      </p:sp>
    </p:spTree>
    <p:extLst>
      <p:ext uri="{BB962C8B-B14F-4D97-AF65-F5344CB8AC3E}">
        <p14:creationId xmlns:p14="http://schemas.microsoft.com/office/powerpoint/2010/main" val="61547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05947C-62B6-EF25-EA8C-93E00D2D4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1D23AB9-416A-F021-76B8-51D04D0C72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BA56F48-5F0D-2CE6-C27D-C2EE98AB8F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2F12CBC-4595-F310-4C75-8FC87E97AD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896F94E-B19D-BC00-BE37-493FE4FFC4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9CCA5ED-074F-ABA7-AFC1-463B3B5DDA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D810519-77F5-05F2-709F-8D7F1E2FC6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32EB5B-D646-109E-DCD3-7037523E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09898"/>
            <a:ext cx="11043595" cy="1554480"/>
          </a:xfrm>
        </p:spPr>
        <p:txBody>
          <a:bodyPr anchor="ctr">
            <a:normAutofit fontScale="90000"/>
          </a:bodyPr>
          <a:lstStyle/>
          <a:p>
            <a:r>
              <a:rPr lang="en-GB" sz="4900" b="1" dirty="0">
                <a:solidFill>
                  <a:srgbClr val="00B0F0"/>
                </a:solidFill>
              </a:rPr>
              <a:t>Prevalence finding 4:</a:t>
            </a:r>
            <a:br>
              <a:rPr lang="en-GB" sz="4900" b="1" i="1" dirty="0">
                <a:solidFill>
                  <a:srgbClr val="00B0F0"/>
                </a:solidFill>
              </a:rPr>
            </a:br>
            <a:r>
              <a:rPr lang="en-IE" sz="3600" b="1" dirty="0">
                <a:solidFill>
                  <a:srgbClr val="00B0F0"/>
                </a:solidFill>
              </a:rPr>
              <a:t>Estimated prevalence of LLCs amongst children in Ireland…international comparisons, 2019</a:t>
            </a:r>
            <a:br>
              <a:rPr lang="en-IE" sz="4800" b="1" dirty="0">
                <a:solidFill>
                  <a:srgbClr val="00B0F0"/>
                </a:solidFill>
              </a:rPr>
            </a:br>
            <a:endParaRPr lang="en-IE" sz="4800" i="1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E59F08-0D62-7F67-08E4-C7B2B2298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59D58319-F09D-0BD4-B563-C7B73010BC3D}"/>
              </a:ext>
            </a:extLst>
          </p:cNvPr>
          <p:cNvGraphicFramePr>
            <a:graphicFrameLocks/>
          </p:cNvGraphicFramePr>
          <p:nvPr/>
        </p:nvGraphicFramePr>
        <p:xfrm>
          <a:off x="838200" y="2560322"/>
          <a:ext cx="6056376" cy="3683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id="{285B0380-E6CE-B7BB-9FAE-5BDA91235DD3}"/>
              </a:ext>
            </a:extLst>
          </p:cNvPr>
          <p:cNvGraphicFramePr>
            <a:graphicFrameLocks/>
          </p:cNvGraphicFramePr>
          <p:nvPr/>
        </p:nvGraphicFramePr>
        <p:xfrm>
          <a:off x="838200" y="2560322"/>
          <a:ext cx="6056376" cy="36902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C7074309-A2FD-7821-1D5C-E4F61BAB34B4}"/>
              </a:ext>
            </a:extLst>
          </p:cNvPr>
          <p:cNvSpPr/>
          <p:nvPr/>
        </p:nvSpPr>
        <p:spPr>
          <a:xfrm>
            <a:off x="8092725" y="2606044"/>
            <a:ext cx="3149600" cy="3442058"/>
          </a:xfrm>
          <a:prstGeom prst="wedgeRectCallout">
            <a:avLst>
              <a:gd name="adj1" fmla="val -82851"/>
              <a:gd name="adj2" fmla="val 1473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Interpret with caution: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Wales &amp; England: different age groupings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Wales data = estimated from graph</a:t>
            </a:r>
          </a:p>
        </p:txBody>
      </p:sp>
    </p:spTree>
    <p:extLst>
      <p:ext uri="{BB962C8B-B14F-4D97-AF65-F5344CB8AC3E}">
        <p14:creationId xmlns:p14="http://schemas.microsoft.com/office/powerpoint/2010/main" val="125010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Graphic spid="18" grpId="0">
        <p:bldAsOne/>
      </p:bldGraphic>
      <p:bldP spid="1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817E9E-90F9-919D-88E2-0B6455594A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1DC11AC-2EAB-8E83-6A91-94807D53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CF9D848-E37F-E7C2-602A-3D9D3151C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FFC6014-830F-4958-DABF-C80A211D13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6078D04-3907-B043-2080-4E86E07EFE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0FE69F-F140-B86B-4B15-DD86D3767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AB834F7A-FFFD-C462-985C-E35978E1B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CF2E97-472C-8B45-1D2E-E37067691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09898"/>
            <a:ext cx="10503935" cy="1554480"/>
          </a:xfrm>
        </p:spPr>
        <p:txBody>
          <a:bodyPr anchor="ctr">
            <a:normAutofit fontScale="90000"/>
          </a:bodyPr>
          <a:lstStyle/>
          <a:p>
            <a:r>
              <a:rPr lang="en-GB" b="1" dirty="0">
                <a:solidFill>
                  <a:srgbClr val="00B0F0"/>
                </a:solidFill>
              </a:rPr>
              <a:t>Prevalence finding 5:</a:t>
            </a:r>
            <a:br>
              <a:rPr lang="en-GB" sz="9600" b="1" i="1" dirty="0">
                <a:solidFill>
                  <a:srgbClr val="00B0F0"/>
                </a:solidFill>
              </a:rPr>
            </a:br>
            <a:r>
              <a:rPr lang="en-IE" sz="3600" b="1" dirty="0">
                <a:solidFill>
                  <a:srgbClr val="00B0F0"/>
                </a:solidFill>
              </a:rPr>
              <a:t>Estimated prevalence of LLCs amongst children in Ireland</a:t>
            </a:r>
            <a:br>
              <a:rPr lang="en-IE" sz="3600" b="1" dirty="0">
                <a:solidFill>
                  <a:srgbClr val="00B0F0"/>
                </a:solidFill>
              </a:rPr>
            </a:br>
            <a:r>
              <a:rPr lang="en-IE" sz="3600" b="1" dirty="0">
                <a:solidFill>
                  <a:srgbClr val="00B0F0"/>
                </a:solidFill>
              </a:rPr>
              <a:t>…national &amp; international comparisons, 2019</a:t>
            </a:r>
            <a:endParaRPr lang="en-IE" sz="36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D2CA172-016B-3A8A-E1EE-7181142E2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D109366-EDC9-109F-EBCD-27EB43C6F1EA}"/>
              </a:ext>
            </a:extLst>
          </p:cNvPr>
          <p:cNvGraphicFramePr>
            <a:graphicFrameLocks/>
          </p:cNvGraphicFramePr>
          <p:nvPr/>
        </p:nvGraphicFramePr>
        <p:xfrm>
          <a:off x="1733550" y="2508070"/>
          <a:ext cx="7400925" cy="3977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AF88ACB5-FF6A-A0AF-5529-6E241614F823}"/>
              </a:ext>
            </a:extLst>
          </p:cNvPr>
          <p:cNvSpPr txBox="1"/>
          <p:nvPr/>
        </p:nvSpPr>
        <p:spPr>
          <a:xfrm>
            <a:off x="9048749" y="5724936"/>
            <a:ext cx="2714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*Wales aged 0-17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**Queensland aged 0-21</a:t>
            </a:r>
          </a:p>
        </p:txBody>
      </p:sp>
    </p:spTree>
    <p:extLst>
      <p:ext uri="{BB962C8B-B14F-4D97-AF65-F5344CB8AC3E}">
        <p14:creationId xmlns:p14="http://schemas.microsoft.com/office/powerpoint/2010/main" val="17706645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BD80EE-22D7-7633-C260-C11CF0F65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102B360-2BDC-D65B-84B8-D76496BDB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A95087-9204-821E-232D-9E55B91FC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273EBB7E-F037-C99C-6C6F-45970CC05A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7D573BA-047D-784D-2368-5669126C7F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E22EA40-E1AE-88EE-2B7D-DE2269A223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15758160-2093-9665-1B47-895D5C1C6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928B58-7228-7F15-C82F-E558BDDB8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0" y="809898"/>
            <a:ext cx="10503935" cy="1554480"/>
          </a:xfrm>
        </p:spPr>
        <p:txBody>
          <a:bodyPr anchor="ctr">
            <a:normAutofit/>
          </a:bodyPr>
          <a:lstStyle/>
          <a:p>
            <a:r>
              <a:rPr lang="en-GB" sz="4900" b="1" dirty="0">
                <a:solidFill>
                  <a:srgbClr val="00B0F0"/>
                </a:solidFill>
              </a:rPr>
              <a:t>Prevalence finding 6:</a:t>
            </a:r>
            <a:br>
              <a:rPr lang="en-GB" sz="7200" b="1" i="1" dirty="0">
                <a:solidFill>
                  <a:srgbClr val="00B0F0"/>
                </a:solidFill>
              </a:rPr>
            </a:br>
            <a:r>
              <a:rPr lang="en-GB" sz="3600" b="1" i="1" dirty="0">
                <a:solidFill>
                  <a:srgbClr val="00B0F0"/>
                </a:solidFill>
              </a:rPr>
              <a:t>…with sensitivity analysis</a:t>
            </a:r>
            <a:endParaRPr lang="en-IE" sz="36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3E30F2-EAED-EDA3-5911-331550FD7A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03D90B4B-5CEC-4C28-7FA0-C5A4C151A578}"/>
              </a:ext>
            </a:extLst>
          </p:cNvPr>
          <p:cNvSpPr txBox="1"/>
          <p:nvPr/>
        </p:nvSpPr>
        <p:spPr>
          <a:xfrm>
            <a:off x="9048749" y="5724936"/>
            <a:ext cx="2714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*Wales aged 0-17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**Queensland aged 0-21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C77C87E-7DD7-4D6D-AADC-78FE5C43B114}"/>
              </a:ext>
            </a:extLst>
          </p:cNvPr>
          <p:cNvGraphicFramePr>
            <a:graphicFrameLocks/>
          </p:cNvGraphicFramePr>
          <p:nvPr/>
        </p:nvGraphicFramePr>
        <p:xfrm>
          <a:off x="2074607" y="2508070"/>
          <a:ext cx="6685936" cy="38631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58667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3229B06-5879-B3C1-1904-5CD0C5636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EC83705-5B2D-4A31-21F0-155241155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3AE0025-265A-90AD-BB04-11A7BC1F5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E59CA80-E08F-93EB-FAFD-744C865EB6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2560CD5-09F2-3784-3448-45C8260AB4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AE4FF4-FD51-3B71-8184-CD601E1731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07FFBD5-17B5-9B4E-EDD9-128CF9FFDC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22C9C3-7C13-3EF8-0F0C-2E796C522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IE" sz="4800" b="1" dirty="0">
                <a:solidFill>
                  <a:srgbClr val="00B0F0"/>
                </a:solidFill>
              </a:rPr>
              <a:t>Summary &amp; next steps</a:t>
            </a:r>
            <a:endParaRPr lang="en-IE" sz="4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6E6C0-0CE3-6504-E84E-B2E47007B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5" y="2182766"/>
            <a:ext cx="10787745" cy="4286874"/>
          </a:xfrm>
        </p:spPr>
        <p:txBody>
          <a:bodyPr anchor="ctr">
            <a:normAutofit/>
          </a:bodyPr>
          <a:lstStyle/>
          <a:p>
            <a:r>
              <a:rPr lang="en-GB" sz="2600" dirty="0">
                <a:solidFill>
                  <a:srgbClr val="00B0F0"/>
                </a:solidFill>
              </a:rPr>
              <a:t>Highlights</a:t>
            </a:r>
          </a:p>
          <a:p>
            <a:pPr lvl="1"/>
            <a:r>
              <a:rPr lang="en-GB" sz="1900" dirty="0"/>
              <a:t>Estimated 4,400-6,000 children with LLCs in Ireland in 2024</a:t>
            </a:r>
          </a:p>
          <a:p>
            <a:pPr lvl="2"/>
            <a:r>
              <a:rPr lang="en-GB" sz="1500" dirty="0"/>
              <a:t>First-ever estimates based on Irish hospital data</a:t>
            </a:r>
          </a:p>
          <a:p>
            <a:pPr lvl="2"/>
            <a:r>
              <a:rPr lang="en-GB" sz="1500" dirty="0"/>
              <a:t>Prevalence highest in infants &lt; 1 year of age</a:t>
            </a:r>
          </a:p>
          <a:p>
            <a:pPr lvl="2"/>
            <a:r>
              <a:rPr lang="en-GB" sz="1500" dirty="0"/>
              <a:t>Prevalence highest in neoplasm and congenital disease groups</a:t>
            </a:r>
          </a:p>
          <a:p>
            <a:pPr lvl="2"/>
            <a:r>
              <a:rPr lang="en-GB" sz="1500" dirty="0"/>
              <a:t>Distribution of prevalence by age matches international trends</a:t>
            </a:r>
          </a:p>
          <a:p>
            <a:r>
              <a:rPr lang="en-GB" sz="2600" dirty="0">
                <a:solidFill>
                  <a:srgbClr val="00B0F0"/>
                </a:solidFill>
              </a:rPr>
              <a:t>Further analysis</a:t>
            </a:r>
          </a:p>
          <a:p>
            <a:pPr lvl="1"/>
            <a:r>
              <a:rPr lang="en-IE" sz="1900" dirty="0">
                <a:cs typeface="Calibri"/>
              </a:rPr>
              <a:t>Which children with life-limiting conditions need specialist children’s palliative care?</a:t>
            </a:r>
          </a:p>
          <a:p>
            <a:pPr lvl="1"/>
            <a:r>
              <a:rPr lang="en-IE" sz="1900" dirty="0">
                <a:cs typeface="Calibri"/>
              </a:rPr>
              <a:t>What about children not in hospital (‘stable’ phase)</a:t>
            </a:r>
          </a:p>
          <a:p>
            <a:pPr lvl="1"/>
            <a:r>
              <a:rPr lang="en-IE" sz="1900" dirty="0">
                <a:cs typeface="Calibri"/>
              </a:rPr>
              <a:t>Triangulation using other data sources?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6417ABF-42CF-566E-9F29-C1C25D54AE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820E2B0-FE13-482C-D3ED-2858A0DF9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821" y="5814718"/>
            <a:ext cx="3968449" cy="65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73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6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Freeform: Shape 10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CF47662B-0D1E-6D13-05CB-B2BDA402E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9945" y="562472"/>
            <a:ext cx="5271803" cy="1840968"/>
          </a:xfrm>
          <a:prstGeom prst="rect">
            <a:avLst/>
          </a:prstGeom>
        </p:spPr>
      </p:pic>
      <p:pic>
        <p:nvPicPr>
          <p:cNvPr id="4" name="Picture 3" descr="Blue text on a black background&#10;&#10;Description automatically generated with medium confidence">
            <a:extLst>
              <a:ext uri="{FF2B5EF4-FFF2-40B4-BE49-F238E27FC236}">
                <a16:creationId xmlns:a16="http://schemas.microsoft.com/office/drawing/2014/main" id="{2D976380-F934-D43C-D4E9-B9D7DC39B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3625" y="486460"/>
            <a:ext cx="3778173" cy="1455962"/>
          </a:xfrm>
          <a:prstGeom prst="rect">
            <a:avLst/>
          </a:prstGeom>
        </p:spPr>
      </p:pic>
      <p:pic>
        <p:nvPicPr>
          <p:cNvPr id="5" name="Picture 8" descr="Logo, company name&#10;&#10;Description automatically generated">
            <a:extLst>
              <a:ext uri="{FF2B5EF4-FFF2-40B4-BE49-F238E27FC236}">
                <a16:creationId xmlns:a16="http://schemas.microsoft.com/office/drawing/2014/main" id="{F4390DE1-D37F-0BF0-FCEE-05FCC8BDB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758" y="2191044"/>
            <a:ext cx="3975855" cy="14179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701A6F-9C46-FB55-9100-A79FDF241A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3919" y="4454560"/>
            <a:ext cx="2407521" cy="1417905"/>
          </a:xfrm>
          <a:prstGeom prst="rect">
            <a:avLst/>
          </a:prstGeom>
        </p:spPr>
      </p:pic>
      <p:pic>
        <p:nvPicPr>
          <p:cNvPr id="7" name="Picture 15" descr="Logo, company name&#10;&#10;Description automatically generated">
            <a:extLst>
              <a:ext uri="{FF2B5EF4-FFF2-40B4-BE49-F238E27FC236}">
                <a16:creationId xmlns:a16="http://schemas.microsoft.com/office/drawing/2014/main" id="{85DB4687-8696-B400-7003-78D4FC6392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6577" y="4569700"/>
            <a:ext cx="1756166" cy="11876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25BF4B-07E5-F72A-D576-3FB8CB687981}"/>
              </a:ext>
            </a:extLst>
          </p:cNvPr>
          <p:cNvSpPr txBox="1"/>
          <p:nvPr/>
        </p:nvSpPr>
        <p:spPr>
          <a:xfrm>
            <a:off x="1426127" y="3433407"/>
            <a:ext cx="25586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E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Funders and Partners</a:t>
            </a:r>
          </a:p>
        </p:txBody>
      </p:sp>
    </p:spTree>
    <p:extLst>
      <p:ext uri="{BB962C8B-B14F-4D97-AF65-F5344CB8AC3E}">
        <p14:creationId xmlns:p14="http://schemas.microsoft.com/office/powerpoint/2010/main" val="99086586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ECHPI PP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0569B9"/>
      </a:accent1>
      <a:accent2>
        <a:srgbClr val="F78A1C"/>
      </a:accent2>
      <a:accent3>
        <a:srgbClr val="D10074"/>
      </a:accent3>
      <a:accent4>
        <a:srgbClr val="3EBBF0"/>
      </a:accent4>
      <a:accent5>
        <a:srgbClr val="96D700"/>
      </a:accent5>
      <a:accent6>
        <a:srgbClr val="7F8FA9"/>
      </a:accent6>
      <a:hlink>
        <a:srgbClr val="3EBBF0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6" ma:contentTypeDescription="Create a new document." ma:contentTypeScope="" ma:versionID="3f01778c3a0b562800b60cf6026fd839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7962a52b1ef3ec4ca80b3962cb0275c4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B25657-36DE-4846-85F1-BAF645ECB1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AB7E12-FB6D-47C6-BEEF-9E5B77EB82D0}">
  <ds:schemaRefs>
    <ds:schemaRef ds:uri="http://schemas.microsoft.com/office/2006/metadata/properties"/>
    <ds:schemaRef ds:uri="http://schemas.microsoft.com/office/infopath/2007/PartnerControls"/>
    <ds:schemaRef ds:uri="ee6905b2-f471-43a2-928e-47492c4fd955"/>
    <ds:schemaRef ds:uri="5b934445-a005-439d-b5ae-abbdd2ed1de1"/>
  </ds:schemaRefs>
</ds:datastoreItem>
</file>

<file path=customXml/itemProps3.xml><?xml version="1.0" encoding="utf-8"?>
<ds:datastoreItem xmlns:ds="http://schemas.openxmlformats.org/officeDocument/2006/customXml" ds:itemID="{4E012305-50A5-4646-9E3A-06D7728780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6905b2-f471-43a2-928e-47492c4fd955"/>
    <ds:schemaRef ds:uri="5b934445-a005-439d-b5ae-abbdd2ed1d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2305</Words>
  <Application>Microsoft Office PowerPoint</Application>
  <PresentationFormat>Widescreen</PresentationFormat>
  <Paragraphs>575</Paragraphs>
  <Slides>35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35</vt:i4>
      </vt:variant>
    </vt:vector>
  </HeadingPairs>
  <TitlesOfParts>
    <vt:vector size="48" baseType="lpstr">
      <vt:lpstr>Aptos</vt:lpstr>
      <vt:lpstr>Aptos Display</vt:lpstr>
      <vt:lpstr>Aptos Narrow</vt:lpstr>
      <vt:lpstr>Arial</vt:lpstr>
      <vt:lpstr>Calibri</vt:lpstr>
      <vt:lpstr>Calibri Light</vt:lpstr>
      <vt:lpstr>Cambria Math</vt:lpstr>
      <vt:lpstr>Lato Bold</vt:lpstr>
      <vt:lpstr>Wingdings</vt:lpstr>
      <vt:lpstr>1_Office Theme</vt:lpstr>
      <vt:lpstr>2_Office Theme</vt:lpstr>
      <vt:lpstr>3_Office Theme</vt:lpstr>
      <vt:lpstr>10_Office Theme</vt:lpstr>
      <vt:lpstr>    Session Two PCRN Members’ Presentations    Chair: Dr Geraldine Foley, TCD Vice Chair of PCRN Strategic Scientific Committee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Key Findings </vt:lpstr>
      <vt:lpstr>Examples of non-equivalent care</vt:lpstr>
      <vt:lpstr>Reference to Palliative Care in Reports</vt:lpstr>
      <vt:lpstr>In summary …</vt:lpstr>
      <vt:lpstr>PowerPoint Presentation</vt:lpstr>
      <vt:lpstr>PowerPoint Presentation</vt:lpstr>
      <vt:lpstr>Background</vt:lpstr>
      <vt:lpstr>Design</vt:lpstr>
      <vt:lpstr>Integration Framework</vt:lpstr>
      <vt:lpstr>Findings </vt:lpstr>
      <vt:lpstr>PowerPoint Presentation</vt:lpstr>
      <vt:lpstr>PowerPoint Presentation</vt:lpstr>
      <vt:lpstr>PowerPoint Presentation</vt:lpstr>
      <vt:lpstr>PowerPoint Presentation</vt:lpstr>
      <vt:lpstr>Implications Practice, Policy &amp; Research</vt:lpstr>
      <vt:lpstr>Thank You </vt:lpstr>
      <vt:lpstr>PowerPoint Presentation</vt:lpstr>
      <vt:lpstr>How many children in Ireland have life-limiting conditions?  Estimating the prevalence of life-limiting conditions amongst children in Ireland using Irish data</vt:lpstr>
      <vt:lpstr>Hospital discharges by LLC group, age, and year</vt:lpstr>
      <vt:lpstr>Prevalence Methods</vt:lpstr>
      <vt:lpstr>Estimating number of patients…</vt:lpstr>
      <vt:lpstr>Prevalence finding 1: Estimated prevalence per 10,000 population of LLCs amongst children aged 0-19 by year</vt:lpstr>
      <vt:lpstr>Prevalence finding 2: Estimated prevalence of LLCs amongst children in Ireland…by age group, sex, and year [E1]</vt:lpstr>
      <vt:lpstr>Prevalence finding 3: Estimated prevalence of LLCs amongst children in Ireland …by disease group (ICD10 chapter), 2019 [E1]</vt:lpstr>
      <vt:lpstr>Prevalence finding 4: Estimated prevalence of LLCs amongst children in Ireland…international comparisons, 2019 </vt:lpstr>
      <vt:lpstr>Prevalence finding 5: Estimated prevalence of LLCs amongst children in Ireland …national &amp; international comparisons, 2019</vt:lpstr>
      <vt:lpstr>Prevalence finding 6: …with sensitivity analysis</vt:lpstr>
      <vt:lpstr>Summary &amp; next steps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 Clare</dc:creator>
  <cp:lastModifiedBy>Busra Ertugrul</cp:lastModifiedBy>
  <cp:revision>17</cp:revision>
  <dcterms:created xsi:type="dcterms:W3CDTF">2025-11-13T11:38:05Z</dcterms:created>
  <dcterms:modified xsi:type="dcterms:W3CDTF">2025-12-11T11:28:42Z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  <property fmtid="{D5CDD505-2E9C-101B-9397-08002B2CF9AE}" pid="3" name="MediaServiceImageTags">
    <vt:lpwstr/>
  </property>
</Properties>
</file>