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theme/theme4.xml" ContentType="application/vnd.openxmlformats-officedocument.theme+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theme/theme5.xml" ContentType="application/vnd.openxmlformats-officedocument.theme+xml"/>
  <Override PartName="/ppt/theme/theme6.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0.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tags/tag1.xml" ContentType="application/vnd.openxmlformats-officedocument.presentationml.tags+xml"/>
  <Override PartName="/ppt/notesSlides/notesSlide14.xml" ContentType="application/vnd.openxmlformats-officedocument.presentationml.notesSlide+xml"/>
  <Override PartName="/ppt/tags/tag2.xml" ContentType="application/vnd.openxmlformats-officedocument.presentationml.tags+xml"/>
  <Override PartName="/ppt/notesSlides/notesSlide15.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theme/themeOverride1.xml" ContentType="application/vnd.openxmlformats-officedocument.themeOverr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tags/tag3.xml" ContentType="application/vnd.openxmlformats-officedocument.presentationml.tags+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28" r:id="rId4"/>
    <p:sldMasterId id="2147483740" r:id="rId5"/>
    <p:sldMasterId id="2147483752" r:id="rId6"/>
    <p:sldMasterId id="2147483764" r:id="rId7"/>
    <p:sldMasterId id="2147483852" r:id="rId8"/>
  </p:sldMasterIdLst>
  <p:notesMasterIdLst>
    <p:notesMasterId r:id="rId39"/>
  </p:notesMasterIdLst>
  <p:sldIdLst>
    <p:sldId id="2147478952" r:id="rId9"/>
    <p:sldId id="2147478930" r:id="rId10"/>
    <p:sldId id="2147478931" r:id="rId11"/>
    <p:sldId id="2147478932" r:id="rId12"/>
    <p:sldId id="2147478933" r:id="rId13"/>
    <p:sldId id="260" r:id="rId14"/>
    <p:sldId id="2147478934" r:id="rId15"/>
    <p:sldId id="2147478935" r:id="rId16"/>
    <p:sldId id="2147478936" r:id="rId17"/>
    <p:sldId id="2147478937" r:id="rId18"/>
    <p:sldId id="2147478938" r:id="rId19"/>
    <p:sldId id="2147478939" r:id="rId20"/>
    <p:sldId id="2147478940" r:id="rId21"/>
    <p:sldId id="2147478941" r:id="rId22"/>
    <p:sldId id="272" r:id="rId23"/>
    <p:sldId id="275" r:id="rId24"/>
    <p:sldId id="276" r:id="rId25"/>
    <p:sldId id="278" r:id="rId26"/>
    <p:sldId id="279" r:id="rId27"/>
    <p:sldId id="280" r:id="rId28"/>
    <p:sldId id="2147478942" r:id="rId29"/>
    <p:sldId id="2147478943" r:id="rId30"/>
    <p:sldId id="317" r:id="rId31"/>
    <p:sldId id="308" r:id="rId32"/>
    <p:sldId id="316" r:id="rId33"/>
    <p:sldId id="318" r:id="rId34"/>
    <p:sldId id="319" r:id="rId35"/>
    <p:sldId id="310" r:id="rId36"/>
    <p:sldId id="313" r:id="rId37"/>
    <p:sldId id="2147478944" r:id="rId3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94660"/>
  </p:normalViewPr>
  <p:slideViewPr>
    <p:cSldViewPr snapToGrid="0">
      <p:cViewPr varScale="1">
        <p:scale>
          <a:sx n="75" d="100"/>
          <a:sy n="75" d="100"/>
        </p:scale>
        <p:origin x="902" y="43"/>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5.xml"/><Relationship Id="rId18" Type="http://schemas.openxmlformats.org/officeDocument/2006/relationships/slide" Target="slides/slide10.xml"/><Relationship Id="rId26" Type="http://schemas.openxmlformats.org/officeDocument/2006/relationships/slide" Target="slides/slide18.xml"/><Relationship Id="rId39" Type="http://schemas.openxmlformats.org/officeDocument/2006/relationships/notesMaster" Target="notesMasters/notesMaster1.xml"/><Relationship Id="rId21" Type="http://schemas.openxmlformats.org/officeDocument/2006/relationships/slide" Target="slides/slide13.xml"/><Relationship Id="rId34" Type="http://schemas.openxmlformats.org/officeDocument/2006/relationships/slide" Target="slides/slide26.xml"/><Relationship Id="rId42" Type="http://schemas.openxmlformats.org/officeDocument/2006/relationships/theme" Target="theme/theme1.xml"/><Relationship Id="rId7" Type="http://schemas.openxmlformats.org/officeDocument/2006/relationships/slideMaster" Target="slideMasters/slideMaster4.xml"/><Relationship Id="rId2" Type="http://schemas.openxmlformats.org/officeDocument/2006/relationships/customXml" Target="../customXml/item2.xml"/><Relationship Id="rId16" Type="http://schemas.openxmlformats.org/officeDocument/2006/relationships/slide" Target="slides/slide8.xml"/><Relationship Id="rId20" Type="http://schemas.openxmlformats.org/officeDocument/2006/relationships/slide" Target="slides/slide12.xml"/><Relationship Id="rId29" Type="http://schemas.openxmlformats.org/officeDocument/2006/relationships/slide" Target="slides/slide21.xml"/><Relationship Id="rId41"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3.xml"/><Relationship Id="rId24" Type="http://schemas.openxmlformats.org/officeDocument/2006/relationships/slide" Target="slides/slide16.xml"/><Relationship Id="rId32" Type="http://schemas.openxmlformats.org/officeDocument/2006/relationships/slide" Target="slides/slide24.xml"/><Relationship Id="rId37" Type="http://schemas.openxmlformats.org/officeDocument/2006/relationships/slide" Target="slides/slide29.xml"/><Relationship Id="rId40" Type="http://schemas.openxmlformats.org/officeDocument/2006/relationships/presProps" Target="presProps.xml"/><Relationship Id="rId5" Type="http://schemas.openxmlformats.org/officeDocument/2006/relationships/slideMaster" Target="slideMasters/slideMaster2.xml"/><Relationship Id="rId15" Type="http://schemas.openxmlformats.org/officeDocument/2006/relationships/slide" Target="slides/slide7.xml"/><Relationship Id="rId23" Type="http://schemas.openxmlformats.org/officeDocument/2006/relationships/slide" Target="slides/slide15.xml"/><Relationship Id="rId28" Type="http://schemas.openxmlformats.org/officeDocument/2006/relationships/slide" Target="slides/slide20.xml"/><Relationship Id="rId36" Type="http://schemas.openxmlformats.org/officeDocument/2006/relationships/slide" Target="slides/slide28.xml"/><Relationship Id="rId10" Type="http://schemas.openxmlformats.org/officeDocument/2006/relationships/slide" Target="slides/slide2.xml"/><Relationship Id="rId19" Type="http://schemas.openxmlformats.org/officeDocument/2006/relationships/slide" Target="slides/slide11.xml"/><Relationship Id="rId31" Type="http://schemas.openxmlformats.org/officeDocument/2006/relationships/slide" Target="slides/slide23.xml"/><Relationship Id="rId44" Type="http://schemas.microsoft.com/office/2016/11/relationships/changesInfo" Target="changesInfos/changesInfo1.xml"/><Relationship Id="rId4" Type="http://schemas.openxmlformats.org/officeDocument/2006/relationships/slideMaster" Target="slideMasters/slideMaster1.xml"/><Relationship Id="rId9" Type="http://schemas.openxmlformats.org/officeDocument/2006/relationships/slide" Target="slides/slide1.xml"/><Relationship Id="rId14" Type="http://schemas.openxmlformats.org/officeDocument/2006/relationships/slide" Target="slides/slide6.xml"/><Relationship Id="rId22" Type="http://schemas.openxmlformats.org/officeDocument/2006/relationships/slide" Target="slides/slide14.xml"/><Relationship Id="rId27" Type="http://schemas.openxmlformats.org/officeDocument/2006/relationships/slide" Target="slides/slide19.xml"/><Relationship Id="rId30" Type="http://schemas.openxmlformats.org/officeDocument/2006/relationships/slide" Target="slides/slide22.xml"/><Relationship Id="rId35" Type="http://schemas.openxmlformats.org/officeDocument/2006/relationships/slide" Target="slides/slide27.xml"/><Relationship Id="rId43" Type="http://schemas.openxmlformats.org/officeDocument/2006/relationships/tableStyles" Target="tableStyles.xml"/><Relationship Id="rId8" Type="http://schemas.openxmlformats.org/officeDocument/2006/relationships/slideMaster" Target="slideMasters/slideMaster5.xml"/><Relationship Id="rId3" Type="http://schemas.openxmlformats.org/officeDocument/2006/relationships/customXml" Target="../customXml/item3.xml"/><Relationship Id="rId12" Type="http://schemas.openxmlformats.org/officeDocument/2006/relationships/slide" Target="slides/slide4.xml"/><Relationship Id="rId17" Type="http://schemas.openxmlformats.org/officeDocument/2006/relationships/slide" Target="slides/slide9.xml"/><Relationship Id="rId25" Type="http://schemas.openxmlformats.org/officeDocument/2006/relationships/slide" Target="slides/slide17.xml"/><Relationship Id="rId33" Type="http://schemas.openxmlformats.org/officeDocument/2006/relationships/slide" Target="slides/slide25.xml"/><Relationship Id="rId38" Type="http://schemas.openxmlformats.org/officeDocument/2006/relationships/slide" Target="slides/slide30.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Busra Ertugrul" userId="1fb76568-f229-4d6d-9a74-e503d3d6cf6e" providerId="ADAL" clId="{DA58C022-7D9B-467B-B320-E3964657DFB4}"/>
    <pc:docChg chg="undo custSel addSld delSld delMainMaster">
      <pc:chgData name="Busra Ertugrul" userId="1fb76568-f229-4d6d-9a74-e503d3d6cf6e" providerId="ADAL" clId="{DA58C022-7D9B-467B-B320-E3964657DFB4}" dt="2025-12-11T11:26:21.833" v="51" actId="47"/>
      <pc:docMkLst>
        <pc:docMk/>
      </pc:docMkLst>
      <pc:sldChg chg="del">
        <pc:chgData name="Busra Ertugrul" userId="1fb76568-f229-4d6d-9a74-e503d3d6cf6e" providerId="ADAL" clId="{DA58C022-7D9B-467B-B320-E3964657DFB4}" dt="2025-12-11T11:26:13.753" v="11" actId="47"/>
        <pc:sldMkLst>
          <pc:docMk/>
          <pc:sldMk cId="2337859036" sldId="256"/>
        </pc:sldMkLst>
      </pc:sldChg>
      <pc:sldChg chg="del">
        <pc:chgData name="Busra Ertugrul" userId="1fb76568-f229-4d6d-9a74-e503d3d6cf6e" providerId="ADAL" clId="{DA58C022-7D9B-467B-B320-E3964657DFB4}" dt="2025-12-11T11:26:13.770" v="12" actId="47"/>
        <pc:sldMkLst>
          <pc:docMk/>
          <pc:sldMk cId="4000861864" sldId="257"/>
        </pc:sldMkLst>
      </pc:sldChg>
      <pc:sldChg chg="del">
        <pc:chgData name="Busra Ertugrul" userId="1fb76568-f229-4d6d-9a74-e503d3d6cf6e" providerId="ADAL" clId="{DA58C022-7D9B-467B-B320-E3964657DFB4}" dt="2025-12-11T11:26:13.834" v="14" actId="47"/>
        <pc:sldMkLst>
          <pc:docMk/>
          <pc:sldMk cId="1296563892" sldId="258"/>
        </pc:sldMkLst>
      </pc:sldChg>
      <pc:sldChg chg="del">
        <pc:chgData name="Busra Ertugrul" userId="1fb76568-f229-4d6d-9a74-e503d3d6cf6e" providerId="ADAL" clId="{DA58C022-7D9B-467B-B320-E3964657DFB4}" dt="2025-12-11T11:26:13.899" v="15" actId="47"/>
        <pc:sldMkLst>
          <pc:docMk/>
          <pc:sldMk cId="3322764169" sldId="259"/>
        </pc:sldMkLst>
      </pc:sldChg>
      <pc:sldChg chg="del">
        <pc:chgData name="Busra Ertugrul" userId="1fb76568-f229-4d6d-9a74-e503d3d6cf6e" providerId="ADAL" clId="{DA58C022-7D9B-467B-B320-E3964657DFB4}" dt="2025-12-11T11:26:14.079" v="21" actId="47"/>
        <pc:sldMkLst>
          <pc:docMk/>
          <pc:sldMk cId="3963915019" sldId="261"/>
        </pc:sldMkLst>
      </pc:sldChg>
      <pc:sldChg chg="del">
        <pc:chgData name="Busra Ertugrul" userId="1fb76568-f229-4d6d-9a74-e503d3d6cf6e" providerId="ADAL" clId="{DA58C022-7D9B-467B-B320-E3964657DFB4}" dt="2025-12-11T11:26:13.802" v="13" actId="47"/>
        <pc:sldMkLst>
          <pc:docMk/>
          <pc:sldMk cId="4166300397" sldId="262"/>
        </pc:sldMkLst>
      </pc:sldChg>
      <pc:sldChg chg="del">
        <pc:chgData name="Busra Ertugrul" userId="1fb76568-f229-4d6d-9a74-e503d3d6cf6e" providerId="ADAL" clId="{DA58C022-7D9B-467B-B320-E3964657DFB4}" dt="2025-12-11T11:26:13.986" v="18" actId="47"/>
        <pc:sldMkLst>
          <pc:docMk/>
          <pc:sldMk cId="123077175" sldId="265"/>
        </pc:sldMkLst>
      </pc:sldChg>
      <pc:sldChg chg="del">
        <pc:chgData name="Busra Ertugrul" userId="1fb76568-f229-4d6d-9a74-e503d3d6cf6e" providerId="ADAL" clId="{DA58C022-7D9B-467B-B320-E3964657DFB4}" dt="2025-12-11T11:26:14.608" v="34" actId="47"/>
        <pc:sldMkLst>
          <pc:docMk/>
          <pc:sldMk cId="990865863" sldId="266"/>
        </pc:sldMkLst>
      </pc:sldChg>
      <pc:sldChg chg="del">
        <pc:chgData name="Busra Ertugrul" userId="1fb76568-f229-4d6d-9a74-e503d3d6cf6e" providerId="ADAL" clId="{DA58C022-7D9B-467B-B320-E3964657DFB4}" dt="2025-12-11T11:26:13.916" v="16" actId="47"/>
        <pc:sldMkLst>
          <pc:docMk/>
          <pc:sldMk cId="4081478834" sldId="267"/>
        </pc:sldMkLst>
      </pc:sldChg>
      <pc:sldChg chg="del">
        <pc:chgData name="Busra Ertugrul" userId="1fb76568-f229-4d6d-9a74-e503d3d6cf6e" providerId="ADAL" clId="{DA58C022-7D9B-467B-B320-E3964657DFB4}" dt="2025-12-11T11:26:13.952" v="17" actId="47"/>
        <pc:sldMkLst>
          <pc:docMk/>
          <pc:sldMk cId="660778489" sldId="268"/>
        </pc:sldMkLst>
      </pc:sldChg>
      <pc:sldChg chg="del">
        <pc:chgData name="Busra Ertugrul" userId="1fb76568-f229-4d6d-9a74-e503d3d6cf6e" providerId="ADAL" clId="{DA58C022-7D9B-467B-B320-E3964657DFB4}" dt="2025-12-11T11:26:14.015" v="19" actId="47"/>
        <pc:sldMkLst>
          <pc:docMk/>
          <pc:sldMk cId="3395885831" sldId="269"/>
        </pc:sldMkLst>
      </pc:sldChg>
      <pc:sldChg chg="del">
        <pc:chgData name="Busra Ertugrul" userId="1fb76568-f229-4d6d-9a74-e503d3d6cf6e" providerId="ADAL" clId="{DA58C022-7D9B-467B-B320-E3964657DFB4}" dt="2025-12-11T11:26:12.364" v="2" actId="47"/>
        <pc:sldMkLst>
          <pc:docMk/>
          <pc:sldMk cId="0" sldId="297"/>
        </pc:sldMkLst>
      </pc:sldChg>
      <pc:sldChg chg="del">
        <pc:chgData name="Busra Ertugrul" userId="1fb76568-f229-4d6d-9a74-e503d3d6cf6e" providerId="ADAL" clId="{DA58C022-7D9B-467B-B320-E3964657DFB4}" dt="2025-12-11T11:26:12.860" v="5" actId="47"/>
        <pc:sldMkLst>
          <pc:docMk/>
          <pc:sldMk cId="0" sldId="312"/>
        </pc:sldMkLst>
      </pc:sldChg>
      <pc:sldChg chg="del">
        <pc:chgData name="Busra Ertugrul" userId="1fb76568-f229-4d6d-9a74-e503d3d6cf6e" providerId="ADAL" clId="{DA58C022-7D9B-467B-B320-E3964657DFB4}" dt="2025-12-11T11:26:12.052" v="1" actId="47"/>
        <pc:sldMkLst>
          <pc:docMk/>
          <pc:sldMk cId="0" sldId="332"/>
        </pc:sldMkLst>
      </pc:sldChg>
      <pc:sldChg chg="del">
        <pc:chgData name="Busra Ertugrul" userId="1fb76568-f229-4d6d-9a74-e503d3d6cf6e" providerId="ADAL" clId="{DA58C022-7D9B-467B-B320-E3964657DFB4}" dt="2025-12-11T11:26:12.536" v="3" actId="47"/>
        <pc:sldMkLst>
          <pc:docMk/>
          <pc:sldMk cId="0" sldId="336"/>
        </pc:sldMkLst>
      </pc:sldChg>
      <pc:sldChg chg="del">
        <pc:chgData name="Busra Ertugrul" userId="1fb76568-f229-4d6d-9a74-e503d3d6cf6e" providerId="ADAL" clId="{DA58C022-7D9B-467B-B320-E3964657DFB4}" dt="2025-12-11T11:26:12.676" v="4" actId="47"/>
        <pc:sldMkLst>
          <pc:docMk/>
          <pc:sldMk cId="0" sldId="337"/>
        </pc:sldMkLst>
      </pc:sldChg>
      <pc:sldChg chg="del">
        <pc:chgData name="Busra Ertugrul" userId="1fb76568-f229-4d6d-9a74-e503d3d6cf6e" providerId="ADAL" clId="{DA58C022-7D9B-467B-B320-E3964657DFB4}" dt="2025-12-11T11:26:13.008" v="6" actId="47"/>
        <pc:sldMkLst>
          <pc:docMk/>
          <pc:sldMk cId="0" sldId="338"/>
        </pc:sldMkLst>
      </pc:sldChg>
      <pc:sldChg chg="del">
        <pc:chgData name="Busra Ertugrul" userId="1fb76568-f229-4d6d-9a74-e503d3d6cf6e" providerId="ADAL" clId="{DA58C022-7D9B-467B-B320-E3964657DFB4}" dt="2025-12-11T11:26:13.142" v="7" actId="47"/>
        <pc:sldMkLst>
          <pc:docMk/>
          <pc:sldMk cId="0" sldId="339"/>
        </pc:sldMkLst>
      </pc:sldChg>
      <pc:sldChg chg="del">
        <pc:chgData name="Busra Ertugrul" userId="1fb76568-f229-4d6d-9a74-e503d3d6cf6e" providerId="ADAL" clId="{DA58C022-7D9B-467B-B320-E3964657DFB4}" dt="2025-12-11T11:26:13.653" v="8" actId="47"/>
        <pc:sldMkLst>
          <pc:docMk/>
          <pc:sldMk cId="0" sldId="340"/>
        </pc:sldMkLst>
      </pc:sldChg>
      <pc:sldChg chg="del">
        <pc:chgData name="Busra Ertugrul" userId="1fb76568-f229-4d6d-9a74-e503d3d6cf6e" providerId="ADAL" clId="{DA58C022-7D9B-467B-B320-E3964657DFB4}" dt="2025-12-11T11:26:13.672" v="9" actId="47"/>
        <pc:sldMkLst>
          <pc:docMk/>
          <pc:sldMk cId="0" sldId="341"/>
        </pc:sldMkLst>
      </pc:sldChg>
      <pc:sldChg chg="del">
        <pc:chgData name="Busra Ertugrul" userId="1fb76568-f229-4d6d-9a74-e503d3d6cf6e" providerId="ADAL" clId="{DA58C022-7D9B-467B-B320-E3964657DFB4}" dt="2025-12-11T11:26:14.568" v="33" actId="47"/>
        <pc:sldMkLst>
          <pc:docMk/>
          <pc:sldMk cId="4026273129" sldId="342"/>
        </pc:sldMkLst>
      </pc:sldChg>
      <pc:sldChg chg="del">
        <pc:chgData name="Busra Ertugrul" userId="1fb76568-f229-4d6d-9a74-e503d3d6cf6e" providerId="ADAL" clId="{DA58C022-7D9B-467B-B320-E3964657DFB4}" dt="2025-12-11T11:26:14.375" v="27" actId="47"/>
        <pc:sldMkLst>
          <pc:docMk/>
          <pc:sldMk cId="2726823206" sldId="344"/>
        </pc:sldMkLst>
      </pc:sldChg>
      <pc:sldChg chg="del">
        <pc:chgData name="Busra Ertugrul" userId="1fb76568-f229-4d6d-9a74-e503d3d6cf6e" providerId="ADAL" clId="{DA58C022-7D9B-467B-B320-E3964657DFB4}" dt="2025-12-11T11:26:14.502" v="31" actId="47"/>
        <pc:sldMkLst>
          <pc:docMk/>
          <pc:sldMk cId="1770664573" sldId="346"/>
        </pc:sldMkLst>
      </pc:sldChg>
      <pc:sldChg chg="del">
        <pc:chgData name="Busra Ertugrul" userId="1fb76568-f229-4d6d-9a74-e503d3d6cf6e" providerId="ADAL" clId="{DA58C022-7D9B-467B-B320-E3964657DFB4}" dt="2025-12-11T11:26:14.467" v="30" actId="47"/>
        <pc:sldMkLst>
          <pc:docMk/>
          <pc:sldMk cId="1250104279" sldId="347"/>
        </pc:sldMkLst>
      </pc:sldChg>
      <pc:sldChg chg="del">
        <pc:chgData name="Busra Ertugrul" userId="1fb76568-f229-4d6d-9a74-e503d3d6cf6e" providerId="ADAL" clId="{DA58C022-7D9B-467B-B320-E3964657DFB4}" dt="2025-12-11T11:26:14.530" v="32" actId="47"/>
        <pc:sldMkLst>
          <pc:docMk/>
          <pc:sldMk cId="1255866774" sldId="372"/>
        </pc:sldMkLst>
      </pc:sldChg>
      <pc:sldChg chg="del">
        <pc:chgData name="Busra Ertugrul" userId="1fb76568-f229-4d6d-9a74-e503d3d6cf6e" providerId="ADAL" clId="{DA58C022-7D9B-467B-B320-E3964657DFB4}" dt="2025-12-11T11:26:14.132" v="23" actId="47"/>
        <pc:sldMkLst>
          <pc:docMk/>
          <pc:sldMk cId="682107875" sldId="373"/>
        </pc:sldMkLst>
      </pc:sldChg>
      <pc:sldChg chg="del">
        <pc:chgData name="Busra Ertugrul" userId="1fb76568-f229-4d6d-9a74-e503d3d6cf6e" providerId="ADAL" clId="{DA58C022-7D9B-467B-B320-E3964657DFB4}" dt="2025-12-11T11:26:14.198" v="24" actId="47"/>
        <pc:sldMkLst>
          <pc:docMk/>
          <pc:sldMk cId="3463587250" sldId="378"/>
        </pc:sldMkLst>
      </pc:sldChg>
      <pc:sldChg chg="del">
        <pc:chgData name="Busra Ertugrul" userId="1fb76568-f229-4d6d-9a74-e503d3d6cf6e" providerId="ADAL" clId="{DA58C022-7D9B-467B-B320-E3964657DFB4}" dt="2025-12-11T11:26:14.427" v="28" actId="47"/>
        <pc:sldMkLst>
          <pc:docMk/>
          <pc:sldMk cId="1110194605" sldId="379"/>
        </pc:sldMkLst>
      </pc:sldChg>
      <pc:sldChg chg="del">
        <pc:chgData name="Busra Ertugrul" userId="1fb76568-f229-4d6d-9a74-e503d3d6cf6e" providerId="ADAL" clId="{DA58C022-7D9B-467B-B320-E3964657DFB4}" dt="2025-12-11T11:26:14.264" v="25" actId="47"/>
        <pc:sldMkLst>
          <pc:docMk/>
          <pc:sldMk cId="3124016868" sldId="380"/>
        </pc:sldMkLst>
      </pc:sldChg>
      <pc:sldChg chg="del">
        <pc:chgData name="Busra Ertugrul" userId="1fb76568-f229-4d6d-9a74-e503d3d6cf6e" providerId="ADAL" clId="{DA58C022-7D9B-467B-B320-E3964657DFB4}" dt="2025-12-11T11:26:14.957" v="44" actId="47"/>
        <pc:sldMkLst>
          <pc:docMk/>
          <pc:sldMk cId="200949878" sldId="710"/>
        </pc:sldMkLst>
      </pc:sldChg>
      <pc:sldChg chg="del">
        <pc:chgData name="Busra Ertugrul" userId="1fb76568-f229-4d6d-9a74-e503d3d6cf6e" providerId="ADAL" clId="{DA58C022-7D9B-467B-B320-E3964657DFB4}" dt="2025-12-11T11:26:14.992" v="45" actId="47"/>
        <pc:sldMkLst>
          <pc:docMk/>
          <pc:sldMk cId="3482699488" sldId="711"/>
        </pc:sldMkLst>
      </pc:sldChg>
      <pc:sldChg chg="del">
        <pc:chgData name="Busra Ertugrul" userId="1fb76568-f229-4d6d-9a74-e503d3d6cf6e" providerId="ADAL" clId="{DA58C022-7D9B-467B-B320-E3964657DFB4}" dt="2025-12-11T11:26:15.009" v="46" actId="47"/>
        <pc:sldMkLst>
          <pc:docMk/>
          <pc:sldMk cId="3880922682" sldId="712"/>
        </pc:sldMkLst>
      </pc:sldChg>
      <pc:sldChg chg="del">
        <pc:chgData name="Busra Ertugrul" userId="1fb76568-f229-4d6d-9a74-e503d3d6cf6e" providerId="ADAL" clId="{DA58C022-7D9B-467B-B320-E3964657DFB4}" dt="2025-12-11T11:26:16.992" v="47" actId="47"/>
        <pc:sldMkLst>
          <pc:docMk/>
          <pc:sldMk cId="3375232712" sldId="713"/>
        </pc:sldMkLst>
      </pc:sldChg>
      <pc:sldChg chg="del">
        <pc:chgData name="Busra Ertugrul" userId="1fb76568-f229-4d6d-9a74-e503d3d6cf6e" providerId="ADAL" clId="{DA58C022-7D9B-467B-B320-E3964657DFB4}" dt="2025-12-11T11:26:19.062" v="49" actId="47"/>
        <pc:sldMkLst>
          <pc:docMk/>
          <pc:sldMk cId="536246833" sldId="1020"/>
        </pc:sldMkLst>
      </pc:sldChg>
      <pc:sldChg chg="del">
        <pc:chgData name="Busra Ertugrul" userId="1fb76568-f229-4d6d-9a74-e503d3d6cf6e" providerId="ADAL" clId="{DA58C022-7D9B-467B-B320-E3964657DFB4}" dt="2025-12-11T11:26:14.859" v="42" actId="47"/>
        <pc:sldMkLst>
          <pc:docMk/>
          <pc:sldMk cId="4280468088" sldId="1031"/>
        </pc:sldMkLst>
      </pc:sldChg>
      <pc:sldChg chg="del">
        <pc:chgData name="Busra Ertugrul" userId="1fb76568-f229-4d6d-9a74-e503d3d6cf6e" providerId="ADAL" clId="{DA58C022-7D9B-467B-B320-E3964657DFB4}" dt="2025-12-11T11:26:17.859" v="48" actId="47"/>
        <pc:sldMkLst>
          <pc:docMk/>
          <pc:sldMk cId="2723338303" sldId="1032"/>
        </pc:sldMkLst>
      </pc:sldChg>
      <pc:sldChg chg="del">
        <pc:chgData name="Busra Ertugrul" userId="1fb76568-f229-4d6d-9a74-e503d3d6cf6e" providerId="ADAL" clId="{DA58C022-7D9B-467B-B320-E3964657DFB4}" dt="2025-12-11T11:26:14.892" v="43" actId="47"/>
        <pc:sldMkLst>
          <pc:docMk/>
          <pc:sldMk cId="259037808" sldId="1039"/>
        </pc:sldMkLst>
      </pc:sldChg>
      <pc:sldChg chg="del">
        <pc:chgData name="Busra Ertugrul" userId="1fb76568-f229-4d6d-9a74-e503d3d6cf6e" providerId="ADAL" clId="{DA58C022-7D9B-467B-B320-E3964657DFB4}" dt="2025-12-11T11:26:14.677" v="36" actId="47"/>
        <pc:sldMkLst>
          <pc:docMk/>
          <pc:sldMk cId="2274948248" sldId="1473"/>
        </pc:sldMkLst>
      </pc:sldChg>
      <pc:sldChg chg="del">
        <pc:chgData name="Busra Ertugrul" userId="1fb76568-f229-4d6d-9a74-e503d3d6cf6e" providerId="ADAL" clId="{DA58C022-7D9B-467B-B320-E3964657DFB4}" dt="2025-12-11T11:26:14.720" v="37" actId="47"/>
        <pc:sldMkLst>
          <pc:docMk/>
          <pc:sldMk cId="3507909150" sldId="1483"/>
        </pc:sldMkLst>
      </pc:sldChg>
      <pc:sldChg chg="del">
        <pc:chgData name="Busra Ertugrul" userId="1fb76568-f229-4d6d-9a74-e503d3d6cf6e" providerId="ADAL" clId="{DA58C022-7D9B-467B-B320-E3964657DFB4}" dt="2025-12-11T11:26:14.751" v="38" actId="47"/>
        <pc:sldMkLst>
          <pc:docMk/>
          <pc:sldMk cId="3645115119" sldId="1485"/>
        </pc:sldMkLst>
      </pc:sldChg>
      <pc:sldChg chg="del">
        <pc:chgData name="Busra Ertugrul" userId="1fb76568-f229-4d6d-9a74-e503d3d6cf6e" providerId="ADAL" clId="{DA58C022-7D9B-467B-B320-E3964657DFB4}" dt="2025-12-11T11:26:14.767" v="39" actId="47"/>
        <pc:sldMkLst>
          <pc:docMk/>
          <pc:sldMk cId="2579608397" sldId="1487"/>
        </pc:sldMkLst>
      </pc:sldChg>
      <pc:sldChg chg="del">
        <pc:chgData name="Busra Ertugrul" userId="1fb76568-f229-4d6d-9a74-e503d3d6cf6e" providerId="ADAL" clId="{DA58C022-7D9B-467B-B320-E3964657DFB4}" dt="2025-12-11T11:26:14.799" v="40" actId="47"/>
        <pc:sldMkLst>
          <pc:docMk/>
          <pc:sldMk cId="790076385" sldId="1489"/>
        </pc:sldMkLst>
      </pc:sldChg>
      <pc:sldChg chg="del">
        <pc:chgData name="Busra Ertugrul" userId="1fb76568-f229-4d6d-9a74-e503d3d6cf6e" providerId="ADAL" clId="{DA58C022-7D9B-467B-B320-E3964657DFB4}" dt="2025-12-11T11:26:14.826" v="41" actId="47"/>
        <pc:sldMkLst>
          <pc:docMk/>
          <pc:sldMk cId="2072897677" sldId="2147478929"/>
        </pc:sldMkLst>
      </pc:sldChg>
      <pc:sldChg chg="add del">
        <pc:chgData name="Busra Ertugrul" userId="1fb76568-f229-4d6d-9a74-e503d3d6cf6e" providerId="ADAL" clId="{DA58C022-7D9B-467B-B320-E3964657DFB4}" dt="2025-12-11T11:26:21.833" v="51" actId="47"/>
        <pc:sldMkLst>
          <pc:docMk/>
          <pc:sldMk cId="2988073491" sldId="2147478944"/>
        </pc:sldMkLst>
      </pc:sldChg>
      <pc:sldChg chg="del">
        <pc:chgData name="Busra Ertugrul" userId="1fb76568-f229-4d6d-9a74-e503d3d6cf6e" providerId="ADAL" clId="{DA58C022-7D9B-467B-B320-E3964657DFB4}" dt="2025-12-11T11:26:13.713" v="10" actId="47"/>
        <pc:sldMkLst>
          <pc:docMk/>
          <pc:sldMk cId="0" sldId="2147478946"/>
        </pc:sldMkLst>
      </pc:sldChg>
      <pc:sldChg chg="del">
        <pc:chgData name="Busra Ertugrul" userId="1fb76568-f229-4d6d-9a74-e503d3d6cf6e" providerId="ADAL" clId="{DA58C022-7D9B-467B-B320-E3964657DFB4}" dt="2025-12-11T11:26:14.048" v="20" actId="47"/>
        <pc:sldMkLst>
          <pc:docMk/>
          <pc:sldMk cId="3191433909" sldId="2147478947"/>
        </pc:sldMkLst>
      </pc:sldChg>
      <pc:sldChg chg="del">
        <pc:chgData name="Busra Ertugrul" userId="1fb76568-f229-4d6d-9a74-e503d3d6cf6e" providerId="ADAL" clId="{DA58C022-7D9B-467B-B320-E3964657DFB4}" dt="2025-12-11T11:26:14.119" v="22" actId="47"/>
        <pc:sldMkLst>
          <pc:docMk/>
          <pc:sldMk cId="3759647570" sldId="2147478948"/>
        </pc:sldMkLst>
      </pc:sldChg>
      <pc:sldChg chg="del">
        <pc:chgData name="Busra Ertugrul" userId="1fb76568-f229-4d6d-9a74-e503d3d6cf6e" providerId="ADAL" clId="{DA58C022-7D9B-467B-B320-E3964657DFB4}" dt="2025-12-11T11:26:14.356" v="26" actId="47"/>
        <pc:sldMkLst>
          <pc:docMk/>
          <pc:sldMk cId="3866813838" sldId="2147478949"/>
        </pc:sldMkLst>
      </pc:sldChg>
      <pc:sldChg chg="del">
        <pc:chgData name="Busra Ertugrul" userId="1fb76568-f229-4d6d-9a74-e503d3d6cf6e" providerId="ADAL" clId="{DA58C022-7D9B-467B-B320-E3964657DFB4}" dt="2025-12-11T11:26:14.451" v="29" actId="47"/>
        <pc:sldMkLst>
          <pc:docMk/>
          <pc:sldMk cId="615470210" sldId="2147478950"/>
        </pc:sldMkLst>
      </pc:sldChg>
      <pc:sldChg chg="del">
        <pc:chgData name="Busra Ertugrul" userId="1fb76568-f229-4d6d-9a74-e503d3d6cf6e" providerId="ADAL" clId="{DA58C022-7D9B-467B-B320-E3964657DFB4}" dt="2025-12-11T11:26:14.659" v="35" actId="47"/>
        <pc:sldMkLst>
          <pc:docMk/>
          <pc:sldMk cId="4231424588" sldId="2147478951"/>
        </pc:sldMkLst>
      </pc:sldChg>
      <pc:sldChg chg="del">
        <pc:chgData name="Busra Ertugrul" userId="1fb76568-f229-4d6d-9a74-e503d3d6cf6e" providerId="ADAL" clId="{DA58C022-7D9B-467B-B320-E3964657DFB4}" dt="2025-12-11T11:26:11.202" v="0" actId="47"/>
        <pc:sldMkLst>
          <pc:docMk/>
          <pc:sldMk cId="1143595509" sldId="2147478953"/>
        </pc:sldMkLst>
      </pc:sldChg>
      <pc:sldMasterChg chg="del delSldLayout">
        <pc:chgData name="Busra Ertugrul" userId="1fb76568-f229-4d6d-9a74-e503d3d6cf6e" providerId="ADAL" clId="{DA58C022-7D9B-467B-B320-E3964657DFB4}" dt="2025-12-11T11:26:19.062" v="49" actId="47"/>
        <pc:sldMasterMkLst>
          <pc:docMk/>
          <pc:sldMasterMk cId="1823548594" sldId="2147483648"/>
        </pc:sldMasterMkLst>
        <pc:sldLayoutChg chg="del">
          <pc:chgData name="Busra Ertugrul" userId="1fb76568-f229-4d6d-9a74-e503d3d6cf6e" providerId="ADAL" clId="{DA58C022-7D9B-467B-B320-E3964657DFB4}" dt="2025-12-11T11:26:19.062" v="49" actId="47"/>
          <pc:sldLayoutMkLst>
            <pc:docMk/>
            <pc:sldMasterMk cId="1823548594" sldId="2147483648"/>
            <pc:sldLayoutMk cId="4153956663" sldId="2147483649"/>
          </pc:sldLayoutMkLst>
        </pc:sldLayoutChg>
        <pc:sldLayoutChg chg="del">
          <pc:chgData name="Busra Ertugrul" userId="1fb76568-f229-4d6d-9a74-e503d3d6cf6e" providerId="ADAL" clId="{DA58C022-7D9B-467B-B320-E3964657DFB4}" dt="2025-12-11T11:26:19.062" v="49" actId="47"/>
          <pc:sldLayoutMkLst>
            <pc:docMk/>
            <pc:sldMasterMk cId="1823548594" sldId="2147483648"/>
            <pc:sldLayoutMk cId="3388337786" sldId="2147483650"/>
          </pc:sldLayoutMkLst>
        </pc:sldLayoutChg>
        <pc:sldLayoutChg chg="del">
          <pc:chgData name="Busra Ertugrul" userId="1fb76568-f229-4d6d-9a74-e503d3d6cf6e" providerId="ADAL" clId="{DA58C022-7D9B-467B-B320-E3964657DFB4}" dt="2025-12-11T11:26:19.062" v="49" actId="47"/>
          <pc:sldLayoutMkLst>
            <pc:docMk/>
            <pc:sldMasterMk cId="1823548594" sldId="2147483648"/>
            <pc:sldLayoutMk cId="2847254101" sldId="2147483651"/>
          </pc:sldLayoutMkLst>
        </pc:sldLayoutChg>
        <pc:sldLayoutChg chg="del">
          <pc:chgData name="Busra Ertugrul" userId="1fb76568-f229-4d6d-9a74-e503d3d6cf6e" providerId="ADAL" clId="{DA58C022-7D9B-467B-B320-E3964657DFB4}" dt="2025-12-11T11:26:19.062" v="49" actId="47"/>
          <pc:sldLayoutMkLst>
            <pc:docMk/>
            <pc:sldMasterMk cId="1823548594" sldId="2147483648"/>
            <pc:sldLayoutMk cId="940631455" sldId="2147483652"/>
          </pc:sldLayoutMkLst>
        </pc:sldLayoutChg>
        <pc:sldLayoutChg chg="del">
          <pc:chgData name="Busra Ertugrul" userId="1fb76568-f229-4d6d-9a74-e503d3d6cf6e" providerId="ADAL" clId="{DA58C022-7D9B-467B-B320-E3964657DFB4}" dt="2025-12-11T11:26:19.062" v="49" actId="47"/>
          <pc:sldLayoutMkLst>
            <pc:docMk/>
            <pc:sldMasterMk cId="1823548594" sldId="2147483648"/>
            <pc:sldLayoutMk cId="1484806115" sldId="2147483653"/>
          </pc:sldLayoutMkLst>
        </pc:sldLayoutChg>
        <pc:sldLayoutChg chg="del">
          <pc:chgData name="Busra Ertugrul" userId="1fb76568-f229-4d6d-9a74-e503d3d6cf6e" providerId="ADAL" clId="{DA58C022-7D9B-467B-B320-E3964657DFB4}" dt="2025-12-11T11:26:19.062" v="49" actId="47"/>
          <pc:sldLayoutMkLst>
            <pc:docMk/>
            <pc:sldMasterMk cId="1823548594" sldId="2147483648"/>
            <pc:sldLayoutMk cId="1916216265" sldId="2147483654"/>
          </pc:sldLayoutMkLst>
        </pc:sldLayoutChg>
        <pc:sldLayoutChg chg="del">
          <pc:chgData name="Busra Ertugrul" userId="1fb76568-f229-4d6d-9a74-e503d3d6cf6e" providerId="ADAL" clId="{DA58C022-7D9B-467B-B320-E3964657DFB4}" dt="2025-12-11T11:26:19.062" v="49" actId="47"/>
          <pc:sldLayoutMkLst>
            <pc:docMk/>
            <pc:sldMasterMk cId="1823548594" sldId="2147483648"/>
            <pc:sldLayoutMk cId="4002548743" sldId="2147483655"/>
          </pc:sldLayoutMkLst>
        </pc:sldLayoutChg>
        <pc:sldLayoutChg chg="del">
          <pc:chgData name="Busra Ertugrul" userId="1fb76568-f229-4d6d-9a74-e503d3d6cf6e" providerId="ADAL" clId="{DA58C022-7D9B-467B-B320-E3964657DFB4}" dt="2025-12-11T11:26:19.062" v="49" actId="47"/>
          <pc:sldLayoutMkLst>
            <pc:docMk/>
            <pc:sldMasterMk cId="1823548594" sldId="2147483648"/>
            <pc:sldLayoutMk cId="165379065" sldId="2147483656"/>
          </pc:sldLayoutMkLst>
        </pc:sldLayoutChg>
        <pc:sldLayoutChg chg="del">
          <pc:chgData name="Busra Ertugrul" userId="1fb76568-f229-4d6d-9a74-e503d3d6cf6e" providerId="ADAL" clId="{DA58C022-7D9B-467B-B320-E3964657DFB4}" dt="2025-12-11T11:26:19.062" v="49" actId="47"/>
          <pc:sldLayoutMkLst>
            <pc:docMk/>
            <pc:sldMasterMk cId="1823548594" sldId="2147483648"/>
            <pc:sldLayoutMk cId="23596954" sldId="2147483657"/>
          </pc:sldLayoutMkLst>
        </pc:sldLayoutChg>
        <pc:sldLayoutChg chg="del">
          <pc:chgData name="Busra Ertugrul" userId="1fb76568-f229-4d6d-9a74-e503d3d6cf6e" providerId="ADAL" clId="{DA58C022-7D9B-467B-B320-E3964657DFB4}" dt="2025-12-11T11:26:19.062" v="49" actId="47"/>
          <pc:sldLayoutMkLst>
            <pc:docMk/>
            <pc:sldMasterMk cId="1823548594" sldId="2147483648"/>
            <pc:sldLayoutMk cId="1061310889" sldId="2147483658"/>
          </pc:sldLayoutMkLst>
        </pc:sldLayoutChg>
        <pc:sldLayoutChg chg="del">
          <pc:chgData name="Busra Ertugrul" userId="1fb76568-f229-4d6d-9a74-e503d3d6cf6e" providerId="ADAL" clId="{DA58C022-7D9B-467B-B320-E3964657DFB4}" dt="2025-12-11T11:26:19.062" v="49" actId="47"/>
          <pc:sldLayoutMkLst>
            <pc:docMk/>
            <pc:sldMasterMk cId="1823548594" sldId="2147483648"/>
            <pc:sldLayoutMk cId="332477167" sldId="2147483659"/>
          </pc:sldLayoutMkLst>
        </pc:sldLayoutChg>
      </pc:sldMasterChg>
      <pc:sldMasterChg chg="del delSldLayout">
        <pc:chgData name="Busra Ertugrul" userId="1fb76568-f229-4d6d-9a74-e503d3d6cf6e" providerId="ADAL" clId="{DA58C022-7D9B-467B-B320-E3964657DFB4}" dt="2025-12-11T11:26:13.713" v="10" actId="47"/>
        <pc:sldMasterMkLst>
          <pc:docMk/>
          <pc:sldMasterMk cId="991204332" sldId="2147483788"/>
        </pc:sldMasterMkLst>
        <pc:sldLayoutChg chg="del">
          <pc:chgData name="Busra Ertugrul" userId="1fb76568-f229-4d6d-9a74-e503d3d6cf6e" providerId="ADAL" clId="{DA58C022-7D9B-467B-B320-E3964657DFB4}" dt="2025-12-11T11:26:13.713" v="10" actId="47"/>
          <pc:sldLayoutMkLst>
            <pc:docMk/>
            <pc:sldMasterMk cId="991204332" sldId="2147483788"/>
            <pc:sldLayoutMk cId="1883773830" sldId="2147483789"/>
          </pc:sldLayoutMkLst>
        </pc:sldLayoutChg>
        <pc:sldLayoutChg chg="del">
          <pc:chgData name="Busra Ertugrul" userId="1fb76568-f229-4d6d-9a74-e503d3d6cf6e" providerId="ADAL" clId="{DA58C022-7D9B-467B-B320-E3964657DFB4}" dt="2025-12-11T11:26:13.713" v="10" actId="47"/>
          <pc:sldLayoutMkLst>
            <pc:docMk/>
            <pc:sldMasterMk cId="991204332" sldId="2147483788"/>
            <pc:sldLayoutMk cId="543598670" sldId="2147483790"/>
          </pc:sldLayoutMkLst>
        </pc:sldLayoutChg>
        <pc:sldLayoutChg chg="del">
          <pc:chgData name="Busra Ertugrul" userId="1fb76568-f229-4d6d-9a74-e503d3d6cf6e" providerId="ADAL" clId="{DA58C022-7D9B-467B-B320-E3964657DFB4}" dt="2025-12-11T11:26:13.713" v="10" actId="47"/>
          <pc:sldLayoutMkLst>
            <pc:docMk/>
            <pc:sldMasterMk cId="991204332" sldId="2147483788"/>
            <pc:sldLayoutMk cId="1470165833" sldId="2147483791"/>
          </pc:sldLayoutMkLst>
        </pc:sldLayoutChg>
        <pc:sldLayoutChg chg="del">
          <pc:chgData name="Busra Ertugrul" userId="1fb76568-f229-4d6d-9a74-e503d3d6cf6e" providerId="ADAL" clId="{DA58C022-7D9B-467B-B320-E3964657DFB4}" dt="2025-12-11T11:26:13.713" v="10" actId="47"/>
          <pc:sldLayoutMkLst>
            <pc:docMk/>
            <pc:sldMasterMk cId="991204332" sldId="2147483788"/>
            <pc:sldLayoutMk cId="3053964691" sldId="2147483792"/>
          </pc:sldLayoutMkLst>
        </pc:sldLayoutChg>
        <pc:sldLayoutChg chg="del">
          <pc:chgData name="Busra Ertugrul" userId="1fb76568-f229-4d6d-9a74-e503d3d6cf6e" providerId="ADAL" clId="{DA58C022-7D9B-467B-B320-E3964657DFB4}" dt="2025-12-11T11:26:13.713" v="10" actId="47"/>
          <pc:sldLayoutMkLst>
            <pc:docMk/>
            <pc:sldMasterMk cId="991204332" sldId="2147483788"/>
            <pc:sldLayoutMk cId="3162189874" sldId="2147483793"/>
          </pc:sldLayoutMkLst>
        </pc:sldLayoutChg>
        <pc:sldLayoutChg chg="del">
          <pc:chgData name="Busra Ertugrul" userId="1fb76568-f229-4d6d-9a74-e503d3d6cf6e" providerId="ADAL" clId="{DA58C022-7D9B-467B-B320-E3964657DFB4}" dt="2025-12-11T11:26:13.713" v="10" actId="47"/>
          <pc:sldLayoutMkLst>
            <pc:docMk/>
            <pc:sldMasterMk cId="991204332" sldId="2147483788"/>
            <pc:sldLayoutMk cId="369488639" sldId="2147483794"/>
          </pc:sldLayoutMkLst>
        </pc:sldLayoutChg>
        <pc:sldLayoutChg chg="del">
          <pc:chgData name="Busra Ertugrul" userId="1fb76568-f229-4d6d-9a74-e503d3d6cf6e" providerId="ADAL" clId="{DA58C022-7D9B-467B-B320-E3964657DFB4}" dt="2025-12-11T11:26:13.713" v="10" actId="47"/>
          <pc:sldLayoutMkLst>
            <pc:docMk/>
            <pc:sldMasterMk cId="991204332" sldId="2147483788"/>
            <pc:sldLayoutMk cId="1434135115" sldId="2147483795"/>
          </pc:sldLayoutMkLst>
        </pc:sldLayoutChg>
        <pc:sldLayoutChg chg="del">
          <pc:chgData name="Busra Ertugrul" userId="1fb76568-f229-4d6d-9a74-e503d3d6cf6e" providerId="ADAL" clId="{DA58C022-7D9B-467B-B320-E3964657DFB4}" dt="2025-12-11T11:26:13.713" v="10" actId="47"/>
          <pc:sldLayoutMkLst>
            <pc:docMk/>
            <pc:sldMasterMk cId="991204332" sldId="2147483788"/>
            <pc:sldLayoutMk cId="2409398973" sldId="2147483796"/>
          </pc:sldLayoutMkLst>
        </pc:sldLayoutChg>
        <pc:sldLayoutChg chg="del">
          <pc:chgData name="Busra Ertugrul" userId="1fb76568-f229-4d6d-9a74-e503d3d6cf6e" providerId="ADAL" clId="{DA58C022-7D9B-467B-B320-E3964657DFB4}" dt="2025-12-11T11:26:13.713" v="10" actId="47"/>
          <pc:sldLayoutMkLst>
            <pc:docMk/>
            <pc:sldMasterMk cId="991204332" sldId="2147483788"/>
            <pc:sldLayoutMk cId="204151743" sldId="2147483797"/>
          </pc:sldLayoutMkLst>
        </pc:sldLayoutChg>
        <pc:sldLayoutChg chg="del">
          <pc:chgData name="Busra Ertugrul" userId="1fb76568-f229-4d6d-9a74-e503d3d6cf6e" providerId="ADAL" clId="{DA58C022-7D9B-467B-B320-E3964657DFB4}" dt="2025-12-11T11:26:13.713" v="10" actId="47"/>
          <pc:sldLayoutMkLst>
            <pc:docMk/>
            <pc:sldMasterMk cId="991204332" sldId="2147483788"/>
            <pc:sldLayoutMk cId="1857736774" sldId="2147483798"/>
          </pc:sldLayoutMkLst>
        </pc:sldLayoutChg>
        <pc:sldLayoutChg chg="del">
          <pc:chgData name="Busra Ertugrul" userId="1fb76568-f229-4d6d-9a74-e503d3d6cf6e" providerId="ADAL" clId="{DA58C022-7D9B-467B-B320-E3964657DFB4}" dt="2025-12-11T11:26:13.713" v="10" actId="47"/>
          <pc:sldLayoutMkLst>
            <pc:docMk/>
            <pc:sldMasterMk cId="991204332" sldId="2147483788"/>
            <pc:sldLayoutMk cId="4285887568" sldId="2147483799"/>
          </pc:sldLayoutMkLst>
        </pc:sldLayoutChg>
      </pc:sldMasterChg>
      <pc:sldMasterChg chg="del delSldLayout">
        <pc:chgData name="Busra Ertugrul" userId="1fb76568-f229-4d6d-9a74-e503d3d6cf6e" providerId="ADAL" clId="{DA58C022-7D9B-467B-B320-E3964657DFB4}" dt="2025-12-11T11:26:14.079" v="21" actId="47"/>
        <pc:sldMasterMkLst>
          <pc:docMk/>
          <pc:sldMasterMk cId="1377321191" sldId="2147483800"/>
        </pc:sldMasterMkLst>
        <pc:sldLayoutChg chg="del">
          <pc:chgData name="Busra Ertugrul" userId="1fb76568-f229-4d6d-9a74-e503d3d6cf6e" providerId="ADAL" clId="{DA58C022-7D9B-467B-B320-E3964657DFB4}" dt="2025-12-11T11:26:14.079" v="21" actId="47"/>
          <pc:sldLayoutMkLst>
            <pc:docMk/>
            <pc:sldMasterMk cId="1377321191" sldId="2147483800"/>
            <pc:sldLayoutMk cId="4026706104" sldId="2147483801"/>
          </pc:sldLayoutMkLst>
        </pc:sldLayoutChg>
        <pc:sldLayoutChg chg="del">
          <pc:chgData name="Busra Ertugrul" userId="1fb76568-f229-4d6d-9a74-e503d3d6cf6e" providerId="ADAL" clId="{DA58C022-7D9B-467B-B320-E3964657DFB4}" dt="2025-12-11T11:26:14.079" v="21" actId="47"/>
          <pc:sldLayoutMkLst>
            <pc:docMk/>
            <pc:sldMasterMk cId="1377321191" sldId="2147483800"/>
            <pc:sldLayoutMk cId="83764314" sldId="2147483802"/>
          </pc:sldLayoutMkLst>
        </pc:sldLayoutChg>
        <pc:sldLayoutChg chg="del">
          <pc:chgData name="Busra Ertugrul" userId="1fb76568-f229-4d6d-9a74-e503d3d6cf6e" providerId="ADAL" clId="{DA58C022-7D9B-467B-B320-E3964657DFB4}" dt="2025-12-11T11:26:14.079" v="21" actId="47"/>
          <pc:sldLayoutMkLst>
            <pc:docMk/>
            <pc:sldMasterMk cId="1377321191" sldId="2147483800"/>
            <pc:sldLayoutMk cId="2243090532" sldId="2147483803"/>
          </pc:sldLayoutMkLst>
        </pc:sldLayoutChg>
        <pc:sldLayoutChg chg="del">
          <pc:chgData name="Busra Ertugrul" userId="1fb76568-f229-4d6d-9a74-e503d3d6cf6e" providerId="ADAL" clId="{DA58C022-7D9B-467B-B320-E3964657DFB4}" dt="2025-12-11T11:26:14.079" v="21" actId="47"/>
          <pc:sldLayoutMkLst>
            <pc:docMk/>
            <pc:sldMasterMk cId="1377321191" sldId="2147483800"/>
            <pc:sldLayoutMk cId="1453064680" sldId="2147483804"/>
          </pc:sldLayoutMkLst>
        </pc:sldLayoutChg>
        <pc:sldLayoutChg chg="del">
          <pc:chgData name="Busra Ertugrul" userId="1fb76568-f229-4d6d-9a74-e503d3d6cf6e" providerId="ADAL" clId="{DA58C022-7D9B-467B-B320-E3964657DFB4}" dt="2025-12-11T11:26:14.079" v="21" actId="47"/>
          <pc:sldLayoutMkLst>
            <pc:docMk/>
            <pc:sldMasterMk cId="1377321191" sldId="2147483800"/>
            <pc:sldLayoutMk cId="485417006" sldId="2147483805"/>
          </pc:sldLayoutMkLst>
        </pc:sldLayoutChg>
        <pc:sldLayoutChg chg="del">
          <pc:chgData name="Busra Ertugrul" userId="1fb76568-f229-4d6d-9a74-e503d3d6cf6e" providerId="ADAL" clId="{DA58C022-7D9B-467B-B320-E3964657DFB4}" dt="2025-12-11T11:26:14.079" v="21" actId="47"/>
          <pc:sldLayoutMkLst>
            <pc:docMk/>
            <pc:sldMasterMk cId="1377321191" sldId="2147483800"/>
            <pc:sldLayoutMk cId="3432736525" sldId="2147483806"/>
          </pc:sldLayoutMkLst>
        </pc:sldLayoutChg>
        <pc:sldLayoutChg chg="del">
          <pc:chgData name="Busra Ertugrul" userId="1fb76568-f229-4d6d-9a74-e503d3d6cf6e" providerId="ADAL" clId="{DA58C022-7D9B-467B-B320-E3964657DFB4}" dt="2025-12-11T11:26:14.079" v="21" actId="47"/>
          <pc:sldLayoutMkLst>
            <pc:docMk/>
            <pc:sldMasterMk cId="1377321191" sldId="2147483800"/>
            <pc:sldLayoutMk cId="4198658737" sldId="2147483807"/>
          </pc:sldLayoutMkLst>
        </pc:sldLayoutChg>
        <pc:sldLayoutChg chg="del">
          <pc:chgData name="Busra Ertugrul" userId="1fb76568-f229-4d6d-9a74-e503d3d6cf6e" providerId="ADAL" clId="{DA58C022-7D9B-467B-B320-E3964657DFB4}" dt="2025-12-11T11:26:14.079" v="21" actId="47"/>
          <pc:sldLayoutMkLst>
            <pc:docMk/>
            <pc:sldMasterMk cId="1377321191" sldId="2147483800"/>
            <pc:sldLayoutMk cId="1493927140" sldId="2147483808"/>
          </pc:sldLayoutMkLst>
        </pc:sldLayoutChg>
        <pc:sldLayoutChg chg="del">
          <pc:chgData name="Busra Ertugrul" userId="1fb76568-f229-4d6d-9a74-e503d3d6cf6e" providerId="ADAL" clId="{DA58C022-7D9B-467B-B320-E3964657DFB4}" dt="2025-12-11T11:26:14.079" v="21" actId="47"/>
          <pc:sldLayoutMkLst>
            <pc:docMk/>
            <pc:sldMasterMk cId="1377321191" sldId="2147483800"/>
            <pc:sldLayoutMk cId="740365996" sldId="2147483809"/>
          </pc:sldLayoutMkLst>
        </pc:sldLayoutChg>
        <pc:sldLayoutChg chg="del">
          <pc:chgData name="Busra Ertugrul" userId="1fb76568-f229-4d6d-9a74-e503d3d6cf6e" providerId="ADAL" clId="{DA58C022-7D9B-467B-B320-E3964657DFB4}" dt="2025-12-11T11:26:14.079" v="21" actId="47"/>
          <pc:sldLayoutMkLst>
            <pc:docMk/>
            <pc:sldMasterMk cId="1377321191" sldId="2147483800"/>
            <pc:sldLayoutMk cId="3578129192" sldId="2147483810"/>
          </pc:sldLayoutMkLst>
        </pc:sldLayoutChg>
        <pc:sldLayoutChg chg="del">
          <pc:chgData name="Busra Ertugrul" userId="1fb76568-f229-4d6d-9a74-e503d3d6cf6e" providerId="ADAL" clId="{DA58C022-7D9B-467B-B320-E3964657DFB4}" dt="2025-12-11T11:26:14.079" v="21" actId="47"/>
          <pc:sldLayoutMkLst>
            <pc:docMk/>
            <pc:sldMasterMk cId="1377321191" sldId="2147483800"/>
            <pc:sldLayoutMk cId="2407707060" sldId="2147483811"/>
          </pc:sldLayoutMkLst>
        </pc:sldLayoutChg>
      </pc:sldMasterChg>
      <pc:sldMasterChg chg="del delSldLayout">
        <pc:chgData name="Busra Ertugrul" userId="1fb76568-f229-4d6d-9a74-e503d3d6cf6e" providerId="ADAL" clId="{DA58C022-7D9B-467B-B320-E3964657DFB4}" dt="2025-12-11T11:26:14.608" v="34" actId="47"/>
        <pc:sldMasterMkLst>
          <pc:docMk/>
          <pc:sldMasterMk cId="3896760318" sldId="2147483812"/>
        </pc:sldMasterMkLst>
        <pc:sldLayoutChg chg="del">
          <pc:chgData name="Busra Ertugrul" userId="1fb76568-f229-4d6d-9a74-e503d3d6cf6e" providerId="ADAL" clId="{DA58C022-7D9B-467B-B320-E3964657DFB4}" dt="2025-12-11T11:26:14.608" v="34" actId="47"/>
          <pc:sldLayoutMkLst>
            <pc:docMk/>
            <pc:sldMasterMk cId="3896760318" sldId="2147483812"/>
            <pc:sldLayoutMk cId="1806765951" sldId="2147483813"/>
          </pc:sldLayoutMkLst>
        </pc:sldLayoutChg>
        <pc:sldLayoutChg chg="del">
          <pc:chgData name="Busra Ertugrul" userId="1fb76568-f229-4d6d-9a74-e503d3d6cf6e" providerId="ADAL" clId="{DA58C022-7D9B-467B-B320-E3964657DFB4}" dt="2025-12-11T11:26:14.608" v="34" actId="47"/>
          <pc:sldLayoutMkLst>
            <pc:docMk/>
            <pc:sldMasterMk cId="3896760318" sldId="2147483812"/>
            <pc:sldLayoutMk cId="1952385306" sldId="2147483814"/>
          </pc:sldLayoutMkLst>
        </pc:sldLayoutChg>
        <pc:sldLayoutChg chg="del">
          <pc:chgData name="Busra Ertugrul" userId="1fb76568-f229-4d6d-9a74-e503d3d6cf6e" providerId="ADAL" clId="{DA58C022-7D9B-467B-B320-E3964657DFB4}" dt="2025-12-11T11:26:14.608" v="34" actId="47"/>
          <pc:sldLayoutMkLst>
            <pc:docMk/>
            <pc:sldMasterMk cId="3896760318" sldId="2147483812"/>
            <pc:sldLayoutMk cId="663641273" sldId="2147483815"/>
          </pc:sldLayoutMkLst>
        </pc:sldLayoutChg>
        <pc:sldLayoutChg chg="del">
          <pc:chgData name="Busra Ertugrul" userId="1fb76568-f229-4d6d-9a74-e503d3d6cf6e" providerId="ADAL" clId="{DA58C022-7D9B-467B-B320-E3964657DFB4}" dt="2025-12-11T11:26:14.608" v="34" actId="47"/>
          <pc:sldLayoutMkLst>
            <pc:docMk/>
            <pc:sldMasterMk cId="3896760318" sldId="2147483812"/>
            <pc:sldLayoutMk cId="3421953742" sldId="2147483816"/>
          </pc:sldLayoutMkLst>
        </pc:sldLayoutChg>
        <pc:sldLayoutChg chg="del">
          <pc:chgData name="Busra Ertugrul" userId="1fb76568-f229-4d6d-9a74-e503d3d6cf6e" providerId="ADAL" clId="{DA58C022-7D9B-467B-B320-E3964657DFB4}" dt="2025-12-11T11:26:14.608" v="34" actId="47"/>
          <pc:sldLayoutMkLst>
            <pc:docMk/>
            <pc:sldMasterMk cId="3896760318" sldId="2147483812"/>
            <pc:sldLayoutMk cId="101572832" sldId="2147483817"/>
          </pc:sldLayoutMkLst>
        </pc:sldLayoutChg>
        <pc:sldLayoutChg chg="del">
          <pc:chgData name="Busra Ertugrul" userId="1fb76568-f229-4d6d-9a74-e503d3d6cf6e" providerId="ADAL" clId="{DA58C022-7D9B-467B-B320-E3964657DFB4}" dt="2025-12-11T11:26:14.608" v="34" actId="47"/>
          <pc:sldLayoutMkLst>
            <pc:docMk/>
            <pc:sldMasterMk cId="3896760318" sldId="2147483812"/>
            <pc:sldLayoutMk cId="3625519226" sldId="2147483818"/>
          </pc:sldLayoutMkLst>
        </pc:sldLayoutChg>
        <pc:sldLayoutChg chg="del">
          <pc:chgData name="Busra Ertugrul" userId="1fb76568-f229-4d6d-9a74-e503d3d6cf6e" providerId="ADAL" clId="{DA58C022-7D9B-467B-B320-E3964657DFB4}" dt="2025-12-11T11:26:14.608" v="34" actId="47"/>
          <pc:sldLayoutMkLst>
            <pc:docMk/>
            <pc:sldMasterMk cId="3896760318" sldId="2147483812"/>
            <pc:sldLayoutMk cId="687059800" sldId="2147483819"/>
          </pc:sldLayoutMkLst>
        </pc:sldLayoutChg>
        <pc:sldLayoutChg chg="del">
          <pc:chgData name="Busra Ertugrul" userId="1fb76568-f229-4d6d-9a74-e503d3d6cf6e" providerId="ADAL" clId="{DA58C022-7D9B-467B-B320-E3964657DFB4}" dt="2025-12-11T11:26:14.608" v="34" actId="47"/>
          <pc:sldLayoutMkLst>
            <pc:docMk/>
            <pc:sldMasterMk cId="3896760318" sldId="2147483812"/>
            <pc:sldLayoutMk cId="3079153222" sldId="2147483820"/>
          </pc:sldLayoutMkLst>
        </pc:sldLayoutChg>
        <pc:sldLayoutChg chg="del">
          <pc:chgData name="Busra Ertugrul" userId="1fb76568-f229-4d6d-9a74-e503d3d6cf6e" providerId="ADAL" clId="{DA58C022-7D9B-467B-B320-E3964657DFB4}" dt="2025-12-11T11:26:14.608" v="34" actId="47"/>
          <pc:sldLayoutMkLst>
            <pc:docMk/>
            <pc:sldMasterMk cId="3896760318" sldId="2147483812"/>
            <pc:sldLayoutMk cId="3079453714" sldId="2147483821"/>
          </pc:sldLayoutMkLst>
        </pc:sldLayoutChg>
        <pc:sldLayoutChg chg="del">
          <pc:chgData name="Busra Ertugrul" userId="1fb76568-f229-4d6d-9a74-e503d3d6cf6e" providerId="ADAL" clId="{DA58C022-7D9B-467B-B320-E3964657DFB4}" dt="2025-12-11T11:26:14.608" v="34" actId="47"/>
          <pc:sldLayoutMkLst>
            <pc:docMk/>
            <pc:sldMasterMk cId="3896760318" sldId="2147483812"/>
            <pc:sldLayoutMk cId="99461219" sldId="2147483822"/>
          </pc:sldLayoutMkLst>
        </pc:sldLayoutChg>
        <pc:sldLayoutChg chg="del">
          <pc:chgData name="Busra Ertugrul" userId="1fb76568-f229-4d6d-9a74-e503d3d6cf6e" providerId="ADAL" clId="{DA58C022-7D9B-467B-B320-E3964657DFB4}" dt="2025-12-11T11:26:14.608" v="34" actId="47"/>
          <pc:sldLayoutMkLst>
            <pc:docMk/>
            <pc:sldMasterMk cId="3896760318" sldId="2147483812"/>
            <pc:sldLayoutMk cId="4238793152" sldId="2147483823"/>
          </pc:sldLayoutMkLst>
        </pc:sldLayoutChg>
      </pc:sldMasterChg>
      <pc:sldMasterChg chg="del delSldLayout">
        <pc:chgData name="Busra Ertugrul" userId="1fb76568-f229-4d6d-9a74-e503d3d6cf6e" providerId="ADAL" clId="{DA58C022-7D9B-467B-B320-E3964657DFB4}" dt="2025-12-11T11:26:14.799" v="40" actId="47"/>
        <pc:sldMasterMkLst>
          <pc:docMk/>
          <pc:sldMasterMk cId="192153535" sldId="2147483836"/>
        </pc:sldMasterMkLst>
        <pc:sldLayoutChg chg="del">
          <pc:chgData name="Busra Ertugrul" userId="1fb76568-f229-4d6d-9a74-e503d3d6cf6e" providerId="ADAL" clId="{DA58C022-7D9B-467B-B320-E3964657DFB4}" dt="2025-12-11T11:26:14.799" v="40" actId="47"/>
          <pc:sldLayoutMkLst>
            <pc:docMk/>
            <pc:sldMasterMk cId="192153535" sldId="2147483836"/>
            <pc:sldLayoutMk cId="223418027" sldId="2147483837"/>
          </pc:sldLayoutMkLst>
        </pc:sldLayoutChg>
        <pc:sldLayoutChg chg="del">
          <pc:chgData name="Busra Ertugrul" userId="1fb76568-f229-4d6d-9a74-e503d3d6cf6e" providerId="ADAL" clId="{DA58C022-7D9B-467B-B320-E3964657DFB4}" dt="2025-12-11T11:26:14.799" v="40" actId="47"/>
          <pc:sldLayoutMkLst>
            <pc:docMk/>
            <pc:sldMasterMk cId="192153535" sldId="2147483836"/>
            <pc:sldLayoutMk cId="199905059" sldId="2147483838"/>
          </pc:sldLayoutMkLst>
        </pc:sldLayoutChg>
        <pc:sldLayoutChg chg="del">
          <pc:chgData name="Busra Ertugrul" userId="1fb76568-f229-4d6d-9a74-e503d3d6cf6e" providerId="ADAL" clId="{DA58C022-7D9B-467B-B320-E3964657DFB4}" dt="2025-12-11T11:26:14.799" v="40" actId="47"/>
          <pc:sldLayoutMkLst>
            <pc:docMk/>
            <pc:sldMasterMk cId="192153535" sldId="2147483836"/>
            <pc:sldLayoutMk cId="3736437531" sldId="2147483839"/>
          </pc:sldLayoutMkLst>
        </pc:sldLayoutChg>
        <pc:sldLayoutChg chg="del">
          <pc:chgData name="Busra Ertugrul" userId="1fb76568-f229-4d6d-9a74-e503d3d6cf6e" providerId="ADAL" clId="{DA58C022-7D9B-467B-B320-E3964657DFB4}" dt="2025-12-11T11:26:14.799" v="40" actId="47"/>
          <pc:sldLayoutMkLst>
            <pc:docMk/>
            <pc:sldMasterMk cId="192153535" sldId="2147483836"/>
            <pc:sldLayoutMk cId="2299516443" sldId="2147483840"/>
          </pc:sldLayoutMkLst>
        </pc:sldLayoutChg>
        <pc:sldLayoutChg chg="del">
          <pc:chgData name="Busra Ertugrul" userId="1fb76568-f229-4d6d-9a74-e503d3d6cf6e" providerId="ADAL" clId="{DA58C022-7D9B-467B-B320-E3964657DFB4}" dt="2025-12-11T11:26:14.799" v="40" actId="47"/>
          <pc:sldLayoutMkLst>
            <pc:docMk/>
            <pc:sldMasterMk cId="192153535" sldId="2147483836"/>
            <pc:sldLayoutMk cId="4106739184" sldId="2147483841"/>
          </pc:sldLayoutMkLst>
        </pc:sldLayoutChg>
        <pc:sldLayoutChg chg="del">
          <pc:chgData name="Busra Ertugrul" userId="1fb76568-f229-4d6d-9a74-e503d3d6cf6e" providerId="ADAL" clId="{DA58C022-7D9B-467B-B320-E3964657DFB4}" dt="2025-12-11T11:26:14.799" v="40" actId="47"/>
          <pc:sldLayoutMkLst>
            <pc:docMk/>
            <pc:sldMasterMk cId="192153535" sldId="2147483836"/>
            <pc:sldLayoutMk cId="1651489072" sldId="2147483842"/>
          </pc:sldLayoutMkLst>
        </pc:sldLayoutChg>
        <pc:sldLayoutChg chg="del">
          <pc:chgData name="Busra Ertugrul" userId="1fb76568-f229-4d6d-9a74-e503d3d6cf6e" providerId="ADAL" clId="{DA58C022-7D9B-467B-B320-E3964657DFB4}" dt="2025-12-11T11:26:14.799" v="40" actId="47"/>
          <pc:sldLayoutMkLst>
            <pc:docMk/>
            <pc:sldMasterMk cId="192153535" sldId="2147483836"/>
            <pc:sldLayoutMk cId="3472050987" sldId="2147483843"/>
          </pc:sldLayoutMkLst>
        </pc:sldLayoutChg>
        <pc:sldLayoutChg chg="del">
          <pc:chgData name="Busra Ertugrul" userId="1fb76568-f229-4d6d-9a74-e503d3d6cf6e" providerId="ADAL" clId="{DA58C022-7D9B-467B-B320-E3964657DFB4}" dt="2025-12-11T11:26:14.799" v="40" actId="47"/>
          <pc:sldLayoutMkLst>
            <pc:docMk/>
            <pc:sldMasterMk cId="192153535" sldId="2147483836"/>
            <pc:sldLayoutMk cId="1184939274" sldId="2147483844"/>
          </pc:sldLayoutMkLst>
        </pc:sldLayoutChg>
        <pc:sldLayoutChg chg="del">
          <pc:chgData name="Busra Ertugrul" userId="1fb76568-f229-4d6d-9a74-e503d3d6cf6e" providerId="ADAL" clId="{DA58C022-7D9B-467B-B320-E3964657DFB4}" dt="2025-12-11T11:26:14.799" v="40" actId="47"/>
          <pc:sldLayoutMkLst>
            <pc:docMk/>
            <pc:sldMasterMk cId="192153535" sldId="2147483836"/>
            <pc:sldLayoutMk cId="2873754258" sldId="2147483845"/>
          </pc:sldLayoutMkLst>
        </pc:sldLayoutChg>
        <pc:sldLayoutChg chg="del">
          <pc:chgData name="Busra Ertugrul" userId="1fb76568-f229-4d6d-9a74-e503d3d6cf6e" providerId="ADAL" clId="{DA58C022-7D9B-467B-B320-E3964657DFB4}" dt="2025-12-11T11:26:14.799" v="40" actId="47"/>
          <pc:sldLayoutMkLst>
            <pc:docMk/>
            <pc:sldMasterMk cId="192153535" sldId="2147483836"/>
            <pc:sldLayoutMk cId="2653581089" sldId="2147483846"/>
          </pc:sldLayoutMkLst>
        </pc:sldLayoutChg>
        <pc:sldLayoutChg chg="del">
          <pc:chgData name="Busra Ertugrul" userId="1fb76568-f229-4d6d-9a74-e503d3d6cf6e" providerId="ADAL" clId="{DA58C022-7D9B-467B-B320-E3964657DFB4}" dt="2025-12-11T11:26:14.799" v="40" actId="47"/>
          <pc:sldLayoutMkLst>
            <pc:docMk/>
            <pc:sldMasterMk cId="192153535" sldId="2147483836"/>
            <pc:sldLayoutMk cId="3704815962" sldId="2147483847"/>
          </pc:sldLayoutMkLst>
        </pc:sldLayoutChg>
        <pc:sldLayoutChg chg="del">
          <pc:chgData name="Busra Ertugrul" userId="1fb76568-f229-4d6d-9a74-e503d3d6cf6e" providerId="ADAL" clId="{DA58C022-7D9B-467B-B320-E3964657DFB4}" dt="2025-12-11T11:26:14.799" v="40" actId="47"/>
          <pc:sldLayoutMkLst>
            <pc:docMk/>
            <pc:sldMasterMk cId="192153535" sldId="2147483836"/>
            <pc:sldLayoutMk cId="2963376163" sldId="2147483848"/>
          </pc:sldLayoutMkLst>
        </pc:sldLayoutChg>
        <pc:sldLayoutChg chg="del">
          <pc:chgData name="Busra Ertugrul" userId="1fb76568-f229-4d6d-9a74-e503d3d6cf6e" providerId="ADAL" clId="{DA58C022-7D9B-467B-B320-E3964657DFB4}" dt="2025-12-11T11:26:14.799" v="40" actId="47"/>
          <pc:sldLayoutMkLst>
            <pc:docMk/>
            <pc:sldMasterMk cId="192153535" sldId="2147483836"/>
            <pc:sldLayoutMk cId="3921769917" sldId="2147483849"/>
          </pc:sldLayoutMkLst>
        </pc:sldLayoutChg>
      </pc:sldMasterChg>
      <pc:sldMasterChg chg="del delSldLayout">
        <pc:chgData name="Busra Ertugrul" userId="1fb76568-f229-4d6d-9a74-e503d3d6cf6e" providerId="ADAL" clId="{DA58C022-7D9B-467B-B320-E3964657DFB4}" dt="2025-12-11T11:26:17.859" v="48" actId="47"/>
        <pc:sldMasterMkLst>
          <pc:docMk/>
          <pc:sldMasterMk cId="572702534" sldId="2147483850"/>
        </pc:sldMasterMkLst>
        <pc:sldLayoutChg chg="del">
          <pc:chgData name="Busra Ertugrul" userId="1fb76568-f229-4d6d-9a74-e503d3d6cf6e" providerId="ADAL" clId="{DA58C022-7D9B-467B-B320-E3964657DFB4}" dt="2025-12-11T11:26:17.859" v="48" actId="47"/>
          <pc:sldLayoutMkLst>
            <pc:docMk/>
            <pc:sldMasterMk cId="572702534" sldId="2147483850"/>
            <pc:sldLayoutMk cId="3390351718" sldId="2147483851"/>
          </pc:sldLayoutMkLst>
        </pc:sldLayoutChg>
      </pc:sldMasterChg>
    </pc:docChg>
  </pc:docChgLst>
  <pc:docChgLst>
    <pc:chgData name="Busra Ertugrul" userId="1fb76568-f229-4d6d-9a74-e503d3d6cf6e" providerId="ADAL" clId="{1D362B33-EB80-47B2-AD7D-647B58F33917}"/>
    <pc:docChg chg="undo custSel delSld modSld">
      <pc:chgData name="Busra Ertugrul" userId="1fb76568-f229-4d6d-9a74-e503d3d6cf6e" providerId="ADAL" clId="{1D362B33-EB80-47B2-AD7D-647B58F33917}" dt="2025-11-19T14:20:02.703" v="27" actId="20577"/>
      <pc:docMkLst>
        <pc:docMk/>
      </pc:docMkLst>
      <pc:sldChg chg="addSp modSp mod">
        <pc:chgData name="Busra Ertugrul" userId="1fb76568-f229-4d6d-9a74-e503d3d6cf6e" providerId="ADAL" clId="{1D362B33-EB80-47B2-AD7D-647B58F33917}" dt="2025-11-19T13:06:46.355" v="21" actId="403"/>
        <pc:sldMkLst>
          <pc:docMk/>
          <pc:sldMk cId="1127391576" sldId="2147478952"/>
        </pc:sldMkLst>
        <pc:spChg chg="mod">
          <ac:chgData name="Busra Ertugrul" userId="1fb76568-f229-4d6d-9a74-e503d3d6cf6e" providerId="ADAL" clId="{1D362B33-EB80-47B2-AD7D-647B58F33917}" dt="2025-11-19T13:06:46.355" v="21" actId="403"/>
          <ac:spMkLst>
            <pc:docMk/>
            <pc:sldMk cId="1127391576" sldId="2147478952"/>
            <ac:spMk id="2" creationId="{9047231E-3305-564D-EEA1-057F194F52DF}"/>
          </ac:spMkLst>
        </pc:spChg>
        <pc:spChg chg="mod">
          <ac:chgData name="Busra Ertugrul" userId="1fb76568-f229-4d6d-9a74-e503d3d6cf6e" providerId="ADAL" clId="{1D362B33-EB80-47B2-AD7D-647B58F33917}" dt="2025-11-19T12:57:54.911" v="0"/>
          <ac:spMkLst>
            <pc:docMk/>
            <pc:sldMk cId="1127391576" sldId="2147478952"/>
            <ac:spMk id="5" creationId="{D38941CE-94B9-4AAD-3705-8B7167FF4EA9}"/>
          </ac:spMkLst>
        </pc:spChg>
        <pc:grpChg chg="add mod">
          <ac:chgData name="Busra Ertugrul" userId="1fb76568-f229-4d6d-9a74-e503d3d6cf6e" providerId="ADAL" clId="{1D362B33-EB80-47B2-AD7D-647B58F33917}" dt="2025-11-19T12:57:54.911" v="0"/>
          <ac:grpSpMkLst>
            <pc:docMk/>
            <pc:sldMk cId="1127391576" sldId="2147478952"/>
            <ac:grpSpMk id="3" creationId="{2CF65EC7-7329-B356-6150-AA55D6B345BA}"/>
          </ac:grpSpMkLst>
        </pc:grpChg>
        <pc:picChg chg="mod">
          <ac:chgData name="Busra Ertugrul" userId="1fb76568-f229-4d6d-9a74-e503d3d6cf6e" providerId="ADAL" clId="{1D362B33-EB80-47B2-AD7D-647B58F33917}" dt="2025-11-19T12:57:54.911" v="0"/>
          <ac:picMkLst>
            <pc:docMk/>
            <pc:sldMk cId="1127391576" sldId="2147478952"/>
            <ac:picMk id="6" creationId="{9AB17FA1-AAFB-8A22-CE24-3A7E096E6F11}"/>
          </ac:picMkLst>
        </pc:picChg>
      </pc:sldChg>
    </pc:docChg>
  </pc:docChgLst>
  <pc:docChgLst>
    <pc:chgData name="Mary Rabbitte" userId="9a0da854-593a-4c96-b299-02397c1d9d75" providerId="ADAL" clId="{1EBBA1F6-29CF-4257-8626-D083A731633E}"/>
    <pc:docChg chg="custSel addSld delSld modSld delMainMaster">
      <pc:chgData name="Mary Rabbitte" userId="9a0da854-593a-4c96-b299-02397c1d9d75" providerId="ADAL" clId="{1EBBA1F6-29CF-4257-8626-D083A731633E}" dt="2025-11-19T11:03:41.522" v="129" actId="47"/>
      <pc:docMkLst>
        <pc:docMk/>
      </pc:docMkLst>
    </pc:docChg>
  </pc:docChgLst>
  <pc:docChgLst>
    <pc:chgData name="Jane Clare" userId="83677db9-9f7d-4aa0-b3cd-cd09f4d13a24" providerId="ADAL" clId="{50B1FC40-6E18-4341-972E-35B5B1D35069}"/>
    <pc:docChg chg="undo custSel addSld delSld modSld delMainMaster">
      <pc:chgData name="Jane Clare" userId="83677db9-9f7d-4aa0-b3cd-cd09f4d13a24" providerId="ADAL" clId="{50B1FC40-6E18-4341-972E-35B5B1D35069}" dt="2025-11-19T11:56:35.852" v="41" actId="47"/>
      <pc:docMkLst>
        <pc:docMk/>
      </pc:docMkLst>
      <pc:sldChg chg="modSp add mod">
        <pc:chgData name="Jane Clare" userId="83677db9-9f7d-4aa0-b3cd-cd09f4d13a24" providerId="ADAL" clId="{50B1FC40-6E18-4341-972E-35B5B1D35069}" dt="2025-11-19T11:53:20.735" v="32" actId="20577"/>
        <pc:sldMkLst>
          <pc:docMk/>
          <pc:sldMk cId="1127391576" sldId="2147478952"/>
        </pc:sldMkLst>
        <pc:spChg chg="mod">
          <ac:chgData name="Jane Clare" userId="83677db9-9f7d-4aa0-b3cd-cd09f4d13a24" providerId="ADAL" clId="{50B1FC40-6E18-4341-972E-35B5B1D35069}" dt="2025-11-19T11:53:20.735" v="32" actId="20577"/>
          <ac:spMkLst>
            <pc:docMk/>
            <pc:sldMk cId="1127391576" sldId="2147478952"/>
            <ac:spMk id="2" creationId="{9047231E-3305-564D-EEA1-057F194F52DF}"/>
          </ac:spMkLst>
        </pc:spChg>
      </pc:sldChg>
    </pc:docChg>
  </pc:docChgLst>
</pc:chgInfo>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themeOverride" Target="../theme/themeOverride1.xml"/><Relationship Id="rId2" Type="http://schemas.microsoft.com/office/2011/relationships/chartColorStyle" Target="colors2.xml"/><Relationship Id="rId1" Type="http://schemas.microsoft.com/office/2011/relationships/chartStyle" Target="style2.xml"/><Relationship Id="rId4" Type="http://schemas.openxmlformats.org/officeDocument/2006/relationships/package" Target="../embeddings/Microsoft_Excel_Worksheet1.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46612110457897987"/>
          <c:y val="3.0688691619522118E-2"/>
          <c:w val="0.49273964953257776"/>
          <c:h val="0.96587756178258721"/>
        </c:manualLayout>
      </c:layout>
      <c:barChart>
        <c:barDir val="bar"/>
        <c:grouping val="clustered"/>
        <c:varyColors val="0"/>
        <c:ser>
          <c:idx val="0"/>
          <c:order val="0"/>
          <c:spPr>
            <a:solidFill>
              <a:srgbClr val="8864AB"/>
            </a:solidFill>
            <a:ln>
              <a:noFill/>
            </a:ln>
            <a:effectLst/>
          </c:spPr>
          <c:invertIfNegative val="0"/>
          <c:dLbls>
            <c:dLbl>
              <c:idx val="0"/>
              <c:tx>
                <c:rich>
                  <a:bodyPr/>
                  <a:lstStyle/>
                  <a:p>
                    <a:fld id="{5BE73593-C46C-4CE8-A14F-5133325A62AA}" type="VALUE">
                      <a:rPr lang="en-US" smtClean="0"/>
                      <a:pPr/>
                      <a:t>[VALUE]</a:t>
                    </a:fld>
                    <a:r>
                      <a:rPr lang="en-US"/>
                      <a:t>%</a:t>
                    </a:r>
                  </a:p>
                </c:rich>
              </c:tx>
              <c:dLblPos val="outEnd"/>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2-3FAE-4987-AB6D-DFC98E30ED86}"/>
                </c:ext>
              </c:extLst>
            </c:dLbl>
            <c:dLbl>
              <c:idx val="1"/>
              <c:layout>
                <c:manualLayout>
                  <c:x val="-9.7778823422698183E-4"/>
                  <c:y val="3.5250452703938848E-7"/>
                </c:manualLayout>
              </c:layout>
              <c:tx>
                <c:rich>
                  <a:bodyPr/>
                  <a:lstStyle/>
                  <a:p>
                    <a:fld id="{4718E5C0-4971-4CFB-94FD-C89FCE676C40}" type="VALUE">
                      <a:rPr lang="en-US" smtClean="0"/>
                      <a:pPr/>
                      <a:t>[VALUE]</a:t>
                    </a:fld>
                    <a:r>
                      <a:rPr lang="en-US" dirty="0"/>
                      <a:t>%</a:t>
                    </a:r>
                  </a:p>
                </c:rich>
              </c:tx>
              <c:dLblPos val="outEnd"/>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0-3FAE-4987-AB6D-DFC98E30ED86}"/>
                </c:ext>
              </c:extLst>
            </c:dLbl>
            <c:dLbl>
              <c:idx val="2"/>
              <c:tx>
                <c:rich>
                  <a:bodyPr/>
                  <a:lstStyle/>
                  <a:p>
                    <a:fld id="{EB6F243B-DFFF-4D2B-811E-5856D3C96B32}" type="VALUE">
                      <a:rPr lang="en-US" smtClean="0"/>
                      <a:pPr/>
                      <a:t>[VALUE]</a:t>
                    </a:fld>
                    <a:r>
                      <a:rPr lang="en-US"/>
                      <a:t>%</a:t>
                    </a:r>
                  </a:p>
                </c:rich>
              </c:tx>
              <c:dLblPos val="outEnd"/>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3-3FAE-4987-AB6D-DFC98E30ED86}"/>
                </c:ext>
              </c:extLst>
            </c:dLbl>
            <c:dLbl>
              <c:idx val="3"/>
              <c:tx>
                <c:rich>
                  <a:bodyPr/>
                  <a:lstStyle/>
                  <a:p>
                    <a:fld id="{FF8B861A-1271-4426-B3E1-719E7A092099}" type="VALUE">
                      <a:rPr lang="en-US" smtClean="0"/>
                      <a:pPr/>
                      <a:t>[VALUE]</a:t>
                    </a:fld>
                    <a:r>
                      <a:rPr lang="en-US"/>
                      <a:t>%</a:t>
                    </a:r>
                  </a:p>
                </c:rich>
              </c:tx>
              <c:dLblPos val="outEnd"/>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4-3FAE-4987-AB6D-DFC98E30ED86}"/>
                </c:ext>
              </c:extLst>
            </c:dLbl>
            <c:dLbl>
              <c:idx val="4"/>
              <c:tx>
                <c:rich>
                  <a:bodyPr/>
                  <a:lstStyle/>
                  <a:p>
                    <a:fld id="{CD96EE54-02CF-4A78-AF9A-15D0C72CDE4C}" type="VALUE">
                      <a:rPr lang="en-US" smtClean="0"/>
                      <a:pPr/>
                      <a:t>[VALUE]</a:t>
                    </a:fld>
                    <a:r>
                      <a:rPr lang="en-US"/>
                      <a:t>%</a:t>
                    </a:r>
                  </a:p>
                </c:rich>
              </c:tx>
              <c:dLblPos val="outEnd"/>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5-3FAE-4987-AB6D-DFC98E30ED86}"/>
                </c:ext>
              </c:extLst>
            </c:dLbl>
            <c:dLbl>
              <c:idx val="5"/>
              <c:tx>
                <c:rich>
                  <a:bodyPr/>
                  <a:lstStyle/>
                  <a:p>
                    <a:fld id="{61A71826-748F-4760-BFD8-B0ADE8CC1DF0}" type="VALUE">
                      <a:rPr lang="en-US" smtClean="0"/>
                      <a:pPr/>
                      <a:t>[VALUE]</a:t>
                    </a:fld>
                    <a:r>
                      <a:rPr lang="en-US"/>
                      <a:t>%</a:t>
                    </a:r>
                  </a:p>
                </c:rich>
              </c:tx>
              <c:dLblPos val="outEnd"/>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6-3FAE-4987-AB6D-DFC98E30ED86}"/>
                </c:ext>
              </c:extLst>
            </c:dLbl>
            <c:dLbl>
              <c:idx val="6"/>
              <c:tx>
                <c:rich>
                  <a:bodyPr/>
                  <a:lstStyle/>
                  <a:p>
                    <a:fld id="{7FC5CE55-1ADD-4EE7-A0B4-9CB20D3DB926}" type="VALUE">
                      <a:rPr lang="en-US" smtClean="0"/>
                      <a:pPr/>
                      <a:t>[VALUE]</a:t>
                    </a:fld>
                    <a:r>
                      <a:rPr lang="en-US"/>
                      <a:t>%</a:t>
                    </a:r>
                  </a:p>
                </c:rich>
              </c:tx>
              <c:dLblPos val="outEnd"/>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7-3FAE-4987-AB6D-DFC98E30ED86}"/>
                </c:ext>
              </c:extLst>
            </c:dLbl>
            <c:dLbl>
              <c:idx val="7"/>
              <c:tx>
                <c:rich>
                  <a:bodyPr/>
                  <a:lstStyle/>
                  <a:p>
                    <a:fld id="{802607D8-A5B3-40AC-B703-B3D19F2F0261}" type="VALUE">
                      <a:rPr lang="en-US" smtClean="0"/>
                      <a:pPr/>
                      <a:t>[VALUE]</a:t>
                    </a:fld>
                    <a:r>
                      <a:rPr lang="en-US"/>
                      <a:t>%</a:t>
                    </a:r>
                  </a:p>
                </c:rich>
              </c:tx>
              <c:dLblPos val="outEnd"/>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8-3FAE-4987-AB6D-DFC98E30ED86}"/>
                </c:ext>
              </c:extLst>
            </c:dLbl>
            <c:numFmt formatCode="#,##0.0" sourceLinked="0"/>
            <c:spPr>
              <a:noFill/>
              <a:ln>
                <a:noFill/>
              </a:ln>
              <a:effectLst/>
            </c:spPr>
            <c:txPr>
              <a:bodyPr rot="0" spcFirstLastPara="1" vertOverflow="ellipsis" vert="horz" wrap="square" anchor="ctr" anchorCtr="1"/>
              <a:lstStyle/>
              <a:p>
                <a:pPr>
                  <a:defRPr sz="1400" b="1" i="0" u="none" strike="noStrike" kern="1200" baseline="0">
                    <a:solidFill>
                      <a:schemeClr val="tx1">
                        <a:lumMod val="75000"/>
                        <a:lumOff val="25000"/>
                      </a:schemeClr>
                    </a:solidFill>
                    <a:latin typeface="Tahoma" panose="020B0604030504040204" pitchFamily="34" charset="0"/>
                    <a:ea typeface="Tahoma" panose="020B0604030504040204" pitchFamily="34" charset="0"/>
                    <a:cs typeface="Tahoma" panose="020B0604030504040204" pitchFamily="34" charset="0"/>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demographics!$B$125:$B$132</c:f>
              <c:strCache>
                <c:ptCount val="8"/>
                <c:pt idx="0">
                  <c:v>Husband/wife/civil partner/partner</c:v>
                </c:pt>
                <c:pt idx="1">
                  <c:v>Son/daughter</c:v>
                </c:pt>
                <c:pt idx="2">
                  <c:v>Brother/sister</c:v>
                </c:pt>
                <c:pt idx="3">
                  <c:v>Parent</c:v>
                </c:pt>
                <c:pt idx="4">
                  <c:v>Other relative</c:v>
                </c:pt>
                <c:pt idx="5">
                  <c:v>Friend/neighbour</c:v>
                </c:pt>
                <c:pt idx="6">
                  <c:v>Staff in care home</c:v>
                </c:pt>
                <c:pt idx="7">
                  <c:v>Other</c:v>
                </c:pt>
              </c:strCache>
            </c:strRef>
          </c:cat>
          <c:val>
            <c:numRef>
              <c:f>demographics!$D$125:$D$132</c:f>
              <c:numCache>
                <c:formatCode>0.00</c:formatCode>
                <c:ptCount val="8"/>
                <c:pt idx="0">
                  <c:v>23.55</c:v>
                </c:pt>
                <c:pt idx="1">
                  <c:v>53.65</c:v>
                </c:pt>
                <c:pt idx="2">
                  <c:v>8.36</c:v>
                </c:pt>
                <c:pt idx="3">
                  <c:v>1.49</c:v>
                </c:pt>
                <c:pt idx="4">
                  <c:v>8.5</c:v>
                </c:pt>
                <c:pt idx="5">
                  <c:v>1.36</c:v>
                </c:pt>
                <c:pt idx="6">
                  <c:v>0.11</c:v>
                </c:pt>
                <c:pt idx="7">
                  <c:v>2.98</c:v>
                </c:pt>
              </c:numCache>
            </c:numRef>
          </c:val>
          <c:extLst>
            <c:ext xmlns:c16="http://schemas.microsoft.com/office/drawing/2014/chart" uri="{C3380CC4-5D6E-409C-BE32-E72D297353CC}">
              <c16:uniqueId val="{00000001-3FAE-4987-AB6D-DFC98E30ED86}"/>
            </c:ext>
          </c:extLst>
        </c:ser>
        <c:dLbls>
          <c:dLblPos val="outEnd"/>
          <c:showLegendKey val="0"/>
          <c:showVal val="1"/>
          <c:showCatName val="0"/>
          <c:showSerName val="0"/>
          <c:showPercent val="0"/>
          <c:showBubbleSize val="0"/>
        </c:dLbls>
        <c:gapWidth val="100"/>
        <c:axId val="417108192"/>
        <c:axId val="417108584"/>
      </c:barChart>
      <c:catAx>
        <c:axId val="417108192"/>
        <c:scaling>
          <c:orientation val="maxMin"/>
        </c:scaling>
        <c:delete val="0"/>
        <c:axPos val="l"/>
        <c:numFmt formatCode="General" sourceLinked="1"/>
        <c:majorTickMark val="none"/>
        <c:minorTickMark val="none"/>
        <c:tickLblPos val="nextTo"/>
        <c:spPr>
          <a:noFill/>
          <a:ln w="9525" cap="flat" cmpd="sng" algn="ctr">
            <a:solidFill>
              <a:schemeClr val="tx1">
                <a:lumMod val="75000"/>
                <a:lumOff val="25000"/>
              </a:schemeClr>
            </a:solidFill>
            <a:round/>
          </a:ln>
          <a:effectLst/>
        </c:spPr>
        <c:txPr>
          <a:bodyPr rot="-60000000" spcFirstLastPara="1" vertOverflow="ellipsis" vert="horz" wrap="square" anchor="ctr" anchorCtr="1"/>
          <a:lstStyle/>
          <a:p>
            <a:pPr>
              <a:defRPr sz="1400" b="0" i="0" u="none" strike="noStrike" kern="1200" baseline="0">
                <a:solidFill>
                  <a:schemeClr val="tx1">
                    <a:lumMod val="65000"/>
                    <a:lumOff val="35000"/>
                  </a:schemeClr>
                </a:solidFill>
                <a:latin typeface="Tahoma" panose="020B0604030504040204" pitchFamily="34" charset="0"/>
                <a:ea typeface="Tahoma" panose="020B0604030504040204" pitchFamily="34" charset="0"/>
                <a:cs typeface="Tahoma" panose="020B0604030504040204" pitchFamily="34" charset="0"/>
              </a:defRPr>
            </a:pPr>
            <a:endParaRPr lang="en-US"/>
          </a:p>
        </c:txPr>
        <c:crossAx val="417108584"/>
        <c:crosses val="autoZero"/>
        <c:auto val="1"/>
        <c:lblAlgn val="ctr"/>
        <c:lblOffset val="100"/>
        <c:noMultiLvlLbl val="0"/>
      </c:catAx>
      <c:valAx>
        <c:axId val="417108584"/>
        <c:scaling>
          <c:orientation val="minMax"/>
        </c:scaling>
        <c:delete val="1"/>
        <c:axPos val="t"/>
        <c:numFmt formatCode="0.0" sourceLinked="0"/>
        <c:majorTickMark val="none"/>
        <c:minorTickMark val="none"/>
        <c:tickLblPos val="nextTo"/>
        <c:crossAx val="417108192"/>
        <c:crosses val="autoZero"/>
        <c:crossBetween val="between"/>
        <c:majorUnit val="10"/>
      </c:valAx>
      <c:spPr>
        <a:noFill/>
        <a:ln>
          <a:noFill/>
        </a:ln>
        <a:effectLst/>
      </c:spPr>
    </c:plotArea>
    <c:plotVisOnly val="1"/>
    <c:dispBlanksAs val="gap"/>
    <c:showDLblsOverMax val="0"/>
  </c:chart>
  <c:spPr>
    <a:solidFill>
      <a:schemeClr val="bg1"/>
    </a:solidFill>
    <a:ln w="9525" cap="flat" cmpd="sng" algn="ctr">
      <a:noFill/>
      <a:round/>
    </a:ln>
    <a:effectLst/>
  </c:spPr>
  <c:txPr>
    <a:bodyPr/>
    <a:lstStyle/>
    <a:p>
      <a:pPr>
        <a:defRPr>
          <a:latin typeface="Tahoma" panose="020B0604030504040204" pitchFamily="34" charset="0"/>
          <a:ea typeface="Tahoma" panose="020B0604030504040204" pitchFamily="34" charset="0"/>
          <a:cs typeface="Tahoma" panose="020B0604030504040204" pitchFamily="34" charset="0"/>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0"/>
    <c:plotArea>
      <c:layout/>
      <c:barChart>
        <c:barDir val="bar"/>
        <c:grouping val="clustered"/>
        <c:varyColors val="0"/>
        <c:ser>
          <c:idx val="0"/>
          <c:order val="0"/>
          <c:spPr>
            <a:solidFill>
              <a:srgbClr val="8864AB"/>
            </a:solidFill>
            <a:ln>
              <a:noFill/>
            </a:ln>
            <a:effectLst/>
          </c:spPr>
          <c:invertIfNegative val="0"/>
          <c:dLbls>
            <c:dLbl>
              <c:idx val="0"/>
              <c:tx>
                <c:rich>
                  <a:bodyPr/>
                  <a:lstStyle/>
                  <a:p>
                    <a:fld id="{3A881160-5F9D-44F4-BA5D-82A0B023316D}" type="VALUE">
                      <a:rPr lang="en-US"/>
                      <a:pPr/>
                      <a:t>[VALUE]</a:t>
                    </a:fld>
                    <a:r>
                      <a:rPr lang="en-US" dirty="0"/>
                      <a:t>%</a:t>
                    </a:r>
                  </a:p>
                </c:rich>
              </c:tx>
              <c:dLblPos val="ctr"/>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0-9E24-4978-AEED-90F2A0F7A8D7}"/>
                </c:ext>
              </c:extLst>
            </c:dLbl>
            <c:dLbl>
              <c:idx val="1"/>
              <c:tx>
                <c:rich>
                  <a:bodyPr/>
                  <a:lstStyle/>
                  <a:p>
                    <a:fld id="{561927A6-0777-4075-BBE8-8B57070F31E0}" type="VALUE">
                      <a:rPr lang="en-US"/>
                      <a:pPr/>
                      <a:t>[VALUE]</a:t>
                    </a:fld>
                    <a:r>
                      <a:rPr lang="en-US" dirty="0"/>
                      <a:t>%</a:t>
                    </a:r>
                  </a:p>
                </c:rich>
              </c:tx>
              <c:dLblPos val="ctr"/>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1-9E24-4978-AEED-90F2A0F7A8D7}"/>
                </c:ext>
              </c:extLst>
            </c:dLbl>
            <c:dLbl>
              <c:idx val="2"/>
              <c:tx>
                <c:rich>
                  <a:bodyPr/>
                  <a:lstStyle/>
                  <a:p>
                    <a:fld id="{AAC264B9-618F-47D6-813B-2D8A0BECDA42}" type="VALUE">
                      <a:rPr lang="en-US"/>
                      <a:pPr/>
                      <a:t>[VALUE]</a:t>
                    </a:fld>
                    <a:r>
                      <a:rPr lang="en-US" dirty="0"/>
                      <a:t>%</a:t>
                    </a:r>
                  </a:p>
                </c:rich>
              </c:tx>
              <c:dLblPos val="ctr"/>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2-9E24-4978-AEED-90F2A0F7A8D7}"/>
                </c:ext>
              </c:extLst>
            </c:dLbl>
            <c:dLbl>
              <c:idx val="3"/>
              <c:tx>
                <c:rich>
                  <a:bodyPr/>
                  <a:lstStyle/>
                  <a:p>
                    <a:fld id="{FDADC2F4-759D-470A-8EB7-A9683BA50F0B}" type="VALUE">
                      <a:rPr lang="en-US"/>
                      <a:pPr/>
                      <a:t>[VALUE]</a:t>
                    </a:fld>
                    <a:r>
                      <a:rPr lang="en-US" dirty="0"/>
                      <a:t>%</a:t>
                    </a:r>
                  </a:p>
                </c:rich>
              </c:tx>
              <c:dLblPos val="ctr"/>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3-9E24-4978-AEED-90F2A0F7A8D7}"/>
                </c:ext>
              </c:extLst>
            </c:dLbl>
            <c:spPr>
              <a:noFill/>
              <a:ln>
                <a:noFill/>
              </a:ln>
              <a:effectLst/>
            </c:spPr>
            <c:txPr>
              <a:bodyPr rot="0" spcFirstLastPara="1" vertOverflow="ellipsis" vert="horz" wrap="square" anchor="ctr" anchorCtr="1"/>
              <a:lstStyle/>
              <a:p>
                <a:pPr>
                  <a:defRPr sz="1400" b="1" i="0" u="none" strike="noStrike" kern="1200" baseline="0">
                    <a:solidFill>
                      <a:schemeClr val="bg1"/>
                    </a:solidFill>
                    <a:latin typeface="Tahoma" panose="020B0604030504040204" pitchFamily="34" charset="0"/>
                    <a:ea typeface="Tahoma" panose="020B0604030504040204" pitchFamily="34" charset="0"/>
                    <a:cs typeface="Tahoma" panose="020B0604030504040204" pitchFamily="34" charset="0"/>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demographics!$B$114:$B$119</c:f>
              <c:strCache>
                <c:ptCount val="4"/>
                <c:pt idx="0">
                  <c:v>Home</c:v>
                </c:pt>
                <c:pt idx="1">
                  <c:v>Hospital</c:v>
                </c:pt>
                <c:pt idx="2">
                  <c:v>Hospice</c:v>
                </c:pt>
                <c:pt idx="3">
                  <c:v>Nursing home</c:v>
                </c:pt>
              </c:strCache>
            </c:strRef>
          </c:cat>
          <c:val>
            <c:numRef>
              <c:f>demographics!$D$114:$D$119</c:f>
              <c:numCache>
                <c:formatCode>0.0</c:formatCode>
                <c:ptCount val="4"/>
                <c:pt idx="0">
                  <c:v>22.43</c:v>
                </c:pt>
                <c:pt idx="1">
                  <c:v>39.369999999999997</c:v>
                </c:pt>
                <c:pt idx="2">
                  <c:v>10.66</c:v>
                </c:pt>
                <c:pt idx="3">
                  <c:v>27.37</c:v>
                </c:pt>
              </c:numCache>
            </c:numRef>
          </c:val>
          <c:extLst>
            <c:ext xmlns:c16="http://schemas.microsoft.com/office/drawing/2014/chart" uri="{C3380CC4-5D6E-409C-BE32-E72D297353CC}">
              <c16:uniqueId val="{00000004-9E24-4978-AEED-90F2A0F7A8D7}"/>
            </c:ext>
          </c:extLst>
        </c:ser>
        <c:dLbls>
          <c:dLblPos val="ctr"/>
          <c:showLegendKey val="0"/>
          <c:showVal val="1"/>
          <c:showCatName val="0"/>
          <c:showSerName val="0"/>
          <c:showPercent val="0"/>
          <c:showBubbleSize val="0"/>
        </c:dLbls>
        <c:gapWidth val="50"/>
        <c:axId val="495461368"/>
        <c:axId val="495468256"/>
      </c:barChart>
      <c:catAx>
        <c:axId val="495461368"/>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400" b="0" i="0" u="none" strike="noStrike" kern="1200" baseline="0">
                <a:solidFill>
                  <a:schemeClr val="tx1">
                    <a:lumMod val="65000"/>
                    <a:lumOff val="35000"/>
                  </a:schemeClr>
                </a:solidFill>
                <a:latin typeface="Tahoma" panose="020B0604030504040204" pitchFamily="34" charset="0"/>
                <a:ea typeface="Tahoma" panose="020B0604030504040204" pitchFamily="34" charset="0"/>
                <a:cs typeface="Tahoma" panose="020B0604030504040204" pitchFamily="34" charset="0"/>
              </a:defRPr>
            </a:pPr>
            <a:endParaRPr lang="en-US"/>
          </a:p>
        </c:txPr>
        <c:crossAx val="495468256"/>
        <c:crosses val="autoZero"/>
        <c:auto val="1"/>
        <c:lblAlgn val="ctr"/>
        <c:lblOffset val="100"/>
        <c:noMultiLvlLbl val="0"/>
      </c:catAx>
      <c:valAx>
        <c:axId val="495468256"/>
        <c:scaling>
          <c:orientation val="minMax"/>
        </c:scaling>
        <c:delete val="1"/>
        <c:axPos val="b"/>
        <c:numFmt formatCode="0.0" sourceLinked="1"/>
        <c:majorTickMark val="none"/>
        <c:minorTickMark val="none"/>
        <c:tickLblPos val="nextTo"/>
        <c:crossAx val="495461368"/>
        <c:crosses val="autoZero"/>
        <c:crossBetween val="between"/>
      </c:valAx>
      <c:spPr>
        <a:noFill/>
        <a:ln>
          <a:noFill/>
        </a:ln>
        <a:effectLst/>
      </c:spPr>
    </c:plotArea>
    <c:plotVisOnly val="1"/>
    <c:dispBlanksAs val="gap"/>
    <c:showDLblsOverMax val="0"/>
  </c:chart>
  <c:spPr>
    <a:noFill/>
    <a:ln>
      <a:noFill/>
    </a:ln>
    <a:effectLst/>
  </c:spPr>
  <c:txPr>
    <a:bodyPr/>
    <a:lstStyle/>
    <a:p>
      <a:pPr>
        <a:defRPr sz="1400">
          <a:latin typeface="Tahoma" panose="020B0604030504040204" pitchFamily="34" charset="0"/>
          <a:ea typeface="Tahoma" panose="020B0604030504040204" pitchFamily="34" charset="0"/>
          <a:cs typeface="Tahoma" panose="020B0604030504040204" pitchFamily="34" charset="0"/>
        </a:defRPr>
      </a:pPr>
      <a:endParaRPr lang="en-US"/>
    </a:p>
  </c:txPr>
  <c:externalData r:id="rId4">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40B7F3AF-EBE1-4639-AC5C-368C4F723350}"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IE"/>
        </a:p>
      </dgm:t>
    </dgm:pt>
    <dgm:pt modelId="{3782E97B-3965-4C84-8ABB-B7BA813D898B}">
      <dgm:prSet custT="1"/>
      <dgm:spPr/>
      <dgm:t>
        <a:bodyPr/>
        <a:lstStyle/>
        <a:p>
          <a:r>
            <a:rPr lang="en-IE" sz="2200" dirty="0"/>
            <a:t>Objectives</a:t>
          </a:r>
          <a:r>
            <a:rPr lang="en-IE" sz="2300" dirty="0"/>
            <a:t>:</a:t>
          </a:r>
        </a:p>
      </dgm:t>
    </dgm:pt>
    <dgm:pt modelId="{5E354CBD-4F62-47B5-8ED3-66A611B20C6D}" type="parTrans" cxnId="{C27AD95F-93A0-406C-A242-C505FEB6D404}">
      <dgm:prSet/>
      <dgm:spPr/>
      <dgm:t>
        <a:bodyPr/>
        <a:lstStyle/>
        <a:p>
          <a:endParaRPr lang="en-IE"/>
        </a:p>
      </dgm:t>
    </dgm:pt>
    <dgm:pt modelId="{8048BEA4-01BA-4483-81CF-941D932CBF14}" type="sibTrans" cxnId="{C27AD95F-93A0-406C-A242-C505FEB6D404}">
      <dgm:prSet/>
      <dgm:spPr/>
      <dgm:t>
        <a:bodyPr/>
        <a:lstStyle/>
        <a:p>
          <a:endParaRPr lang="en-IE"/>
        </a:p>
      </dgm:t>
    </dgm:pt>
    <dgm:pt modelId="{E34D004C-D95B-4301-B03C-0A08B9C4C0A3}">
      <dgm:prSet/>
      <dgm:spPr/>
      <dgm:t>
        <a:bodyPr/>
        <a:lstStyle/>
        <a:p>
          <a:r>
            <a:rPr lang="en-IE" b="0" dirty="0"/>
            <a:t>To enhance the quality of life of those living with advanced heart failure</a:t>
          </a:r>
        </a:p>
      </dgm:t>
    </dgm:pt>
    <dgm:pt modelId="{6D572A32-8568-49DF-9238-806DBB0477E0}" type="parTrans" cxnId="{7151EBFB-0114-4914-B892-3CA782046075}">
      <dgm:prSet/>
      <dgm:spPr/>
      <dgm:t>
        <a:bodyPr/>
        <a:lstStyle/>
        <a:p>
          <a:endParaRPr lang="en-IE"/>
        </a:p>
      </dgm:t>
    </dgm:pt>
    <dgm:pt modelId="{29F99200-D7F1-4C21-8254-79AC379F6E38}" type="sibTrans" cxnId="{7151EBFB-0114-4914-B892-3CA782046075}">
      <dgm:prSet/>
      <dgm:spPr/>
      <dgm:t>
        <a:bodyPr/>
        <a:lstStyle/>
        <a:p>
          <a:endParaRPr lang="en-IE"/>
        </a:p>
      </dgm:t>
    </dgm:pt>
    <dgm:pt modelId="{641A5F3D-25AC-4313-827E-8DF261771466}">
      <dgm:prSet/>
      <dgm:spPr/>
      <dgm:t>
        <a:bodyPr/>
        <a:lstStyle/>
        <a:p>
          <a:r>
            <a:rPr lang="en-IE" b="0" dirty="0"/>
            <a:t>Develop an integrated service</a:t>
          </a:r>
        </a:p>
      </dgm:t>
    </dgm:pt>
    <dgm:pt modelId="{7E0A8767-059B-4866-B5B1-EA8F91171D17}" type="parTrans" cxnId="{7E8AC145-41A6-4740-B9D8-0DA57FD7AC71}">
      <dgm:prSet/>
      <dgm:spPr/>
      <dgm:t>
        <a:bodyPr/>
        <a:lstStyle/>
        <a:p>
          <a:endParaRPr lang="en-IE"/>
        </a:p>
      </dgm:t>
    </dgm:pt>
    <dgm:pt modelId="{2617BD33-21FC-4D0C-8513-2945F4762197}" type="sibTrans" cxnId="{7E8AC145-41A6-4740-B9D8-0DA57FD7AC71}">
      <dgm:prSet/>
      <dgm:spPr/>
      <dgm:t>
        <a:bodyPr/>
        <a:lstStyle/>
        <a:p>
          <a:endParaRPr lang="en-IE"/>
        </a:p>
      </dgm:t>
    </dgm:pt>
    <dgm:pt modelId="{4B67F6EF-63C8-48B6-9E80-462FC6B58537}">
      <dgm:prSet/>
      <dgm:spPr/>
      <dgm:t>
        <a:bodyPr/>
        <a:lstStyle/>
        <a:p>
          <a:r>
            <a:rPr lang="en-IE" b="0" dirty="0"/>
            <a:t>Promote reciprocal education between services</a:t>
          </a:r>
        </a:p>
      </dgm:t>
    </dgm:pt>
    <dgm:pt modelId="{12E01E3C-0EBE-42AA-895A-097AFFEC7795}" type="parTrans" cxnId="{3E77AD1D-42CE-4EED-9D62-662BCA861CFF}">
      <dgm:prSet/>
      <dgm:spPr/>
      <dgm:t>
        <a:bodyPr/>
        <a:lstStyle/>
        <a:p>
          <a:endParaRPr lang="en-IE"/>
        </a:p>
      </dgm:t>
    </dgm:pt>
    <dgm:pt modelId="{5EB9CBA3-B2E2-4863-8536-D64C84AAACC6}" type="sibTrans" cxnId="{3E77AD1D-42CE-4EED-9D62-662BCA861CFF}">
      <dgm:prSet/>
      <dgm:spPr/>
      <dgm:t>
        <a:bodyPr/>
        <a:lstStyle/>
        <a:p>
          <a:endParaRPr lang="en-IE"/>
        </a:p>
      </dgm:t>
    </dgm:pt>
    <dgm:pt modelId="{31A181F6-0F06-41CD-83D7-32ED45338D92}">
      <dgm:prSet/>
      <dgm:spPr/>
      <dgm:t>
        <a:bodyPr/>
        <a:lstStyle/>
        <a:p>
          <a:r>
            <a:rPr lang="en-IE" b="0" dirty="0"/>
            <a:t>Foster good working relationships</a:t>
          </a:r>
        </a:p>
      </dgm:t>
    </dgm:pt>
    <dgm:pt modelId="{2E690ACD-0178-444A-95D8-FE66679E6803}" type="parTrans" cxnId="{DAC872BF-AD97-4CDE-93E3-333EE02D608E}">
      <dgm:prSet/>
      <dgm:spPr/>
      <dgm:t>
        <a:bodyPr/>
        <a:lstStyle/>
        <a:p>
          <a:endParaRPr lang="en-IE"/>
        </a:p>
      </dgm:t>
    </dgm:pt>
    <dgm:pt modelId="{35BB24A1-F9D9-4939-99EC-97DF638CE035}" type="sibTrans" cxnId="{DAC872BF-AD97-4CDE-93E3-333EE02D608E}">
      <dgm:prSet/>
      <dgm:spPr/>
      <dgm:t>
        <a:bodyPr/>
        <a:lstStyle/>
        <a:p>
          <a:endParaRPr lang="en-IE"/>
        </a:p>
      </dgm:t>
    </dgm:pt>
    <dgm:pt modelId="{387899A1-D587-4C21-86FB-FA753A44C3C7}">
      <dgm:prSet/>
      <dgm:spPr/>
      <dgm:t>
        <a:bodyPr/>
        <a:lstStyle/>
        <a:p>
          <a:r>
            <a:rPr lang="en-IE" b="0" dirty="0"/>
            <a:t>Perform retrospective and prospective research to support concept</a:t>
          </a:r>
        </a:p>
      </dgm:t>
    </dgm:pt>
    <dgm:pt modelId="{6F34F288-C988-4DFA-9047-A531A7B3327B}" type="parTrans" cxnId="{0C63A850-9AFC-4E5A-B57F-5D6EBFF924E0}">
      <dgm:prSet/>
      <dgm:spPr/>
      <dgm:t>
        <a:bodyPr/>
        <a:lstStyle/>
        <a:p>
          <a:endParaRPr lang="en-IE"/>
        </a:p>
      </dgm:t>
    </dgm:pt>
    <dgm:pt modelId="{493C5A5A-CBA6-440F-9F1B-F8A774F31FD3}" type="sibTrans" cxnId="{0C63A850-9AFC-4E5A-B57F-5D6EBFF924E0}">
      <dgm:prSet/>
      <dgm:spPr/>
      <dgm:t>
        <a:bodyPr/>
        <a:lstStyle/>
        <a:p>
          <a:endParaRPr lang="en-IE"/>
        </a:p>
      </dgm:t>
    </dgm:pt>
    <dgm:pt modelId="{3B13509F-E1C6-465C-BB1D-57FA521BA643}">
      <dgm:prSet/>
      <dgm:spPr/>
      <dgm:t>
        <a:bodyPr/>
        <a:lstStyle/>
        <a:p>
          <a:endParaRPr lang="en-IE" b="0" dirty="0"/>
        </a:p>
      </dgm:t>
    </dgm:pt>
    <dgm:pt modelId="{BA08ED68-A551-485E-B68A-AC9EA00A3DAF}" type="parTrans" cxnId="{AB418EBC-1253-4808-ACD4-D7C3028A6A16}">
      <dgm:prSet/>
      <dgm:spPr/>
      <dgm:t>
        <a:bodyPr/>
        <a:lstStyle/>
        <a:p>
          <a:endParaRPr lang="en-IE"/>
        </a:p>
      </dgm:t>
    </dgm:pt>
    <dgm:pt modelId="{8B1FED1E-7332-41E6-BE99-C6F8996A6D28}" type="sibTrans" cxnId="{AB418EBC-1253-4808-ACD4-D7C3028A6A16}">
      <dgm:prSet/>
      <dgm:spPr/>
      <dgm:t>
        <a:bodyPr/>
        <a:lstStyle/>
        <a:p>
          <a:endParaRPr lang="en-IE"/>
        </a:p>
      </dgm:t>
    </dgm:pt>
    <dgm:pt modelId="{6CA9BAA4-509A-4726-B4C6-1E04707CE57B}">
      <dgm:prSet/>
      <dgm:spPr/>
      <dgm:t>
        <a:bodyPr/>
        <a:lstStyle/>
        <a:p>
          <a:endParaRPr lang="en-IE" b="0" dirty="0"/>
        </a:p>
      </dgm:t>
    </dgm:pt>
    <dgm:pt modelId="{16627AD7-1949-41AA-B67E-964AFE62213F}" type="parTrans" cxnId="{B4067EAB-E258-4C48-A0A6-852908292707}">
      <dgm:prSet/>
      <dgm:spPr/>
      <dgm:t>
        <a:bodyPr/>
        <a:lstStyle/>
        <a:p>
          <a:endParaRPr lang="en-IE"/>
        </a:p>
      </dgm:t>
    </dgm:pt>
    <dgm:pt modelId="{4CDBC3BB-4131-4225-96F0-F7EBCA47B213}" type="sibTrans" cxnId="{B4067EAB-E258-4C48-A0A6-852908292707}">
      <dgm:prSet/>
      <dgm:spPr/>
      <dgm:t>
        <a:bodyPr/>
        <a:lstStyle/>
        <a:p>
          <a:endParaRPr lang="en-IE"/>
        </a:p>
      </dgm:t>
    </dgm:pt>
    <dgm:pt modelId="{55B5A6DA-B1D6-4E30-962C-ABE560114CD0}">
      <dgm:prSet/>
      <dgm:spPr/>
      <dgm:t>
        <a:bodyPr/>
        <a:lstStyle/>
        <a:p>
          <a:endParaRPr lang="en-IE" b="0" dirty="0"/>
        </a:p>
      </dgm:t>
    </dgm:pt>
    <dgm:pt modelId="{31CC8BE9-2FDA-45AC-9F7D-7BF9B5B73795}" type="parTrans" cxnId="{3A64F507-459F-41EE-9141-837939B75D6E}">
      <dgm:prSet/>
      <dgm:spPr/>
      <dgm:t>
        <a:bodyPr/>
        <a:lstStyle/>
        <a:p>
          <a:endParaRPr lang="en-IE"/>
        </a:p>
      </dgm:t>
    </dgm:pt>
    <dgm:pt modelId="{9C3B6D5B-4651-4B18-A334-8A2DE6A4138B}" type="sibTrans" cxnId="{3A64F507-459F-41EE-9141-837939B75D6E}">
      <dgm:prSet/>
      <dgm:spPr/>
      <dgm:t>
        <a:bodyPr/>
        <a:lstStyle/>
        <a:p>
          <a:endParaRPr lang="en-IE"/>
        </a:p>
      </dgm:t>
    </dgm:pt>
    <dgm:pt modelId="{2B5D270F-E698-4F1F-BBDD-541A3792FCA5}">
      <dgm:prSet/>
      <dgm:spPr/>
      <dgm:t>
        <a:bodyPr/>
        <a:lstStyle/>
        <a:p>
          <a:endParaRPr lang="en-IE" b="0" dirty="0"/>
        </a:p>
      </dgm:t>
    </dgm:pt>
    <dgm:pt modelId="{6BC05FD8-61B0-4197-839D-B9ED92834EA9}" type="parTrans" cxnId="{F183B592-719E-4ED2-911C-DB421BC10348}">
      <dgm:prSet/>
      <dgm:spPr/>
      <dgm:t>
        <a:bodyPr/>
        <a:lstStyle/>
        <a:p>
          <a:endParaRPr lang="en-IE"/>
        </a:p>
      </dgm:t>
    </dgm:pt>
    <dgm:pt modelId="{3638EC35-51A7-4FBB-8FEA-2817F777C89C}" type="sibTrans" cxnId="{F183B592-719E-4ED2-911C-DB421BC10348}">
      <dgm:prSet/>
      <dgm:spPr/>
      <dgm:t>
        <a:bodyPr/>
        <a:lstStyle/>
        <a:p>
          <a:endParaRPr lang="en-IE"/>
        </a:p>
      </dgm:t>
    </dgm:pt>
    <dgm:pt modelId="{4B0DCD4B-F528-41AC-8ADA-86B96E671181}">
      <dgm:prSet/>
      <dgm:spPr/>
      <dgm:t>
        <a:bodyPr/>
        <a:lstStyle/>
        <a:p>
          <a:pPr>
            <a:buFont typeface="Arial" panose="020B0604020202020204" pitchFamily="34" charset="0"/>
            <a:buChar char="•"/>
          </a:pPr>
          <a:r>
            <a:rPr lang="en-IE" b="0" dirty="0"/>
            <a:t>Empower Heart Failure services in identifying, assessing, and meeting general palliative care needs</a:t>
          </a:r>
        </a:p>
      </dgm:t>
    </dgm:pt>
    <dgm:pt modelId="{A82ECC3B-7CC1-4FBA-A37A-D5FCF7813AE2}" type="parTrans" cxnId="{699B6B75-D10B-454A-A70A-ACFF06D60006}">
      <dgm:prSet/>
      <dgm:spPr/>
      <dgm:t>
        <a:bodyPr/>
        <a:lstStyle/>
        <a:p>
          <a:endParaRPr lang="en-IE"/>
        </a:p>
      </dgm:t>
    </dgm:pt>
    <dgm:pt modelId="{2B630B22-9F8B-4C41-8DDE-C424BDA8E83E}" type="sibTrans" cxnId="{699B6B75-D10B-454A-A70A-ACFF06D60006}">
      <dgm:prSet/>
      <dgm:spPr/>
      <dgm:t>
        <a:bodyPr/>
        <a:lstStyle/>
        <a:p>
          <a:endParaRPr lang="en-IE"/>
        </a:p>
      </dgm:t>
    </dgm:pt>
    <dgm:pt modelId="{87667607-9F09-4B97-B08E-28C70C5C2AC9}">
      <dgm:prSet/>
      <dgm:spPr/>
      <dgm:t>
        <a:bodyPr/>
        <a:lstStyle/>
        <a:p>
          <a:pPr>
            <a:buFont typeface="Arial" panose="020B0604020202020204" pitchFamily="34" charset="0"/>
            <a:buChar char="•"/>
          </a:pPr>
          <a:endParaRPr lang="en-IE" b="0" dirty="0"/>
        </a:p>
      </dgm:t>
    </dgm:pt>
    <dgm:pt modelId="{91C7AD4D-E5EB-4674-8A8E-BCB06EFF6928}" type="parTrans" cxnId="{32B4289B-4A3A-4B97-986F-F6C1709E585F}">
      <dgm:prSet/>
      <dgm:spPr/>
      <dgm:t>
        <a:bodyPr/>
        <a:lstStyle/>
        <a:p>
          <a:endParaRPr lang="en-IE"/>
        </a:p>
      </dgm:t>
    </dgm:pt>
    <dgm:pt modelId="{FD52E4BD-6B6D-431F-8960-1F21D5D1EA81}" type="sibTrans" cxnId="{32B4289B-4A3A-4B97-986F-F6C1709E585F}">
      <dgm:prSet/>
      <dgm:spPr/>
      <dgm:t>
        <a:bodyPr/>
        <a:lstStyle/>
        <a:p>
          <a:endParaRPr lang="en-IE"/>
        </a:p>
      </dgm:t>
    </dgm:pt>
    <dgm:pt modelId="{FF471B12-037D-466C-83E3-2BAF9A03A001}" type="pres">
      <dgm:prSet presAssocID="{40B7F3AF-EBE1-4639-AC5C-368C4F723350}" presName="linear" presStyleCnt="0">
        <dgm:presLayoutVars>
          <dgm:animLvl val="lvl"/>
          <dgm:resizeHandles val="exact"/>
        </dgm:presLayoutVars>
      </dgm:prSet>
      <dgm:spPr/>
    </dgm:pt>
    <dgm:pt modelId="{84B19C18-FB00-4D1E-9E68-C274C6FD1402}" type="pres">
      <dgm:prSet presAssocID="{3782E97B-3965-4C84-8ABB-B7BA813D898B}" presName="parentText" presStyleLbl="node1" presStyleIdx="0" presStyleCnt="1">
        <dgm:presLayoutVars>
          <dgm:chMax val="0"/>
          <dgm:bulletEnabled val="1"/>
        </dgm:presLayoutVars>
      </dgm:prSet>
      <dgm:spPr/>
    </dgm:pt>
    <dgm:pt modelId="{77EF1336-5990-465C-9F45-125A007547F9}" type="pres">
      <dgm:prSet presAssocID="{3782E97B-3965-4C84-8ABB-B7BA813D898B}" presName="childText" presStyleLbl="revTx" presStyleIdx="0" presStyleCnt="1">
        <dgm:presLayoutVars>
          <dgm:bulletEnabled val="1"/>
        </dgm:presLayoutVars>
      </dgm:prSet>
      <dgm:spPr/>
    </dgm:pt>
  </dgm:ptLst>
  <dgm:cxnLst>
    <dgm:cxn modelId="{4354D605-84D8-4264-B0E2-F542F22CBAB8}" type="presOf" srcId="{3782E97B-3965-4C84-8ABB-B7BA813D898B}" destId="{84B19C18-FB00-4D1E-9E68-C274C6FD1402}" srcOrd="0" destOrd="0" presId="urn:microsoft.com/office/officeart/2005/8/layout/vList2"/>
    <dgm:cxn modelId="{3A64F507-459F-41EE-9141-837939B75D6E}" srcId="{3782E97B-3965-4C84-8ABB-B7BA813D898B}" destId="{55B5A6DA-B1D6-4E30-962C-ABE560114CD0}" srcOrd="9" destOrd="0" parTransId="{31CC8BE9-2FDA-45AC-9F7D-7BF9B5B73795}" sibTransId="{9C3B6D5B-4651-4B18-A334-8A2DE6A4138B}"/>
    <dgm:cxn modelId="{89F43A14-5117-4FD5-BF21-F0B17F0A1B66}" type="presOf" srcId="{2B5D270F-E698-4F1F-BBDD-541A3792FCA5}" destId="{77EF1336-5990-465C-9F45-125A007547F9}" srcOrd="0" destOrd="3" presId="urn:microsoft.com/office/officeart/2005/8/layout/vList2"/>
    <dgm:cxn modelId="{3E77AD1D-42CE-4EED-9D62-662BCA861CFF}" srcId="{3782E97B-3965-4C84-8ABB-B7BA813D898B}" destId="{4B67F6EF-63C8-48B6-9E80-462FC6B58537}" srcOrd="6" destOrd="0" parTransId="{12E01E3C-0EBE-42AA-895A-097AFFEC7795}" sibTransId="{5EB9CBA3-B2E2-4863-8536-D64C84AAACC6}"/>
    <dgm:cxn modelId="{85AC4C28-72B0-4984-B9B9-E66572F3A4C2}" type="presOf" srcId="{31A181F6-0F06-41CD-83D7-32ED45338D92}" destId="{77EF1336-5990-465C-9F45-125A007547F9}" srcOrd="0" destOrd="8" presId="urn:microsoft.com/office/officeart/2005/8/layout/vList2"/>
    <dgm:cxn modelId="{C4A1862C-B15F-4AAE-B242-266217CD6356}" type="presOf" srcId="{3B13509F-E1C6-465C-BB1D-57FA521BA643}" destId="{77EF1336-5990-465C-9F45-125A007547F9}" srcOrd="0" destOrd="1" presId="urn:microsoft.com/office/officeart/2005/8/layout/vList2"/>
    <dgm:cxn modelId="{218E5B37-DB63-44D2-934C-20F4DEFE2AF1}" type="presOf" srcId="{6CA9BAA4-509A-4726-B4C6-1E04707CE57B}" destId="{77EF1336-5990-465C-9F45-125A007547F9}" srcOrd="0" destOrd="7" presId="urn:microsoft.com/office/officeart/2005/8/layout/vList2"/>
    <dgm:cxn modelId="{402FED3E-B080-4600-8DED-DD2A69242F1C}" type="presOf" srcId="{87667607-9F09-4B97-B08E-28C70C5C2AC9}" destId="{77EF1336-5990-465C-9F45-125A007547F9}" srcOrd="0" destOrd="5" presId="urn:microsoft.com/office/officeart/2005/8/layout/vList2"/>
    <dgm:cxn modelId="{C27AD95F-93A0-406C-A242-C505FEB6D404}" srcId="{40B7F3AF-EBE1-4639-AC5C-368C4F723350}" destId="{3782E97B-3965-4C84-8ABB-B7BA813D898B}" srcOrd="0" destOrd="0" parTransId="{5E354CBD-4F62-47B5-8ED3-66A611B20C6D}" sibTransId="{8048BEA4-01BA-4483-81CF-941D932CBF14}"/>
    <dgm:cxn modelId="{7E8AC145-41A6-4740-B9D8-0DA57FD7AC71}" srcId="{3782E97B-3965-4C84-8ABB-B7BA813D898B}" destId="{641A5F3D-25AC-4313-827E-8DF261771466}" srcOrd="2" destOrd="0" parTransId="{7E0A8767-059B-4866-B5B1-EA8F91171D17}" sibTransId="{2617BD33-21FC-4D0C-8513-2945F4762197}"/>
    <dgm:cxn modelId="{0C63A850-9AFC-4E5A-B57F-5D6EBFF924E0}" srcId="{3782E97B-3965-4C84-8ABB-B7BA813D898B}" destId="{387899A1-D587-4C21-86FB-FA753A44C3C7}" srcOrd="10" destOrd="0" parTransId="{6F34F288-C988-4DFA-9047-A531A7B3327B}" sibTransId="{493C5A5A-CBA6-440F-9F1B-F8A774F31FD3}"/>
    <dgm:cxn modelId="{09A50752-26A8-4C5D-897A-71EABB1D601D}" type="presOf" srcId="{387899A1-D587-4C21-86FB-FA753A44C3C7}" destId="{77EF1336-5990-465C-9F45-125A007547F9}" srcOrd="0" destOrd="10" presId="urn:microsoft.com/office/officeart/2005/8/layout/vList2"/>
    <dgm:cxn modelId="{24620354-0DE7-4F8B-B285-F5791DFAFC4D}" type="presOf" srcId="{40B7F3AF-EBE1-4639-AC5C-368C4F723350}" destId="{FF471B12-037D-466C-83E3-2BAF9A03A001}" srcOrd="0" destOrd="0" presId="urn:microsoft.com/office/officeart/2005/8/layout/vList2"/>
    <dgm:cxn modelId="{699B6B75-D10B-454A-A70A-ACFF06D60006}" srcId="{3782E97B-3965-4C84-8ABB-B7BA813D898B}" destId="{4B0DCD4B-F528-41AC-8ADA-86B96E671181}" srcOrd="4" destOrd="0" parTransId="{A82ECC3B-7CC1-4FBA-A37A-D5FCF7813AE2}" sibTransId="{2B630B22-9F8B-4C41-8DDE-C424BDA8E83E}"/>
    <dgm:cxn modelId="{D317AF7E-8D72-4652-9174-E9800D8F9A58}" type="presOf" srcId="{641A5F3D-25AC-4313-827E-8DF261771466}" destId="{77EF1336-5990-465C-9F45-125A007547F9}" srcOrd="0" destOrd="2" presId="urn:microsoft.com/office/officeart/2005/8/layout/vList2"/>
    <dgm:cxn modelId="{F183B592-719E-4ED2-911C-DB421BC10348}" srcId="{3782E97B-3965-4C84-8ABB-B7BA813D898B}" destId="{2B5D270F-E698-4F1F-BBDD-541A3792FCA5}" srcOrd="3" destOrd="0" parTransId="{6BC05FD8-61B0-4197-839D-B9ED92834EA9}" sibTransId="{3638EC35-51A7-4FBB-8FEA-2817F777C89C}"/>
    <dgm:cxn modelId="{32B4289B-4A3A-4B97-986F-F6C1709E585F}" srcId="{3782E97B-3965-4C84-8ABB-B7BA813D898B}" destId="{87667607-9F09-4B97-B08E-28C70C5C2AC9}" srcOrd="5" destOrd="0" parTransId="{91C7AD4D-E5EB-4674-8A8E-BCB06EFF6928}" sibTransId="{FD52E4BD-6B6D-431F-8960-1F21D5D1EA81}"/>
    <dgm:cxn modelId="{1CE160AA-7EEA-40D5-AD55-E9C1B60AE3F4}" type="presOf" srcId="{4B0DCD4B-F528-41AC-8ADA-86B96E671181}" destId="{77EF1336-5990-465C-9F45-125A007547F9}" srcOrd="0" destOrd="4" presId="urn:microsoft.com/office/officeart/2005/8/layout/vList2"/>
    <dgm:cxn modelId="{B4067EAB-E258-4C48-A0A6-852908292707}" srcId="{3782E97B-3965-4C84-8ABB-B7BA813D898B}" destId="{6CA9BAA4-509A-4726-B4C6-1E04707CE57B}" srcOrd="7" destOrd="0" parTransId="{16627AD7-1949-41AA-B67E-964AFE62213F}" sibTransId="{4CDBC3BB-4131-4225-96F0-F7EBCA47B213}"/>
    <dgm:cxn modelId="{3F5DACAD-3F6B-4899-8E11-4689489A7CE5}" type="presOf" srcId="{4B67F6EF-63C8-48B6-9E80-462FC6B58537}" destId="{77EF1336-5990-465C-9F45-125A007547F9}" srcOrd="0" destOrd="6" presId="urn:microsoft.com/office/officeart/2005/8/layout/vList2"/>
    <dgm:cxn modelId="{AB418EBC-1253-4808-ACD4-D7C3028A6A16}" srcId="{3782E97B-3965-4C84-8ABB-B7BA813D898B}" destId="{3B13509F-E1C6-465C-BB1D-57FA521BA643}" srcOrd="1" destOrd="0" parTransId="{BA08ED68-A551-485E-B68A-AC9EA00A3DAF}" sibTransId="{8B1FED1E-7332-41E6-BE99-C6F8996A6D28}"/>
    <dgm:cxn modelId="{DAC872BF-AD97-4CDE-93E3-333EE02D608E}" srcId="{3782E97B-3965-4C84-8ABB-B7BA813D898B}" destId="{31A181F6-0F06-41CD-83D7-32ED45338D92}" srcOrd="8" destOrd="0" parTransId="{2E690ACD-0178-444A-95D8-FE66679E6803}" sibTransId="{35BB24A1-F9D9-4939-99EC-97DF638CE035}"/>
    <dgm:cxn modelId="{C34E69E2-E109-4DB9-8AD2-E2B1F44DEE3A}" type="presOf" srcId="{E34D004C-D95B-4301-B03C-0A08B9C4C0A3}" destId="{77EF1336-5990-465C-9F45-125A007547F9}" srcOrd="0" destOrd="0" presId="urn:microsoft.com/office/officeart/2005/8/layout/vList2"/>
    <dgm:cxn modelId="{BF1FDFF9-D028-45E9-873B-482DDEEB0F83}" type="presOf" srcId="{55B5A6DA-B1D6-4E30-962C-ABE560114CD0}" destId="{77EF1336-5990-465C-9F45-125A007547F9}" srcOrd="0" destOrd="9" presId="urn:microsoft.com/office/officeart/2005/8/layout/vList2"/>
    <dgm:cxn modelId="{7151EBFB-0114-4914-B892-3CA782046075}" srcId="{3782E97B-3965-4C84-8ABB-B7BA813D898B}" destId="{E34D004C-D95B-4301-B03C-0A08B9C4C0A3}" srcOrd="0" destOrd="0" parTransId="{6D572A32-8568-49DF-9238-806DBB0477E0}" sibTransId="{29F99200-D7F1-4C21-8254-79AC379F6E38}"/>
    <dgm:cxn modelId="{D6BBD8E0-CA38-495E-ADA8-6C6F910D8B3D}" type="presParOf" srcId="{FF471B12-037D-466C-83E3-2BAF9A03A001}" destId="{84B19C18-FB00-4D1E-9E68-C274C6FD1402}" srcOrd="0" destOrd="0" presId="urn:microsoft.com/office/officeart/2005/8/layout/vList2"/>
    <dgm:cxn modelId="{B840D8EA-1CA2-4721-B7AA-6A7A7CBEFA41}" type="presParOf" srcId="{FF471B12-037D-466C-83E3-2BAF9A03A001}" destId="{77EF1336-5990-465C-9F45-125A007547F9}" srcOrd="1" destOrd="0" presId="urn:microsoft.com/office/officeart/2005/8/layout/vList2"/>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C293D6D6-BB37-4441-BBAB-2CCF18E87210}" type="doc">
      <dgm:prSet loTypeId="urn:microsoft.com/office/officeart/2005/8/layout/hProcess11" loCatId="process" qsTypeId="urn:microsoft.com/office/officeart/2005/8/quickstyle/simple1" qsCatId="simple" csTypeId="urn:microsoft.com/office/officeart/2005/8/colors/accent1_2" csCatId="accent1" phldr="1"/>
      <dgm:spPr/>
      <dgm:t>
        <a:bodyPr/>
        <a:lstStyle/>
        <a:p>
          <a:endParaRPr lang="en-IE"/>
        </a:p>
      </dgm:t>
    </dgm:pt>
    <dgm:pt modelId="{29618B6F-E976-411C-B0E0-64FD01BB3126}">
      <dgm:prSet custT="1"/>
      <dgm:spPr/>
      <dgm:t>
        <a:bodyPr/>
        <a:lstStyle/>
        <a:p>
          <a:r>
            <a:rPr lang="en-IE" sz="1400" b="1" dirty="0"/>
            <a:t>Bimonthly joint </a:t>
          </a:r>
          <a:r>
            <a:rPr lang="en-IE" sz="1400" b="1"/>
            <a:t>multidisciplinary meetings</a:t>
          </a:r>
          <a:endParaRPr lang="en-IE" sz="1400" b="1" dirty="0"/>
        </a:p>
      </dgm:t>
    </dgm:pt>
    <dgm:pt modelId="{2C0979C9-860D-4112-BC59-B106E3AA4C14}" type="parTrans" cxnId="{B329B74C-28C0-4AC5-9DBC-82B7BA6CE0A4}">
      <dgm:prSet/>
      <dgm:spPr/>
      <dgm:t>
        <a:bodyPr/>
        <a:lstStyle/>
        <a:p>
          <a:endParaRPr lang="en-IE" sz="1400" b="1"/>
        </a:p>
      </dgm:t>
    </dgm:pt>
    <dgm:pt modelId="{14E5257F-27E0-4EB7-B1B6-3F76E8202643}" type="sibTrans" cxnId="{B329B74C-28C0-4AC5-9DBC-82B7BA6CE0A4}">
      <dgm:prSet/>
      <dgm:spPr/>
      <dgm:t>
        <a:bodyPr/>
        <a:lstStyle/>
        <a:p>
          <a:endParaRPr lang="en-IE" sz="1400" b="1"/>
        </a:p>
      </dgm:t>
    </dgm:pt>
    <dgm:pt modelId="{101485FE-F737-4B01-B1C4-02D5B22424B3}">
      <dgm:prSet custT="1"/>
      <dgm:spPr/>
      <dgm:t>
        <a:bodyPr/>
        <a:lstStyle/>
        <a:p>
          <a:r>
            <a:rPr lang="en-IE" sz="1400" b="1" dirty="0"/>
            <a:t>Development of “Cause for concern trigger tool”</a:t>
          </a:r>
        </a:p>
      </dgm:t>
    </dgm:pt>
    <dgm:pt modelId="{2CF78E16-F4FD-4DC4-8866-154CC4E67C01}" type="parTrans" cxnId="{374B3848-3693-4376-AD4C-A81FC7389C2F}">
      <dgm:prSet/>
      <dgm:spPr/>
      <dgm:t>
        <a:bodyPr/>
        <a:lstStyle/>
        <a:p>
          <a:endParaRPr lang="en-IE" sz="1400" b="1"/>
        </a:p>
      </dgm:t>
    </dgm:pt>
    <dgm:pt modelId="{48D09207-FAF1-4A75-89EE-C7A9BAB49F5D}" type="sibTrans" cxnId="{374B3848-3693-4376-AD4C-A81FC7389C2F}">
      <dgm:prSet/>
      <dgm:spPr/>
      <dgm:t>
        <a:bodyPr/>
        <a:lstStyle/>
        <a:p>
          <a:endParaRPr lang="en-IE" sz="1400" b="1"/>
        </a:p>
      </dgm:t>
    </dgm:pt>
    <dgm:pt modelId="{C73C5865-9971-451A-AE72-3EEDDEF0890A}">
      <dgm:prSet custT="1"/>
      <dgm:spPr/>
      <dgm:t>
        <a:bodyPr/>
        <a:lstStyle/>
        <a:p>
          <a:r>
            <a:rPr lang="en-IE" sz="1400" b="1" dirty="0"/>
            <a:t>Electronic palliative symptom management prescribing document</a:t>
          </a:r>
          <a:r>
            <a:rPr lang="en-IE" sz="1400" baseline="30000" dirty="0"/>
            <a:t>7</a:t>
          </a:r>
          <a:endParaRPr lang="en-IE" sz="1400" b="1" dirty="0"/>
        </a:p>
      </dgm:t>
    </dgm:pt>
    <dgm:pt modelId="{CF6732EA-0F76-45D0-9A54-B170E2460048}" type="parTrans" cxnId="{CCBAF278-4DBD-4814-BF78-9B8EF6F1B1F3}">
      <dgm:prSet/>
      <dgm:spPr/>
      <dgm:t>
        <a:bodyPr/>
        <a:lstStyle/>
        <a:p>
          <a:endParaRPr lang="en-IE" sz="1400" b="1"/>
        </a:p>
      </dgm:t>
    </dgm:pt>
    <dgm:pt modelId="{762E54B5-4977-4E98-9941-B4109831F9EC}" type="sibTrans" cxnId="{CCBAF278-4DBD-4814-BF78-9B8EF6F1B1F3}">
      <dgm:prSet/>
      <dgm:spPr/>
      <dgm:t>
        <a:bodyPr/>
        <a:lstStyle/>
        <a:p>
          <a:endParaRPr lang="en-IE" sz="1400" b="1"/>
        </a:p>
      </dgm:t>
    </dgm:pt>
    <dgm:pt modelId="{2408AE46-7972-485F-A4CC-3CDC93509406}">
      <dgm:prSet custT="1"/>
      <dgm:spPr/>
      <dgm:t>
        <a:bodyPr/>
        <a:lstStyle/>
        <a:p>
          <a:r>
            <a:rPr lang="en-IE" sz="1400" b="1" dirty="0"/>
            <a:t>PCOC (Palliative Care Outcomes Collaboration) tool integration</a:t>
          </a:r>
          <a:r>
            <a:rPr lang="en-IE" sz="1400" baseline="30000" dirty="0"/>
            <a:t>6</a:t>
          </a:r>
          <a:endParaRPr lang="en-IE" sz="1400" b="1" dirty="0"/>
        </a:p>
      </dgm:t>
    </dgm:pt>
    <dgm:pt modelId="{CC9BE68A-4F95-45BE-AD34-E2614CBB8DE2}" type="parTrans" cxnId="{B483332A-4588-432B-9682-EBC178CF8C16}">
      <dgm:prSet/>
      <dgm:spPr/>
      <dgm:t>
        <a:bodyPr/>
        <a:lstStyle/>
        <a:p>
          <a:endParaRPr lang="en-IE" sz="1400" b="1"/>
        </a:p>
      </dgm:t>
    </dgm:pt>
    <dgm:pt modelId="{5F4A6CDB-B75D-4FBF-A846-B54C4F9CC96A}" type="sibTrans" cxnId="{B483332A-4588-432B-9682-EBC178CF8C16}">
      <dgm:prSet/>
      <dgm:spPr/>
      <dgm:t>
        <a:bodyPr/>
        <a:lstStyle/>
        <a:p>
          <a:endParaRPr lang="en-IE" sz="1400" b="1"/>
        </a:p>
      </dgm:t>
    </dgm:pt>
    <dgm:pt modelId="{09FDFD92-47E2-4D9B-AA41-C171B41D19DE}">
      <dgm:prSet custT="1"/>
      <dgm:spPr/>
      <dgm:t>
        <a:bodyPr/>
        <a:lstStyle/>
        <a:p>
          <a:r>
            <a:rPr lang="en-IE" sz="1400" b="1" dirty="0"/>
            <a:t>Two-year retrospective cohort study (PAIR HF)</a:t>
          </a:r>
          <a:r>
            <a:rPr lang="en-IE" sz="1400" baseline="30000" dirty="0"/>
            <a:t> 8</a:t>
          </a:r>
          <a:endParaRPr lang="en-IE" sz="1400" b="1" dirty="0"/>
        </a:p>
      </dgm:t>
    </dgm:pt>
    <dgm:pt modelId="{1EE89A75-C80B-41B4-88A8-8F2E790FB297}" type="parTrans" cxnId="{931D5FE5-B2A4-4904-A9A0-ABE986FACA18}">
      <dgm:prSet/>
      <dgm:spPr/>
      <dgm:t>
        <a:bodyPr/>
        <a:lstStyle/>
        <a:p>
          <a:endParaRPr lang="en-IE" sz="1400" b="1"/>
        </a:p>
      </dgm:t>
    </dgm:pt>
    <dgm:pt modelId="{520BF93B-AC99-4DAC-B65B-FFC60C9AB517}" type="sibTrans" cxnId="{931D5FE5-B2A4-4904-A9A0-ABE986FACA18}">
      <dgm:prSet/>
      <dgm:spPr/>
      <dgm:t>
        <a:bodyPr/>
        <a:lstStyle/>
        <a:p>
          <a:endParaRPr lang="en-IE" sz="1400" b="1"/>
        </a:p>
      </dgm:t>
    </dgm:pt>
    <dgm:pt modelId="{D6667DB0-465F-4734-8FD6-BBEE3F43DB92}" type="pres">
      <dgm:prSet presAssocID="{C293D6D6-BB37-4441-BBAB-2CCF18E87210}" presName="Name0" presStyleCnt="0">
        <dgm:presLayoutVars>
          <dgm:dir/>
          <dgm:resizeHandles val="exact"/>
        </dgm:presLayoutVars>
      </dgm:prSet>
      <dgm:spPr/>
    </dgm:pt>
    <dgm:pt modelId="{89973A7B-5B2C-41A3-9F76-3CE197879DAA}" type="pres">
      <dgm:prSet presAssocID="{C293D6D6-BB37-4441-BBAB-2CCF18E87210}" presName="arrow" presStyleLbl="bgShp" presStyleIdx="0" presStyleCnt="1"/>
      <dgm:spPr/>
    </dgm:pt>
    <dgm:pt modelId="{F637BF8D-36D2-4E8F-A498-5B15880A10B7}" type="pres">
      <dgm:prSet presAssocID="{C293D6D6-BB37-4441-BBAB-2CCF18E87210}" presName="points" presStyleCnt="0"/>
      <dgm:spPr/>
    </dgm:pt>
    <dgm:pt modelId="{5E2ADD33-9573-4DD0-9995-8BA3354D3450}" type="pres">
      <dgm:prSet presAssocID="{29618B6F-E976-411C-B0E0-64FD01BB3126}" presName="compositeA" presStyleCnt="0"/>
      <dgm:spPr/>
    </dgm:pt>
    <dgm:pt modelId="{DE283157-AB19-4269-B3CF-6BD9D3331377}" type="pres">
      <dgm:prSet presAssocID="{29618B6F-E976-411C-B0E0-64FD01BB3126}" presName="textA" presStyleLbl="revTx" presStyleIdx="0" presStyleCnt="5">
        <dgm:presLayoutVars>
          <dgm:bulletEnabled val="1"/>
        </dgm:presLayoutVars>
      </dgm:prSet>
      <dgm:spPr/>
    </dgm:pt>
    <dgm:pt modelId="{A7EC24CF-2B12-410E-B95D-4FA5EF269041}" type="pres">
      <dgm:prSet presAssocID="{29618B6F-E976-411C-B0E0-64FD01BB3126}" presName="circleA" presStyleLbl="node1" presStyleIdx="0" presStyleCnt="5"/>
      <dgm:spPr/>
    </dgm:pt>
    <dgm:pt modelId="{0B9805B8-4650-48B9-8060-120FF7CC82B6}" type="pres">
      <dgm:prSet presAssocID="{29618B6F-E976-411C-B0E0-64FD01BB3126}" presName="spaceA" presStyleCnt="0"/>
      <dgm:spPr/>
    </dgm:pt>
    <dgm:pt modelId="{003D3E93-7538-4081-B359-B8F535D49BC0}" type="pres">
      <dgm:prSet presAssocID="{14E5257F-27E0-4EB7-B1B6-3F76E8202643}" presName="space" presStyleCnt="0"/>
      <dgm:spPr/>
    </dgm:pt>
    <dgm:pt modelId="{7D7777C9-1FE8-440A-9BE4-3B5F79FAD8B0}" type="pres">
      <dgm:prSet presAssocID="{101485FE-F737-4B01-B1C4-02D5B22424B3}" presName="compositeB" presStyleCnt="0"/>
      <dgm:spPr/>
    </dgm:pt>
    <dgm:pt modelId="{424FD132-075F-4342-BC0D-22AD964E597C}" type="pres">
      <dgm:prSet presAssocID="{101485FE-F737-4B01-B1C4-02D5B22424B3}" presName="textB" presStyleLbl="revTx" presStyleIdx="1" presStyleCnt="5">
        <dgm:presLayoutVars>
          <dgm:bulletEnabled val="1"/>
        </dgm:presLayoutVars>
      </dgm:prSet>
      <dgm:spPr/>
    </dgm:pt>
    <dgm:pt modelId="{DA067728-8021-4A00-BBFA-1F1EC8E7AB26}" type="pres">
      <dgm:prSet presAssocID="{101485FE-F737-4B01-B1C4-02D5B22424B3}" presName="circleB" presStyleLbl="node1" presStyleIdx="1" presStyleCnt="5"/>
      <dgm:spPr/>
    </dgm:pt>
    <dgm:pt modelId="{CE12216B-B04C-44F9-B72C-C2B96ACC5C41}" type="pres">
      <dgm:prSet presAssocID="{101485FE-F737-4B01-B1C4-02D5B22424B3}" presName="spaceB" presStyleCnt="0"/>
      <dgm:spPr/>
    </dgm:pt>
    <dgm:pt modelId="{7C03CA97-DE31-4AA9-B701-0101BA98D219}" type="pres">
      <dgm:prSet presAssocID="{48D09207-FAF1-4A75-89EE-C7A9BAB49F5D}" presName="space" presStyleCnt="0"/>
      <dgm:spPr/>
    </dgm:pt>
    <dgm:pt modelId="{66245C13-099B-4C19-906C-0329ED6951F2}" type="pres">
      <dgm:prSet presAssocID="{2408AE46-7972-485F-A4CC-3CDC93509406}" presName="compositeA" presStyleCnt="0"/>
      <dgm:spPr/>
    </dgm:pt>
    <dgm:pt modelId="{EAFB8FFC-D575-4A7B-9A61-F2246F5CD7C9}" type="pres">
      <dgm:prSet presAssocID="{2408AE46-7972-485F-A4CC-3CDC93509406}" presName="textA" presStyleLbl="revTx" presStyleIdx="2" presStyleCnt="5">
        <dgm:presLayoutVars>
          <dgm:bulletEnabled val="1"/>
        </dgm:presLayoutVars>
      </dgm:prSet>
      <dgm:spPr/>
    </dgm:pt>
    <dgm:pt modelId="{79B85534-5E59-4634-904E-3643E05FEDA9}" type="pres">
      <dgm:prSet presAssocID="{2408AE46-7972-485F-A4CC-3CDC93509406}" presName="circleA" presStyleLbl="node1" presStyleIdx="2" presStyleCnt="5"/>
      <dgm:spPr/>
    </dgm:pt>
    <dgm:pt modelId="{C1A2624C-C094-438F-9042-4DD4D75CC812}" type="pres">
      <dgm:prSet presAssocID="{2408AE46-7972-485F-A4CC-3CDC93509406}" presName="spaceA" presStyleCnt="0"/>
      <dgm:spPr/>
    </dgm:pt>
    <dgm:pt modelId="{2C598FD2-0A56-411B-A110-3261500082AD}" type="pres">
      <dgm:prSet presAssocID="{5F4A6CDB-B75D-4FBF-A846-B54C4F9CC96A}" presName="space" presStyleCnt="0"/>
      <dgm:spPr/>
    </dgm:pt>
    <dgm:pt modelId="{F2F24DA4-1165-4F2C-8A0F-1D61A953504B}" type="pres">
      <dgm:prSet presAssocID="{C73C5865-9971-451A-AE72-3EEDDEF0890A}" presName="compositeB" presStyleCnt="0"/>
      <dgm:spPr/>
    </dgm:pt>
    <dgm:pt modelId="{C3A886A3-315E-4C39-9300-97EF7DDE7A33}" type="pres">
      <dgm:prSet presAssocID="{C73C5865-9971-451A-AE72-3EEDDEF0890A}" presName="textB" presStyleLbl="revTx" presStyleIdx="3" presStyleCnt="5">
        <dgm:presLayoutVars>
          <dgm:bulletEnabled val="1"/>
        </dgm:presLayoutVars>
      </dgm:prSet>
      <dgm:spPr/>
    </dgm:pt>
    <dgm:pt modelId="{FFDA447C-CB0C-4BE5-BE37-2B66C2496EF6}" type="pres">
      <dgm:prSet presAssocID="{C73C5865-9971-451A-AE72-3EEDDEF0890A}" presName="circleB" presStyleLbl="node1" presStyleIdx="3" presStyleCnt="5"/>
      <dgm:spPr/>
    </dgm:pt>
    <dgm:pt modelId="{D3655BAB-F84B-41B7-859C-DE8A428FE917}" type="pres">
      <dgm:prSet presAssocID="{C73C5865-9971-451A-AE72-3EEDDEF0890A}" presName="spaceB" presStyleCnt="0"/>
      <dgm:spPr/>
    </dgm:pt>
    <dgm:pt modelId="{E99BC8AC-9209-4DCC-823E-9392F36AACE8}" type="pres">
      <dgm:prSet presAssocID="{762E54B5-4977-4E98-9941-B4109831F9EC}" presName="space" presStyleCnt="0"/>
      <dgm:spPr/>
    </dgm:pt>
    <dgm:pt modelId="{20C7F09B-6452-49CE-85EE-2775B093BEF1}" type="pres">
      <dgm:prSet presAssocID="{09FDFD92-47E2-4D9B-AA41-C171B41D19DE}" presName="compositeA" presStyleCnt="0"/>
      <dgm:spPr/>
    </dgm:pt>
    <dgm:pt modelId="{EDE21216-9657-4C7D-B323-A392D1A8D5A8}" type="pres">
      <dgm:prSet presAssocID="{09FDFD92-47E2-4D9B-AA41-C171B41D19DE}" presName="textA" presStyleLbl="revTx" presStyleIdx="4" presStyleCnt="5">
        <dgm:presLayoutVars>
          <dgm:bulletEnabled val="1"/>
        </dgm:presLayoutVars>
      </dgm:prSet>
      <dgm:spPr/>
    </dgm:pt>
    <dgm:pt modelId="{8A48C32B-3414-43A6-BC29-450B46A0C9BA}" type="pres">
      <dgm:prSet presAssocID="{09FDFD92-47E2-4D9B-AA41-C171B41D19DE}" presName="circleA" presStyleLbl="node1" presStyleIdx="4" presStyleCnt="5"/>
      <dgm:spPr/>
    </dgm:pt>
    <dgm:pt modelId="{C626246F-0886-42E4-B3A7-D3303B2138BB}" type="pres">
      <dgm:prSet presAssocID="{09FDFD92-47E2-4D9B-AA41-C171B41D19DE}" presName="spaceA" presStyleCnt="0"/>
      <dgm:spPr/>
    </dgm:pt>
  </dgm:ptLst>
  <dgm:cxnLst>
    <dgm:cxn modelId="{BEA1CA1B-0D5B-4E7D-9C01-E11515E22175}" type="presOf" srcId="{29618B6F-E976-411C-B0E0-64FD01BB3126}" destId="{DE283157-AB19-4269-B3CF-6BD9D3331377}" srcOrd="0" destOrd="0" presId="urn:microsoft.com/office/officeart/2005/8/layout/hProcess11"/>
    <dgm:cxn modelId="{B483332A-4588-432B-9682-EBC178CF8C16}" srcId="{C293D6D6-BB37-4441-BBAB-2CCF18E87210}" destId="{2408AE46-7972-485F-A4CC-3CDC93509406}" srcOrd="2" destOrd="0" parTransId="{CC9BE68A-4F95-45BE-AD34-E2614CBB8DE2}" sibTransId="{5F4A6CDB-B75D-4FBF-A846-B54C4F9CC96A}"/>
    <dgm:cxn modelId="{374B3848-3693-4376-AD4C-A81FC7389C2F}" srcId="{C293D6D6-BB37-4441-BBAB-2CCF18E87210}" destId="{101485FE-F737-4B01-B1C4-02D5B22424B3}" srcOrd="1" destOrd="0" parTransId="{2CF78E16-F4FD-4DC4-8866-154CC4E67C01}" sibTransId="{48D09207-FAF1-4A75-89EE-C7A9BAB49F5D}"/>
    <dgm:cxn modelId="{B329B74C-28C0-4AC5-9DBC-82B7BA6CE0A4}" srcId="{C293D6D6-BB37-4441-BBAB-2CCF18E87210}" destId="{29618B6F-E976-411C-B0E0-64FD01BB3126}" srcOrd="0" destOrd="0" parTransId="{2C0979C9-860D-4112-BC59-B106E3AA4C14}" sibTransId="{14E5257F-27E0-4EB7-B1B6-3F76E8202643}"/>
    <dgm:cxn modelId="{EFF78856-22D1-4E99-9E89-BB38E2D519EC}" type="presOf" srcId="{101485FE-F737-4B01-B1C4-02D5B22424B3}" destId="{424FD132-075F-4342-BC0D-22AD964E597C}" srcOrd="0" destOrd="0" presId="urn:microsoft.com/office/officeart/2005/8/layout/hProcess11"/>
    <dgm:cxn modelId="{30B20E77-D183-432F-AE87-C43A815D0C6C}" type="presOf" srcId="{09FDFD92-47E2-4D9B-AA41-C171B41D19DE}" destId="{EDE21216-9657-4C7D-B323-A392D1A8D5A8}" srcOrd="0" destOrd="0" presId="urn:microsoft.com/office/officeart/2005/8/layout/hProcess11"/>
    <dgm:cxn modelId="{CCBAF278-4DBD-4814-BF78-9B8EF6F1B1F3}" srcId="{C293D6D6-BB37-4441-BBAB-2CCF18E87210}" destId="{C73C5865-9971-451A-AE72-3EEDDEF0890A}" srcOrd="3" destOrd="0" parTransId="{CF6732EA-0F76-45D0-9A54-B170E2460048}" sibTransId="{762E54B5-4977-4E98-9941-B4109831F9EC}"/>
    <dgm:cxn modelId="{EB50FD7B-B50F-4DD4-A888-59BA43D816A8}" type="presOf" srcId="{C73C5865-9971-451A-AE72-3EEDDEF0890A}" destId="{C3A886A3-315E-4C39-9300-97EF7DDE7A33}" srcOrd="0" destOrd="0" presId="urn:microsoft.com/office/officeart/2005/8/layout/hProcess11"/>
    <dgm:cxn modelId="{7F7CEDD4-1599-44E5-88A0-C317010A2E60}" type="presOf" srcId="{2408AE46-7972-485F-A4CC-3CDC93509406}" destId="{EAFB8FFC-D575-4A7B-9A61-F2246F5CD7C9}" srcOrd="0" destOrd="0" presId="urn:microsoft.com/office/officeart/2005/8/layout/hProcess11"/>
    <dgm:cxn modelId="{931D5FE5-B2A4-4904-A9A0-ABE986FACA18}" srcId="{C293D6D6-BB37-4441-BBAB-2CCF18E87210}" destId="{09FDFD92-47E2-4D9B-AA41-C171B41D19DE}" srcOrd="4" destOrd="0" parTransId="{1EE89A75-C80B-41B4-88A8-8F2E790FB297}" sibTransId="{520BF93B-AC99-4DAC-B65B-FFC60C9AB517}"/>
    <dgm:cxn modelId="{4299FAF0-7E2C-4EA1-ACE1-AE34A8F58A38}" type="presOf" srcId="{C293D6D6-BB37-4441-BBAB-2CCF18E87210}" destId="{D6667DB0-465F-4734-8FD6-BBEE3F43DB92}" srcOrd="0" destOrd="0" presId="urn:microsoft.com/office/officeart/2005/8/layout/hProcess11"/>
    <dgm:cxn modelId="{D0D93F21-E709-4310-9326-01CF3D77D5B3}" type="presParOf" srcId="{D6667DB0-465F-4734-8FD6-BBEE3F43DB92}" destId="{89973A7B-5B2C-41A3-9F76-3CE197879DAA}" srcOrd="0" destOrd="0" presId="urn:microsoft.com/office/officeart/2005/8/layout/hProcess11"/>
    <dgm:cxn modelId="{57035014-D14D-4813-BFCD-724EB92E78BC}" type="presParOf" srcId="{D6667DB0-465F-4734-8FD6-BBEE3F43DB92}" destId="{F637BF8D-36D2-4E8F-A498-5B15880A10B7}" srcOrd="1" destOrd="0" presId="urn:microsoft.com/office/officeart/2005/8/layout/hProcess11"/>
    <dgm:cxn modelId="{FFA54835-572E-4FB2-9912-D2197D7BBD11}" type="presParOf" srcId="{F637BF8D-36D2-4E8F-A498-5B15880A10B7}" destId="{5E2ADD33-9573-4DD0-9995-8BA3354D3450}" srcOrd="0" destOrd="0" presId="urn:microsoft.com/office/officeart/2005/8/layout/hProcess11"/>
    <dgm:cxn modelId="{1666785B-7099-4FCC-8E71-A5E4274A0594}" type="presParOf" srcId="{5E2ADD33-9573-4DD0-9995-8BA3354D3450}" destId="{DE283157-AB19-4269-B3CF-6BD9D3331377}" srcOrd="0" destOrd="0" presId="urn:microsoft.com/office/officeart/2005/8/layout/hProcess11"/>
    <dgm:cxn modelId="{A51C8D54-76CD-4CE8-9D42-19C2411500F9}" type="presParOf" srcId="{5E2ADD33-9573-4DD0-9995-8BA3354D3450}" destId="{A7EC24CF-2B12-410E-B95D-4FA5EF269041}" srcOrd="1" destOrd="0" presId="urn:microsoft.com/office/officeart/2005/8/layout/hProcess11"/>
    <dgm:cxn modelId="{DD489A3B-45C4-4D69-AB5F-527D4058AAD0}" type="presParOf" srcId="{5E2ADD33-9573-4DD0-9995-8BA3354D3450}" destId="{0B9805B8-4650-48B9-8060-120FF7CC82B6}" srcOrd="2" destOrd="0" presId="urn:microsoft.com/office/officeart/2005/8/layout/hProcess11"/>
    <dgm:cxn modelId="{9B3F648A-61F1-442A-9DED-FD2653E74DF5}" type="presParOf" srcId="{F637BF8D-36D2-4E8F-A498-5B15880A10B7}" destId="{003D3E93-7538-4081-B359-B8F535D49BC0}" srcOrd="1" destOrd="0" presId="urn:microsoft.com/office/officeart/2005/8/layout/hProcess11"/>
    <dgm:cxn modelId="{033E5955-0A5B-4619-BE8A-5E493FE5DBF0}" type="presParOf" srcId="{F637BF8D-36D2-4E8F-A498-5B15880A10B7}" destId="{7D7777C9-1FE8-440A-9BE4-3B5F79FAD8B0}" srcOrd="2" destOrd="0" presId="urn:microsoft.com/office/officeart/2005/8/layout/hProcess11"/>
    <dgm:cxn modelId="{34053A25-2094-4F64-9572-FC47D2A293C9}" type="presParOf" srcId="{7D7777C9-1FE8-440A-9BE4-3B5F79FAD8B0}" destId="{424FD132-075F-4342-BC0D-22AD964E597C}" srcOrd="0" destOrd="0" presId="urn:microsoft.com/office/officeart/2005/8/layout/hProcess11"/>
    <dgm:cxn modelId="{1A3EEBD4-A5B5-469F-B7D7-8AA35715B7C8}" type="presParOf" srcId="{7D7777C9-1FE8-440A-9BE4-3B5F79FAD8B0}" destId="{DA067728-8021-4A00-BBFA-1F1EC8E7AB26}" srcOrd="1" destOrd="0" presId="urn:microsoft.com/office/officeart/2005/8/layout/hProcess11"/>
    <dgm:cxn modelId="{ECDDDC90-7F7A-48B8-A866-8DD95B89B3A5}" type="presParOf" srcId="{7D7777C9-1FE8-440A-9BE4-3B5F79FAD8B0}" destId="{CE12216B-B04C-44F9-B72C-C2B96ACC5C41}" srcOrd="2" destOrd="0" presId="urn:microsoft.com/office/officeart/2005/8/layout/hProcess11"/>
    <dgm:cxn modelId="{2496A1F0-658E-47BF-B557-52D71D38C129}" type="presParOf" srcId="{F637BF8D-36D2-4E8F-A498-5B15880A10B7}" destId="{7C03CA97-DE31-4AA9-B701-0101BA98D219}" srcOrd="3" destOrd="0" presId="urn:microsoft.com/office/officeart/2005/8/layout/hProcess11"/>
    <dgm:cxn modelId="{43BD071B-9334-411B-90DF-08AB85C4BEC6}" type="presParOf" srcId="{F637BF8D-36D2-4E8F-A498-5B15880A10B7}" destId="{66245C13-099B-4C19-906C-0329ED6951F2}" srcOrd="4" destOrd="0" presId="urn:microsoft.com/office/officeart/2005/8/layout/hProcess11"/>
    <dgm:cxn modelId="{E2410BC0-8AC3-41D3-8739-57B5C8A92CE6}" type="presParOf" srcId="{66245C13-099B-4C19-906C-0329ED6951F2}" destId="{EAFB8FFC-D575-4A7B-9A61-F2246F5CD7C9}" srcOrd="0" destOrd="0" presId="urn:microsoft.com/office/officeart/2005/8/layout/hProcess11"/>
    <dgm:cxn modelId="{C3C385C8-C6F0-4043-9136-94106ABBE71D}" type="presParOf" srcId="{66245C13-099B-4C19-906C-0329ED6951F2}" destId="{79B85534-5E59-4634-904E-3643E05FEDA9}" srcOrd="1" destOrd="0" presId="urn:microsoft.com/office/officeart/2005/8/layout/hProcess11"/>
    <dgm:cxn modelId="{7A5295C7-C83C-4230-9EA9-F6161022B915}" type="presParOf" srcId="{66245C13-099B-4C19-906C-0329ED6951F2}" destId="{C1A2624C-C094-438F-9042-4DD4D75CC812}" srcOrd="2" destOrd="0" presId="urn:microsoft.com/office/officeart/2005/8/layout/hProcess11"/>
    <dgm:cxn modelId="{0B3352B4-7ACA-4953-B4D8-F4215BE5B5D9}" type="presParOf" srcId="{F637BF8D-36D2-4E8F-A498-5B15880A10B7}" destId="{2C598FD2-0A56-411B-A110-3261500082AD}" srcOrd="5" destOrd="0" presId="urn:microsoft.com/office/officeart/2005/8/layout/hProcess11"/>
    <dgm:cxn modelId="{74DF228B-5816-4EED-B6A5-C65AA6DC0AF7}" type="presParOf" srcId="{F637BF8D-36D2-4E8F-A498-5B15880A10B7}" destId="{F2F24DA4-1165-4F2C-8A0F-1D61A953504B}" srcOrd="6" destOrd="0" presId="urn:microsoft.com/office/officeart/2005/8/layout/hProcess11"/>
    <dgm:cxn modelId="{1CE9284E-3CC2-4A04-B076-905623734DE3}" type="presParOf" srcId="{F2F24DA4-1165-4F2C-8A0F-1D61A953504B}" destId="{C3A886A3-315E-4C39-9300-97EF7DDE7A33}" srcOrd="0" destOrd="0" presId="urn:microsoft.com/office/officeart/2005/8/layout/hProcess11"/>
    <dgm:cxn modelId="{84CB5D66-472B-43BB-B0F6-DABB47811B1A}" type="presParOf" srcId="{F2F24DA4-1165-4F2C-8A0F-1D61A953504B}" destId="{FFDA447C-CB0C-4BE5-BE37-2B66C2496EF6}" srcOrd="1" destOrd="0" presId="urn:microsoft.com/office/officeart/2005/8/layout/hProcess11"/>
    <dgm:cxn modelId="{53274284-4357-415D-BEBC-8421B6938ED6}" type="presParOf" srcId="{F2F24DA4-1165-4F2C-8A0F-1D61A953504B}" destId="{D3655BAB-F84B-41B7-859C-DE8A428FE917}" srcOrd="2" destOrd="0" presId="urn:microsoft.com/office/officeart/2005/8/layout/hProcess11"/>
    <dgm:cxn modelId="{25B1532A-6EFA-4AE3-B190-2FF48EA770EA}" type="presParOf" srcId="{F637BF8D-36D2-4E8F-A498-5B15880A10B7}" destId="{E99BC8AC-9209-4DCC-823E-9392F36AACE8}" srcOrd="7" destOrd="0" presId="urn:microsoft.com/office/officeart/2005/8/layout/hProcess11"/>
    <dgm:cxn modelId="{E590210F-4290-4E49-96CC-689594363400}" type="presParOf" srcId="{F637BF8D-36D2-4E8F-A498-5B15880A10B7}" destId="{20C7F09B-6452-49CE-85EE-2775B093BEF1}" srcOrd="8" destOrd="0" presId="urn:microsoft.com/office/officeart/2005/8/layout/hProcess11"/>
    <dgm:cxn modelId="{BA9AF85B-E994-407C-B37D-390826EEB4AF}" type="presParOf" srcId="{20C7F09B-6452-49CE-85EE-2775B093BEF1}" destId="{EDE21216-9657-4C7D-B323-A392D1A8D5A8}" srcOrd="0" destOrd="0" presId="urn:microsoft.com/office/officeart/2005/8/layout/hProcess11"/>
    <dgm:cxn modelId="{5BE31D9E-9768-494C-8DC9-A992E7978C2B}" type="presParOf" srcId="{20C7F09B-6452-49CE-85EE-2775B093BEF1}" destId="{8A48C32B-3414-43A6-BC29-450B46A0C9BA}" srcOrd="1" destOrd="0" presId="urn:microsoft.com/office/officeart/2005/8/layout/hProcess11"/>
    <dgm:cxn modelId="{B793FB0E-7AE6-4943-A544-10C459200FFD}" type="presParOf" srcId="{20C7F09B-6452-49CE-85EE-2775B093BEF1}" destId="{C626246F-0886-42E4-B3A7-D3303B2138BB}" srcOrd="2" destOrd="0" presId="urn:microsoft.com/office/officeart/2005/8/layout/hProcess11"/>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B19C18-FB00-4D1E-9E68-C274C6FD1402}">
      <dsp:nvSpPr>
        <dsp:cNvPr id="0" name=""/>
        <dsp:cNvSpPr/>
      </dsp:nvSpPr>
      <dsp:spPr>
        <a:xfrm>
          <a:off x="0" y="119122"/>
          <a:ext cx="11608478" cy="547560"/>
        </a:xfrm>
        <a:prstGeom prst="round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a:lnSpc>
              <a:spcPct val="90000"/>
            </a:lnSpc>
            <a:spcBef>
              <a:spcPct val="0"/>
            </a:spcBef>
            <a:spcAft>
              <a:spcPct val="35000"/>
            </a:spcAft>
            <a:buNone/>
          </a:pPr>
          <a:r>
            <a:rPr lang="en-IE" sz="2200" kern="1200" dirty="0"/>
            <a:t>Objectives</a:t>
          </a:r>
          <a:r>
            <a:rPr lang="en-IE" sz="2300" kern="1200" dirty="0"/>
            <a:t>:</a:t>
          </a:r>
        </a:p>
      </dsp:txBody>
      <dsp:txXfrm>
        <a:off x="26730" y="145852"/>
        <a:ext cx="11555018" cy="494100"/>
      </dsp:txXfrm>
    </dsp:sp>
    <dsp:sp modelId="{77EF1336-5990-465C-9F45-125A007547F9}">
      <dsp:nvSpPr>
        <dsp:cNvPr id="0" name=""/>
        <dsp:cNvSpPr/>
      </dsp:nvSpPr>
      <dsp:spPr>
        <a:xfrm>
          <a:off x="0" y="666682"/>
          <a:ext cx="11608478" cy="37674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68569" tIns="33020" rIns="184912" bIns="33020" numCol="1" spcCol="1270" anchor="t" anchorCtr="0">
          <a:noAutofit/>
        </a:bodyPr>
        <a:lstStyle/>
        <a:p>
          <a:pPr marL="228600" lvl="1" indent="-228600" algn="l" defTabSz="889000">
            <a:lnSpc>
              <a:spcPct val="90000"/>
            </a:lnSpc>
            <a:spcBef>
              <a:spcPct val="0"/>
            </a:spcBef>
            <a:spcAft>
              <a:spcPct val="20000"/>
            </a:spcAft>
            <a:buChar char="•"/>
          </a:pPr>
          <a:r>
            <a:rPr lang="en-IE" sz="2000" b="0" kern="1200" dirty="0"/>
            <a:t>To enhance the quality of life of those living with advanced heart failure</a:t>
          </a:r>
        </a:p>
        <a:p>
          <a:pPr marL="228600" lvl="1" indent="-228600" algn="l" defTabSz="889000">
            <a:lnSpc>
              <a:spcPct val="90000"/>
            </a:lnSpc>
            <a:spcBef>
              <a:spcPct val="0"/>
            </a:spcBef>
            <a:spcAft>
              <a:spcPct val="20000"/>
            </a:spcAft>
            <a:buChar char="•"/>
          </a:pPr>
          <a:endParaRPr lang="en-IE" sz="2000" b="0" kern="1200" dirty="0"/>
        </a:p>
        <a:p>
          <a:pPr marL="228600" lvl="1" indent="-228600" algn="l" defTabSz="889000">
            <a:lnSpc>
              <a:spcPct val="90000"/>
            </a:lnSpc>
            <a:spcBef>
              <a:spcPct val="0"/>
            </a:spcBef>
            <a:spcAft>
              <a:spcPct val="20000"/>
            </a:spcAft>
            <a:buChar char="•"/>
          </a:pPr>
          <a:r>
            <a:rPr lang="en-IE" sz="2000" b="0" kern="1200" dirty="0"/>
            <a:t>Develop an integrated service</a:t>
          </a:r>
        </a:p>
        <a:p>
          <a:pPr marL="228600" lvl="1" indent="-228600" algn="l" defTabSz="889000">
            <a:lnSpc>
              <a:spcPct val="90000"/>
            </a:lnSpc>
            <a:spcBef>
              <a:spcPct val="0"/>
            </a:spcBef>
            <a:spcAft>
              <a:spcPct val="20000"/>
            </a:spcAft>
            <a:buChar char="•"/>
          </a:pPr>
          <a:endParaRPr lang="en-IE" sz="2000" b="0" kern="1200" dirty="0"/>
        </a:p>
        <a:p>
          <a:pPr marL="228600" lvl="1" indent="-228600" algn="l" defTabSz="889000">
            <a:lnSpc>
              <a:spcPct val="90000"/>
            </a:lnSpc>
            <a:spcBef>
              <a:spcPct val="0"/>
            </a:spcBef>
            <a:spcAft>
              <a:spcPct val="20000"/>
            </a:spcAft>
            <a:buFont typeface="Arial" panose="020B0604020202020204" pitchFamily="34" charset="0"/>
            <a:buChar char="•"/>
          </a:pPr>
          <a:r>
            <a:rPr lang="en-IE" sz="2000" b="0" kern="1200" dirty="0"/>
            <a:t>Empower Heart Failure services in identifying, assessing, and meeting general palliative care needs</a:t>
          </a:r>
        </a:p>
        <a:p>
          <a:pPr marL="228600" lvl="1" indent="-228600" algn="l" defTabSz="889000">
            <a:lnSpc>
              <a:spcPct val="90000"/>
            </a:lnSpc>
            <a:spcBef>
              <a:spcPct val="0"/>
            </a:spcBef>
            <a:spcAft>
              <a:spcPct val="20000"/>
            </a:spcAft>
            <a:buFont typeface="Arial" panose="020B0604020202020204" pitchFamily="34" charset="0"/>
            <a:buChar char="•"/>
          </a:pPr>
          <a:endParaRPr lang="en-IE" sz="2000" b="0" kern="1200" dirty="0"/>
        </a:p>
        <a:p>
          <a:pPr marL="228600" lvl="1" indent="-228600" algn="l" defTabSz="889000">
            <a:lnSpc>
              <a:spcPct val="90000"/>
            </a:lnSpc>
            <a:spcBef>
              <a:spcPct val="0"/>
            </a:spcBef>
            <a:spcAft>
              <a:spcPct val="20000"/>
            </a:spcAft>
            <a:buChar char="•"/>
          </a:pPr>
          <a:r>
            <a:rPr lang="en-IE" sz="2000" b="0" kern="1200" dirty="0"/>
            <a:t>Promote reciprocal education between services</a:t>
          </a:r>
        </a:p>
        <a:p>
          <a:pPr marL="228600" lvl="1" indent="-228600" algn="l" defTabSz="889000">
            <a:lnSpc>
              <a:spcPct val="90000"/>
            </a:lnSpc>
            <a:spcBef>
              <a:spcPct val="0"/>
            </a:spcBef>
            <a:spcAft>
              <a:spcPct val="20000"/>
            </a:spcAft>
            <a:buChar char="•"/>
          </a:pPr>
          <a:endParaRPr lang="en-IE" sz="2000" b="0" kern="1200" dirty="0"/>
        </a:p>
        <a:p>
          <a:pPr marL="228600" lvl="1" indent="-228600" algn="l" defTabSz="889000">
            <a:lnSpc>
              <a:spcPct val="90000"/>
            </a:lnSpc>
            <a:spcBef>
              <a:spcPct val="0"/>
            </a:spcBef>
            <a:spcAft>
              <a:spcPct val="20000"/>
            </a:spcAft>
            <a:buChar char="•"/>
          </a:pPr>
          <a:r>
            <a:rPr lang="en-IE" sz="2000" b="0" kern="1200" dirty="0"/>
            <a:t>Foster good working relationships</a:t>
          </a:r>
        </a:p>
        <a:p>
          <a:pPr marL="228600" lvl="1" indent="-228600" algn="l" defTabSz="889000">
            <a:lnSpc>
              <a:spcPct val="90000"/>
            </a:lnSpc>
            <a:spcBef>
              <a:spcPct val="0"/>
            </a:spcBef>
            <a:spcAft>
              <a:spcPct val="20000"/>
            </a:spcAft>
            <a:buChar char="•"/>
          </a:pPr>
          <a:endParaRPr lang="en-IE" sz="2000" b="0" kern="1200" dirty="0"/>
        </a:p>
        <a:p>
          <a:pPr marL="228600" lvl="1" indent="-228600" algn="l" defTabSz="889000">
            <a:lnSpc>
              <a:spcPct val="90000"/>
            </a:lnSpc>
            <a:spcBef>
              <a:spcPct val="0"/>
            </a:spcBef>
            <a:spcAft>
              <a:spcPct val="20000"/>
            </a:spcAft>
            <a:buChar char="•"/>
          </a:pPr>
          <a:r>
            <a:rPr lang="en-IE" sz="2000" b="0" kern="1200" dirty="0"/>
            <a:t>Perform retrospective and prospective research to support concept</a:t>
          </a:r>
        </a:p>
      </dsp:txBody>
      <dsp:txXfrm>
        <a:off x="0" y="666682"/>
        <a:ext cx="11608478" cy="3767400"/>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9973A7B-5B2C-41A3-9F76-3CE197879DAA}">
      <dsp:nvSpPr>
        <dsp:cNvPr id="0" name=""/>
        <dsp:cNvSpPr/>
      </dsp:nvSpPr>
      <dsp:spPr>
        <a:xfrm>
          <a:off x="0" y="1568767"/>
          <a:ext cx="11353800" cy="2091690"/>
        </a:xfrm>
        <a:prstGeom prst="notchedRightArrow">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DE283157-AB19-4269-B3CF-6BD9D3331377}">
      <dsp:nvSpPr>
        <dsp:cNvPr id="0" name=""/>
        <dsp:cNvSpPr/>
      </dsp:nvSpPr>
      <dsp:spPr>
        <a:xfrm>
          <a:off x="4490" y="0"/>
          <a:ext cx="1963353" cy="209169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9568" tIns="99568" rIns="99568" bIns="99568" numCol="1" spcCol="1270" anchor="b" anchorCtr="0">
          <a:noAutofit/>
        </a:bodyPr>
        <a:lstStyle/>
        <a:p>
          <a:pPr marL="0" lvl="0" indent="0" algn="ctr" defTabSz="622300">
            <a:lnSpc>
              <a:spcPct val="90000"/>
            </a:lnSpc>
            <a:spcBef>
              <a:spcPct val="0"/>
            </a:spcBef>
            <a:spcAft>
              <a:spcPct val="35000"/>
            </a:spcAft>
            <a:buNone/>
          </a:pPr>
          <a:r>
            <a:rPr lang="en-IE" sz="1400" b="1" kern="1200" dirty="0"/>
            <a:t>Bimonthly joint </a:t>
          </a:r>
          <a:r>
            <a:rPr lang="en-IE" sz="1400" b="1" kern="1200"/>
            <a:t>multidisciplinary meetings</a:t>
          </a:r>
          <a:endParaRPr lang="en-IE" sz="1400" b="1" kern="1200" dirty="0"/>
        </a:p>
      </dsp:txBody>
      <dsp:txXfrm>
        <a:off x="4490" y="0"/>
        <a:ext cx="1963353" cy="2091690"/>
      </dsp:txXfrm>
    </dsp:sp>
    <dsp:sp modelId="{A7EC24CF-2B12-410E-B95D-4FA5EF269041}">
      <dsp:nvSpPr>
        <dsp:cNvPr id="0" name=""/>
        <dsp:cNvSpPr/>
      </dsp:nvSpPr>
      <dsp:spPr>
        <a:xfrm>
          <a:off x="724706" y="2353151"/>
          <a:ext cx="522922" cy="522922"/>
        </a:xfrm>
        <a:prstGeom prst="ellipse">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424FD132-075F-4342-BC0D-22AD964E597C}">
      <dsp:nvSpPr>
        <dsp:cNvPr id="0" name=""/>
        <dsp:cNvSpPr/>
      </dsp:nvSpPr>
      <dsp:spPr>
        <a:xfrm>
          <a:off x="2066011" y="3137535"/>
          <a:ext cx="1963353" cy="209169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9568" tIns="99568" rIns="99568" bIns="99568" numCol="1" spcCol="1270" anchor="t" anchorCtr="0">
          <a:noAutofit/>
        </a:bodyPr>
        <a:lstStyle/>
        <a:p>
          <a:pPr marL="0" lvl="0" indent="0" algn="ctr" defTabSz="622300">
            <a:lnSpc>
              <a:spcPct val="90000"/>
            </a:lnSpc>
            <a:spcBef>
              <a:spcPct val="0"/>
            </a:spcBef>
            <a:spcAft>
              <a:spcPct val="35000"/>
            </a:spcAft>
            <a:buNone/>
          </a:pPr>
          <a:r>
            <a:rPr lang="en-IE" sz="1400" b="1" kern="1200" dirty="0"/>
            <a:t>Development of “Cause for concern trigger tool”</a:t>
          </a:r>
        </a:p>
      </dsp:txBody>
      <dsp:txXfrm>
        <a:off x="2066011" y="3137535"/>
        <a:ext cx="1963353" cy="2091690"/>
      </dsp:txXfrm>
    </dsp:sp>
    <dsp:sp modelId="{DA067728-8021-4A00-BBFA-1F1EC8E7AB26}">
      <dsp:nvSpPr>
        <dsp:cNvPr id="0" name=""/>
        <dsp:cNvSpPr/>
      </dsp:nvSpPr>
      <dsp:spPr>
        <a:xfrm>
          <a:off x="2786227" y="2353151"/>
          <a:ext cx="522922" cy="522922"/>
        </a:xfrm>
        <a:prstGeom prst="ellipse">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EAFB8FFC-D575-4A7B-9A61-F2246F5CD7C9}">
      <dsp:nvSpPr>
        <dsp:cNvPr id="0" name=""/>
        <dsp:cNvSpPr/>
      </dsp:nvSpPr>
      <dsp:spPr>
        <a:xfrm>
          <a:off x="4127533" y="0"/>
          <a:ext cx="1963353" cy="209169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9568" tIns="99568" rIns="99568" bIns="99568" numCol="1" spcCol="1270" anchor="b" anchorCtr="0">
          <a:noAutofit/>
        </a:bodyPr>
        <a:lstStyle/>
        <a:p>
          <a:pPr marL="0" lvl="0" indent="0" algn="ctr" defTabSz="622300">
            <a:lnSpc>
              <a:spcPct val="90000"/>
            </a:lnSpc>
            <a:spcBef>
              <a:spcPct val="0"/>
            </a:spcBef>
            <a:spcAft>
              <a:spcPct val="35000"/>
            </a:spcAft>
            <a:buNone/>
          </a:pPr>
          <a:r>
            <a:rPr lang="en-IE" sz="1400" b="1" kern="1200" dirty="0"/>
            <a:t>PCOC (Palliative Care Outcomes Collaboration) tool integration</a:t>
          </a:r>
          <a:r>
            <a:rPr lang="en-IE" sz="1400" kern="1200" baseline="30000" dirty="0"/>
            <a:t>6</a:t>
          </a:r>
          <a:endParaRPr lang="en-IE" sz="1400" b="1" kern="1200" dirty="0"/>
        </a:p>
      </dsp:txBody>
      <dsp:txXfrm>
        <a:off x="4127533" y="0"/>
        <a:ext cx="1963353" cy="2091690"/>
      </dsp:txXfrm>
    </dsp:sp>
    <dsp:sp modelId="{79B85534-5E59-4634-904E-3643E05FEDA9}">
      <dsp:nvSpPr>
        <dsp:cNvPr id="0" name=""/>
        <dsp:cNvSpPr/>
      </dsp:nvSpPr>
      <dsp:spPr>
        <a:xfrm>
          <a:off x="4847748" y="2353151"/>
          <a:ext cx="522922" cy="522922"/>
        </a:xfrm>
        <a:prstGeom prst="ellipse">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C3A886A3-315E-4C39-9300-97EF7DDE7A33}">
      <dsp:nvSpPr>
        <dsp:cNvPr id="0" name=""/>
        <dsp:cNvSpPr/>
      </dsp:nvSpPr>
      <dsp:spPr>
        <a:xfrm>
          <a:off x="6189054" y="3137535"/>
          <a:ext cx="1963353" cy="209169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9568" tIns="99568" rIns="99568" bIns="99568" numCol="1" spcCol="1270" anchor="t" anchorCtr="0">
          <a:noAutofit/>
        </a:bodyPr>
        <a:lstStyle/>
        <a:p>
          <a:pPr marL="0" lvl="0" indent="0" algn="ctr" defTabSz="622300">
            <a:lnSpc>
              <a:spcPct val="90000"/>
            </a:lnSpc>
            <a:spcBef>
              <a:spcPct val="0"/>
            </a:spcBef>
            <a:spcAft>
              <a:spcPct val="35000"/>
            </a:spcAft>
            <a:buNone/>
          </a:pPr>
          <a:r>
            <a:rPr lang="en-IE" sz="1400" b="1" kern="1200" dirty="0"/>
            <a:t>Electronic palliative symptom management prescribing document</a:t>
          </a:r>
          <a:r>
            <a:rPr lang="en-IE" sz="1400" kern="1200" baseline="30000" dirty="0"/>
            <a:t>7</a:t>
          </a:r>
          <a:endParaRPr lang="en-IE" sz="1400" b="1" kern="1200" dirty="0"/>
        </a:p>
      </dsp:txBody>
      <dsp:txXfrm>
        <a:off x="6189054" y="3137535"/>
        <a:ext cx="1963353" cy="2091690"/>
      </dsp:txXfrm>
    </dsp:sp>
    <dsp:sp modelId="{FFDA447C-CB0C-4BE5-BE37-2B66C2496EF6}">
      <dsp:nvSpPr>
        <dsp:cNvPr id="0" name=""/>
        <dsp:cNvSpPr/>
      </dsp:nvSpPr>
      <dsp:spPr>
        <a:xfrm>
          <a:off x="6909270" y="2353151"/>
          <a:ext cx="522922" cy="522922"/>
        </a:xfrm>
        <a:prstGeom prst="ellipse">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EDE21216-9657-4C7D-B323-A392D1A8D5A8}">
      <dsp:nvSpPr>
        <dsp:cNvPr id="0" name=""/>
        <dsp:cNvSpPr/>
      </dsp:nvSpPr>
      <dsp:spPr>
        <a:xfrm>
          <a:off x="8250575" y="0"/>
          <a:ext cx="1963353" cy="209169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9568" tIns="99568" rIns="99568" bIns="99568" numCol="1" spcCol="1270" anchor="b" anchorCtr="0">
          <a:noAutofit/>
        </a:bodyPr>
        <a:lstStyle/>
        <a:p>
          <a:pPr marL="0" lvl="0" indent="0" algn="ctr" defTabSz="622300">
            <a:lnSpc>
              <a:spcPct val="90000"/>
            </a:lnSpc>
            <a:spcBef>
              <a:spcPct val="0"/>
            </a:spcBef>
            <a:spcAft>
              <a:spcPct val="35000"/>
            </a:spcAft>
            <a:buNone/>
          </a:pPr>
          <a:r>
            <a:rPr lang="en-IE" sz="1400" b="1" kern="1200" dirty="0"/>
            <a:t>Two-year retrospective cohort study (PAIR HF)</a:t>
          </a:r>
          <a:r>
            <a:rPr lang="en-IE" sz="1400" kern="1200" baseline="30000" dirty="0"/>
            <a:t> 8</a:t>
          </a:r>
          <a:endParaRPr lang="en-IE" sz="1400" b="1" kern="1200" dirty="0"/>
        </a:p>
      </dsp:txBody>
      <dsp:txXfrm>
        <a:off x="8250575" y="0"/>
        <a:ext cx="1963353" cy="2091690"/>
      </dsp:txXfrm>
    </dsp:sp>
    <dsp:sp modelId="{8A48C32B-3414-43A6-BC29-450B46A0C9BA}">
      <dsp:nvSpPr>
        <dsp:cNvPr id="0" name=""/>
        <dsp:cNvSpPr/>
      </dsp:nvSpPr>
      <dsp:spPr>
        <a:xfrm>
          <a:off x="8970791" y="2353151"/>
          <a:ext cx="522922" cy="522922"/>
        </a:xfrm>
        <a:prstGeom prst="ellipse">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hProcess11">
  <dgm:title val=""/>
  <dgm:desc val=""/>
  <dgm:catLst>
    <dgm:cat type="process" pri="8000"/>
    <dgm:cat type="convert" pri="14000"/>
  </dgm:catLst>
  <dgm:sampData useDef="1">
    <dgm:dataModel>
      <dgm:pt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alg type="composite"/>
    <dgm:shape xmlns:r="http://schemas.openxmlformats.org/officeDocument/2006/relationships" r:blip="">
      <dgm:adjLst/>
    </dgm:shape>
    <dgm:presOf/>
    <dgm:choose name="Name1">
      <dgm:if name="Name2" func="var" arg="dir" op="equ" val="norm">
        <dgm:constrLst>
          <dgm:constr type="w" for="ch" forName="arrow" refType="w"/>
          <dgm:constr type="h" for="ch" forName="arrow" refType="h" fact="0.4"/>
          <dgm:constr type="ctrY" for="ch" forName="arrow" refType="h" fact="0.5"/>
          <dgm:constr type="l" for="ch" forName="arrow"/>
          <dgm:constr type="w" for="ch" forName="points" refType="w" fact="0.9"/>
          <dgm:constr type="h" for="ch" forName="points" refType="h"/>
          <dgm:constr type="t" for="ch" forName="points"/>
          <dgm:constr type="l" for="ch" forName="points"/>
        </dgm:constrLst>
      </dgm:if>
      <dgm:else name="Name3">
        <dgm:constrLst>
          <dgm:constr type="w" for="ch" forName="arrow" refType="w"/>
          <dgm:constr type="h" for="ch" forName="arrow" refType="h" fact="0.4"/>
          <dgm:constr type="ctrY" for="ch" forName="arrow" refType="h" fact="0.5"/>
          <dgm:constr type="r" for="ch" forName="arrow" refType="w"/>
          <dgm:constr type="w" for="ch" forName="points" refType="w" fact="0.9"/>
          <dgm:constr type="h" for="ch" forName="points" refType="h"/>
          <dgm:constr type="t" for="ch" forName="points"/>
          <dgm:constr type="r" for="ch" forName="points" refType="w"/>
        </dgm:constrLst>
      </dgm:else>
    </dgm:choose>
    <dgm:ruleLst/>
    <dgm:layoutNode name="arrow" styleLbl="bgShp">
      <dgm:alg type="sp"/>
      <dgm:choose name="Name4">
        <dgm:if name="Name5" func="var" arg="dir" op="equ" val="norm">
          <dgm:shape xmlns:r="http://schemas.openxmlformats.org/officeDocument/2006/relationships" type="notchedRightArrow" r:blip="">
            <dgm:adjLst/>
          </dgm:shape>
        </dgm:if>
        <dgm:else name="Name6">
          <dgm:shape xmlns:r="http://schemas.openxmlformats.org/officeDocument/2006/relationships" rot="180" type="notchedRightArrow" r:blip="">
            <dgm:adjLst/>
          </dgm:shape>
        </dgm:else>
      </dgm:choose>
      <dgm:presOf/>
      <dgm:constrLst/>
      <dgm:ruleLst/>
    </dgm:layoutNode>
    <dgm:layoutNode name="points">
      <dgm:choose name="Name7">
        <dgm:if name="Name8" func="var" arg="dir" op="equ" val="norm">
          <dgm:alg type="lin">
            <dgm:param type="linDir" val="fromL"/>
          </dgm:alg>
        </dgm:if>
        <dgm:else name="Name9">
          <dgm:alg type="lin">
            <dgm:param type="linDir" val="fromR"/>
          </dgm:alg>
        </dgm:else>
      </dgm:choose>
      <dgm:shape xmlns:r="http://schemas.openxmlformats.org/officeDocument/2006/relationships" r:blip="">
        <dgm:adjLst/>
      </dgm:shape>
      <dgm:presOf/>
      <dgm:constrLst>
        <dgm:constr type="w" for="ch" forName="compositeA" refType="w"/>
        <dgm:constr type="h" for="ch" forName="compositeA" refType="h"/>
        <dgm:constr type="w" for="ch" forName="compositeB" refType="w" refFor="ch" refForName="compositeA" op="equ"/>
        <dgm:constr type="h" for="ch" forName="compositeB" refType="h" refFor="ch" refForName="compositeA" op="equ"/>
        <dgm:constr type="primFontSz" for="des" ptType="node" op="equ" val="65"/>
        <dgm:constr type="w" for="ch" forName="space" refType="w" refFor="ch" refForName="compositeA" op="equ" fact="0.05"/>
      </dgm:constrLst>
      <dgm:ruleLst/>
      <dgm:forEach name="Name10" axis="ch" ptType="node">
        <dgm:choose name="Name11">
          <dgm:if name="Name12" axis="self" ptType="node" func="posOdd" op="equ" val="1">
            <dgm:layoutNode name="compositeA">
              <dgm:alg type="composite"/>
              <dgm:shape xmlns:r="http://schemas.openxmlformats.org/officeDocument/2006/relationships" r:blip="">
                <dgm:adjLst/>
              </dgm:shape>
              <dgm:presOf/>
              <dgm:constrLst>
                <dgm:constr type="w" for="ch" forName="textA" refType="w"/>
                <dgm:constr type="h" for="ch" forName="textA" refType="h" fact="0.4"/>
                <dgm:constr type="t" for="ch" forName="textA"/>
                <dgm:constr type="l" for="ch" forName="textA"/>
                <dgm:constr type="h" for="ch" forName="circleA" refType="h" fact="0.1"/>
                <dgm:constr type="h" for="ch" forName="circleA" refType="w" op="lte"/>
                <dgm:constr type="w" for="ch" forName="circleA" refType="h" refFor="ch" refForName="circleA" op="equ"/>
                <dgm:constr type="ctrY" for="ch" forName="circleA" refType="h" fact="0.5"/>
                <dgm:constr type="ctrX" for="ch" forName="circleA" refType="w" refFor="ch" refForName="textA" fact="0.5"/>
                <dgm:constr type="w" for="ch" forName="spaceA" refType="w"/>
                <dgm:constr type="h" for="ch" forName="spaceA" refType="h" fact="0.4"/>
                <dgm:constr type="b" for="ch" forName="spaceA" refType="h"/>
                <dgm:constr type="l" for="ch" forName="spaceA"/>
              </dgm:constrLst>
              <dgm:ruleLst/>
              <dgm:layoutNode name="textA" styleLbl="revTx">
                <dgm:varLst>
                  <dgm:bulletEnabled val="1"/>
                </dgm:varLst>
                <dgm:alg type="tx">
                  <dgm:param type="txAnchorVert" val="b"/>
                  <dgm:param type="txAnchorVertCh" val="b"/>
                  <dgm:param type="txAnchorHorzCh" val="ctr"/>
                </dgm:alg>
                <dgm:shape xmlns:r="http://schemas.openxmlformats.org/officeDocument/2006/relationships" type="rect" r:blip="">
                  <dgm:adjLst/>
                </dgm:shape>
                <dgm:presOf axis="desOrSelf" ptType="node"/>
                <dgm:constrLst/>
                <dgm:ruleLst>
                  <dgm:rule type="primFontSz" val="5" fact="NaN" max="NaN"/>
                </dgm:ruleLst>
              </dgm:layoutNode>
              <dgm:layoutNode name="circleA">
                <dgm:alg type="sp"/>
                <dgm:shape xmlns:r="http://schemas.openxmlformats.org/officeDocument/2006/relationships" type="ellipse" r:blip="">
                  <dgm:adjLst/>
                </dgm:shape>
                <dgm:presOf/>
                <dgm:constrLst/>
                <dgm:ruleLst/>
              </dgm:layoutNode>
              <dgm:layoutNode name="spaceA">
                <dgm:alg type="sp"/>
                <dgm:shape xmlns:r="http://schemas.openxmlformats.org/officeDocument/2006/relationships" r:blip="">
                  <dgm:adjLst/>
                </dgm:shape>
                <dgm:presOf/>
                <dgm:constrLst/>
                <dgm:ruleLst/>
              </dgm:layoutNode>
            </dgm:layoutNode>
          </dgm:if>
          <dgm:else name="Name13">
            <dgm:layoutNode name="compositeB">
              <dgm:alg type="composite"/>
              <dgm:shape xmlns:r="http://schemas.openxmlformats.org/officeDocument/2006/relationships" r:blip="">
                <dgm:adjLst/>
              </dgm:shape>
              <dgm:presOf/>
              <dgm:constrLst>
                <dgm:constr type="w" for="ch" forName="textB" refType="w"/>
                <dgm:constr type="h" for="ch" forName="textB" refType="h" fact="0.4"/>
                <dgm:constr type="b" for="ch" forName="textB" refType="h"/>
                <dgm:constr type="l" for="ch" forName="textB"/>
                <dgm:constr type="h" for="ch" forName="circleB" refType="h" fact="0.1"/>
                <dgm:constr type="w" for="ch" forName="circleB" refType="h" refFor="ch" refForName="circleB" op="equ"/>
                <dgm:constr type="h" for="ch" forName="circleB" refType="w" op="lte"/>
                <dgm:constr type="ctrY" for="ch" forName="circleB" refType="h" fact="0.5"/>
                <dgm:constr type="ctrX" for="ch" forName="circleB" refType="w" refFor="ch" refForName="textB" fact="0.5"/>
                <dgm:constr type="w" for="ch" forName="spaceB" refType="w"/>
                <dgm:constr type="h" for="ch" forName="spaceB" refType="h" fact="0.4"/>
                <dgm:constr type="t" for="ch" forName="spaceB"/>
                <dgm:constr type="l" for="ch" forName="spaceB"/>
              </dgm:constrLst>
              <dgm:ruleLst/>
              <dgm:layoutNode name="textB" styleLbl="revTx">
                <dgm:varLst>
                  <dgm:bulletEnabled val="1"/>
                </dgm:varLst>
                <dgm:alg type="tx">
                  <dgm:param type="txAnchorVert" val="t"/>
                  <dgm:param type="txAnchorVertCh" val="t"/>
                  <dgm:param type="txAnchorHorzCh" val="ctr"/>
                </dgm:alg>
                <dgm:shape xmlns:r="http://schemas.openxmlformats.org/officeDocument/2006/relationships" type="rect" r:blip="">
                  <dgm:adjLst/>
                </dgm:shape>
                <dgm:presOf axis="desOrSelf" ptType="node"/>
                <dgm:constrLst/>
                <dgm:ruleLst>
                  <dgm:rule type="primFontSz" val="5" fact="NaN" max="NaN"/>
                </dgm:ruleLst>
              </dgm:layoutNode>
              <dgm:layoutNode name="circleB">
                <dgm:alg type="sp"/>
                <dgm:shape xmlns:r="http://schemas.openxmlformats.org/officeDocument/2006/relationships" type="ellipse" r:blip="">
                  <dgm:adjLst/>
                </dgm:shape>
                <dgm:presOf/>
                <dgm:constrLst/>
                <dgm:ruleLst/>
              </dgm:layoutNode>
              <dgm:layoutNode name="spaceB">
                <dgm:alg type="sp"/>
                <dgm:shape xmlns:r="http://schemas.openxmlformats.org/officeDocument/2006/relationships" r:blip="">
                  <dgm:adjLst/>
                </dgm:shape>
                <dgm:presOf/>
                <dgm:constrLst/>
                <dgm:ruleLst/>
              </dgm:layoutNode>
            </dgm:layoutNode>
          </dgm:else>
        </dgm:choose>
        <dgm:forEach name="Name14" axis="followSib" ptType="sibTrans" cnt="1">
          <dgm:layoutNode name="space">
            <dgm:alg type="sp"/>
            <dgm:shape xmlns:r="http://schemas.openxmlformats.org/officeDocument/2006/relationships" r:blip="">
              <dgm:adjLst/>
            </dgm:shape>
            <dgm:presOf/>
            <dgm:constrLst/>
            <dgm:ruleLst/>
          </dgm:layoutNode>
        </dgm:forEach>
      </dgm:forEach>
    </dgm:layoutNod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IE"/>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3336790-3D58-4439-93B0-6A442F40518F}" type="datetimeFigureOut">
              <a:rPr lang="en-IE" smtClean="0"/>
              <a:t>11/12/2025</a:t>
            </a:fld>
            <a:endParaRPr lang="en-IE"/>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IE"/>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IE"/>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IE"/>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82FA781-9012-41DE-8117-51640114F96D}" type="slidenum">
              <a:rPr lang="en-IE" smtClean="0"/>
              <a:t>‹#›</a:t>
            </a:fld>
            <a:endParaRPr lang="en-IE"/>
          </a:p>
        </p:txBody>
      </p:sp>
    </p:spTree>
    <p:extLst>
      <p:ext uri="{BB962C8B-B14F-4D97-AF65-F5344CB8AC3E}">
        <p14:creationId xmlns:p14="http://schemas.microsoft.com/office/powerpoint/2010/main" val="172708900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AAB5D3-3839-4DDD-9195-3641C31499FB}"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77150315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AAB5D3-3839-4DDD-9195-3641C31499FB}"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63234059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GB"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AAB5D3-3839-4DDD-9195-3641C31499FB}"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2274391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AAB5D3-3839-4DDD-9195-3641C31499FB}"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15105685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AAB5D3-3839-4DDD-9195-3641C31499FB}"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77750155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AAB5D3-3839-4DDD-9195-3641C31499FB}"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29200448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E"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C9B41C7-A793-42D7-A72A-AE1D45E85FDA}" type="slidenum">
              <a:rPr kumimoji="0" lang="en-IE"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a:t>
            </a:fld>
            <a:endParaRPr kumimoji="0" lang="en-IE"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99617526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E" sz="1200" kern="1200" dirty="0">
                <a:solidFill>
                  <a:schemeClr val="tx1"/>
                </a:solidFill>
                <a:effectLst/>
                <a:latin typeface="+mn-lt"/>
                <a:ea typeface="+mn-ea"/>
                <a:cs typeface="+mn-cs"/>
              </a:rPr>
              <a:t>It has been important for us to ensure that our approach is guided by existing policy, so that our evidence can build on the work previous completed in this area.</a:t>
            </a:r>
          </a:p>
          <a:p>
            <a:r>
              <a:rPr lang="en-IE" sz="1200" kern="1200" dirty="0">
                <a:solidFill>
                  <a:schemeClr val="tx1"/>
                </a:solidFill>
                <a:effectLst/>
                <a:latin typeface="+mn-lt"/>
                <a:ea typeface="+mn-ea"/>
                <a:cs typeface="+mn-cs"/>
              </a:rPr>
              <a:t>International policy recognises that integrated models must focus on facilitating delivery of palliative care by non-specialists where possible, and that we must conduct research to capture the efficacy of these models.</a:t>
            </a:r>
          </a:p>
          <a:p>
            <a:endParaRPr lang="en-IE" sz="1200" kern="1200" dirty="0">
              <a:solidFill>
                <a:schemeClr val="tx1"/>
              </a:solidFill>
              <a:effectLst/>
              <a:latin typeface="+mn-lt"/>
              <a:ea typeface="+mn-ea"/>
              <a:cs typeface="+mn-cs"/>
            </a:endParaRPr>
          </a:p>
          <a:p>
            <a:r>
              <a:rPr lang="en-IE" sz="1200" kern="1200" dirty="0">
                <a:solidFill>
                  <a:schemeClr val="tx1"/>
                </a:solidFill>
                <a:effectLst/>
                <a:latin typeface="+mn-lt"/>
                <a:ea typeface="+mn-ea"/>
                <a:cs typeface="+mn-cs"/>
              </a:rPr>
              <a:t>Nationally, </a:t>
            </a:r>
            <a:r>
              <a:rPr lang="en-IE" sz="1200" kern="1200" dirty="0" err="1">
                <a:solidFill>
                  <a:schemeClr val="tx1"/>
                </a:solidFill>
                <a:effectLst/>
                <a:latin typeface="+mn-lt"/>
                <a:ea typeface="+mn-ea"/>
                <a:cs typeface="+mn-cs"/>
              </a:rPr>
              <a:t>Slaintecare</a:t>
            </a:r>
            <a:r>
              <a:rPr lang="en-IE" sz="1200" kern="1200" dirty="0">
                <a:solidFill>
                  <a:schemeClr val="tx1"/>
                </a:solidFill>
                <a:effectLst/>
                <a:latin typeface="+mn-lt"/>
                <a:ea typeface="+mn-ea"/>
                <a:cs typeface="+mn-cs"/>
              </a:rPr>
              <a:t> outlines that the delivery of integrated care requires both horizontal co-ordination through interdisciplinary collaboration and interservice working, as well as vertical coordination between primary, secondary and tertiary care domains.</a:t>
            </a:r>
          </a:p>
          <a:p>
            <a:endParaRPr lang="en-IE" sz="1200" kern="1200" dirty="0">
              <a:solidFill>
                <a:schemeClr val="tx1"/>
              </a:solidFill>
              <a:effectLst/>
              <a:latin typeface="+mn-lt"/>
              <a:ea typeface="+mn-ea"/>
              <a:cs typeface="+mn-cs"/>
            </a:endParaRPr>
          </a:p>
          <a:p>
            <a:r>
              <a:rPr lang="en-IE" sz="1200" kern="1200" dirty="0">
                <a:solidFill>
                  <a:schemeClr val="tx1"/>
                </a:solidFill>
                <a:effectLst/>
                <a:latin typeface="+mn-lt"/>
                <a:ea typeface="+mn-ea"/>
                <a:cs typeface="+mn-cs"/>
              </a:rPr>
              <a:t>We knew also that our model of care must fit within the recommendations of our national adult palliative care policy, we believe that the creation of an integrated forum model allows specialists to support non-specialist providers in assessing palliative care needs effectively, empowering them to meet these needs where appropriate and providing a clear referral pathway when necessary, thereby ensuring that the right care is delivered at the right time.</a:t>
            </a:r>
          </a:p>
          <a:p>
            <a:endParaRPr lang="en-IE" sz="1200" kern="1200" dirty="0">
              <a:solidFill>
                <a:schemeClr val="tx1"/>
              </a:solidFill>
              <a:effectLst/>
              <a:latin typeface="+mn-lt"/>
              <a:ea typeface="+mn-ea"/>
              <a:cs typeface="+mn-cs"/>
            </a:endParaRPr>
          </a:p>
          <a:p>
            <a:r>
              <a:rPr lang="en-IE" sz="1200" kern="1200" dirty="0">
                <a:solidFill>
                  <a:schemeClr val="tx1"/>
                </a:solidFill>
                <a:effectLst/>
                <a:latin typeface="+mn-lt"/>
                <a:ea typeface="+mn-ea"/>
                <a:cs typeface="+mn-cs"/>
              </a:rPr>
              <a:t>We needed to also keep in mind the recommendations of the National Heart Failure Model of Care, and how it advocates for a community-based approach to management of palliative needs, and that we therefore needed to ensure that those at that level of service delivery were centrally involved in our collaborations.</a:t>
            </a:r>
          </a:p>
          <a:p>
            <a:endParaRPr lang="en-IE"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C9B41C7-A793-42D7-A72A-AE1D45E85FDA}" type="slidenum">
              <a:rPr kumimoji="0" lang="en-IE"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a:t>
            </a:fld>
            <a:endParaRPr kumimoji="0" lang="en-IE"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85707721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A95B889-DA55-95BE-2A41-C62ABCAE0FC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D9EAEB0-9B13-AF1F-7FF3-8DB406AB9D0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6852C4B-9032-883B-3E27-160F3F3AE0AD}"/>
              </a:ext>
            </a:extLst>
          </p:cNvPr>
          <p:cNvSpPr>
            <a:spLocks noGrp="1"/>
          </p:cNvSpPr>
          <p:nvPr>
            <p:ph type="body" idx="1"/>
          </p:nvPr>
        </p:nvSpPr>
        <p:spPr/>
        <p:txBody>
          <a:bodyPr/>
          <a:lstStyle/>
          <a:p>
            <a:r>
              <a:rPr lang="en-IE" sz="1200" kern="1200" dirty="0">
                <a:solidFill>
                  <a:schemeClr val="tx1"/>
                </a:solidFill>
                <a:effectLst/>
                <a:latin typeface="+mn-lt"/>
                <a:ea typeface="+mn-ea"/>
                <a:cs typeface="+mn-cs"/>
              </a:rPr>
              <a:t>In Mid 2021 the local Heart failure service in Galway approached our hospice seeking guidance in addressing palliative care needs of patients with advanced heart failure and an Interdisciplinary regional forum was established to guide the collaboration between the services.</a:t>
            </a:r>
          </a:p>
          <a:p>
            <a:endParaRPr lang="en-IE" sz="1200" kern="1200" dirty="0">
              <a:solidFill>
                <a:schemeClr val="tx1"/>
              </a:solidFill>
              <a:effectLst/>
              <a:latin typeface="+mn-lt"/>
              <a:ea typeface="+mn-ea"/>
              <a:cs typeface="+mn-cs"/>
            </a:endParaRPr>
          </a:p>
          <a:p>
            <a:r>
              <a:rPr lang="en-IE" sz="1200" kern="1200" dirty="0">
                <a:solidFill>
                  <a:schemeClr val="tx1"/>
                </a:solidFill>
                <a:effectLst/>
                <a:latin typeface="+mn-lt"/>
                <a:ea typeface="+mn-ea"/>
                <a:cs typeface="+mn-cs"/>
              </a:rPr>
              <a:t>Our aim was to enhance the QoL of AHF pts by developing an integrated service featuring joint management, educational initiatives, and supportive frameworks to help ensure effective assessment and treatment of palliative care needs for this population.</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IE" sz="1200" kern="1200" dirty="0">
              <a:solidFill>
                <a:schemeClr val="tx1"/>
              </a:solidFill>
              <a:effectLst/>
              <a:latin typeface="+mn-lt"/>
              <a:ea typeface="+mn-ea"/>
              <a:cs typeface="+mn-cs"/>
            </a:endParaRPr>
          </a:p>
        </p:txBody>
      </p:sp>
      <p:sp>
        <p:nvSpPr>
          <p:cNvPr id="4" name="Slide Number Placeholder 3">
            <a:extLst>
              <a:ext uri="{FF2B5EF4-FFF2-40B4-BE49-F238E27FC236}">
                <a16:creationId xmlns:a16="http://schemas.microsoft.com/office/drawing/2014/main" id="{01A771BA-5EB2-A02F-3C5F-4CAEB8EB4D58}"/>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C9B41C7-A793-42D7-A72A-AE1D45E85FDA}" type="slidenum">
              <a:rPr kumimoji="0" lang="en-IE"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a:t>
            </a:fld>
            <a:endParaRPr kumimoji="0" lang="en-IE"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43305749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F9B508C-8169-FA30-B723-D3D602129FB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225BF86-2113-18DB-551C-D72A5777C5F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52DF9FD-931D-FEBA-91DC-F5D0E237709A}"/>
              </a:ext>
            </a:extLst>
          </p:cNvPr>
          <p:cNvSpPr>
            <a:spLocks noGrp="1"/>
          </p:cNvSpPr>
          <p:nvPr>
            <p:ph type="body" idx="1"/>
          </p:nvPr>
        </p:nvSpPr>
        <p:spPr/>
        <p:txBody>
          <a:bodyPr/>
          <a:lstStyle/>
          <a:p>
            <a:r>
              <a:rPr lang="en-GB" sz="1200" kern="1200" dirty="0">
                <a:solidFill>
                  <a:schemeClr val="tx1"/>
                </a:solidFill>
                <a:effectLst/>
                <a:latin typeface="+mn-lt"/>
                <a:ea typeface="+mn-ea"/>
                <a:cs typeface="+mn-cs"/>
              </a:rPr>
              <a:t>When designing our model we concentrated on incorporating vertical and horizontal integration as recommended by </a:t>
            </a:r>
            <a:r>
              <a:rPr lang="en-GB" sz="1200" kern="1200" dirty="0" err="1">
                <a:solidFill>
                  <a:schemeClr val="tx1"/>
                </a:solidFill>
                <a:effectLst/>
                <a:latin typeface="+mn-lt"/>
                <a:ea typeface="+mn-ea"/>
                <a:cs typeface="+mn-cs"/>
              </a:rPr>
              <a:t>Slaintecare</a:t>
            </a:r>
            <a:r>
              <a:rPr lang="en-GB" sz="1200" kern="1200" dirty="0">
                <a:solidFill>
                  <a:schemeClr val="tx1"/>
                </a:solidFill>
                <a:effectLst/>
                <a:latin typeface="+mn-lt"/>
                <a:ea typeface="+mn-ea"/>
                <a:cs typeface="+mn-cs"/>
              </a:rPr>
              <a:t>, with representation from each discipline and service involved in care across acute inpatient, community and outpatient settings.</a:t>
            </a:r>
          </a:p>
          <a:p>
            <a:endParaRPr lang="en-IE"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Our forum has expanded since its creation, both geographically and in terms of the range of disciplines involved. The involvement of GPs has been particularly beneficial and given us greater </a:t>
            </a:r>
          </a:p>
          <a:p>
            <a:r>
              <a:rPr lang="en-GB" sz="1200" kern="1200" dirty="0">
                <a:solidFill>
                  <a:schemeClr val="tx1"/>
                </a:solidFill>
                <a:effectLst/>
                <a:latin typeface="+mn-lt"/>
                <a:ea typeface="+mn-ea"/>
                <a:cs typeface="+mn-cs"/>
              </a:rPr>
              <a:t>understanding of the challenges of primary care management for these patients.</a:t>
            </a:r>
          </a:p>
          <a:p>
            <a:endParaRPr lang="en-IE" sz="1200" kern="1200" dirty="0">
              <a:solidFill>
                <a:schemeClr val="tx1"/>
              </a:solidFill>
              <a:effectLst/>
              <a:latin typeface="+mn-lt"/>
              <a:ea typeface="+mn-ea"/>
              <a:cs typeface="+mn-cs"/>
            </a:endParaRPr>
          </a:p>
          <a:p>
            <a:r>
              <a:rPr lang="en-IE" sz="1200" kern="1200" dirty="0">
                <a:solidFill>
                  <a:schemeClr val="tx1"/>
                </a:solidFill>
                <a:effectLst/>
                <a:latin typeface="+mn-lt"/>
                <a:ea typeface="+mn-ea"/>
                <a:cs typeface="+mn-cs"/>
              </a:rPr>
              <a:t>The foundation of our model is a Bimonthly joint multidisciplinary meeting focused on case discussion and reciprocal education, this has facilitated the growth of professional relationships and supported further communication between services outside of the formal format.</a:t>
            </a:r>
          </a:p>
          <a:p>
            <a:endParaRPr lang="en-IE" sz="1200" kern="1200" dirty="0">
              <a:solidFill>
                <a:schemeClr val="tx1"/>
              </a:solidFill>
              <a:effectLst/>
              <a:latin typeface="+mn-lt"/>
              <a:ea typeface="+mn-ea"/>
              <a:cs typeface="+mn-cs"/>
            </a:endParaRPr>
          </a:p>
          <a:p>
            <a:r>
              <a:rPr lang="en-IE" sz="1200" kern="1200" dirty="0">
                <a:solidFill>
                  <a:schemeClr val="tx1"/>
                </a:solidFill>
                <a:effectLst/>
                <a:latin typeface="+mn-lt"/>
                <a:ea typeface="+mn-ea"/>
                <a:cs typeface="+mn-cs"/>
              </a:rPr>
              <a:t>We developed a </a:t>
            </a:r>
            <a:r>
              <a:rPr lang="en-IE" sz="1200" kern="1200" dirty="0" err="1">
                <a:solidFill>
                  <a:schemeClr val="tx1"/>
                </a:solidFill>
                <a:effectLst/>
                <a:latin typeface="+mn-lt"/>
                <a:ea typeface="+mn-ea"/>
                <a:cs typeface="+mn-cs"/>
              </a:rPr>
              <a:t>‘Cause</a:t>
            </a:r>
            <a:r>
              <a:rPr lang="en-IE" sz="1200" kern="1200" dirty="0">
                <a:solidFill>
                  <a:schemeClr val="tx1"/>
                </a:solidFill>
                <a:effectLst/>
                <a:latin typeface="+mn-lt"/>
                <a:ea typeface="+mn-ea"/>
                <a:cs typeface="+mn-cs"/>
              </a:rPr>
              <a:t> for concern trigger tool’ based on existing literature and expert consensus, to prompt patient referral for discussion at our bimonthly meeting. This tool is supported by the integration of PCOC (Palliative Care Outcomes Collaboration) tool within community HF services to help support these nurses in their recognition and assessment of PC needs and we are seeking to assess the impact and acceptability of this integration and further validate the use of our tool.</a:t>
            </a:r>
          </a:p>
          <a:p>
            <a:endParaRPr lang="en-IE" sz="1200" kern="1200" dirty="0">
              <a:solidFill>
                <a:schemeClr val="tx1"/>
              </a:solidFill>
              <a:effectLst/>
              <a:latin typeface="+mn-lt"/>
              <a:ea typeface="+mn-ea"/>
              <a:cs typeface="+mn-cs"/>
            </a:endParaRPr>
          </a:p>
          <a:p>
            <a:r>
              <a:rPr lang="en-IE" sz="1200" kern="1200" dirty="0">
                <a:solidFill>
                  <a:schemeClr val="tx1"/>
                </a:solidFill>
                <a:effectLst/>
                <a:latin typeface="+mn-lt"/>
                <a:ea typeface="+mn-ea"/>
                <a:cs typeface="+mn-cs"/>
              </a:rPr>
              <a:t>We have developed an Electronic palliative symptom management prescribing guidance document to facilitate appropriate management of palliative HF patients by non- specialist prescribers in the acute setting and this has been shared through education sessions delivered across this setting and is now available on the </a:t>
            </a:r>
            <a:r>
              <a:rPr lang="en-IE" sz="1200" kern="1200" dirty="0" err="1">
                <a:solidFill>
                  <a:schemeClr val="tx1"/>
                </a:solidFill>
                <a:effectLst/>
                <a:latin typeface="+mn-lt"/>
                <a:ea typeface="+mn-ea"/>
                <a:cs typeface="+mn-cs"/>
              </a:rPr>
              <a:t>HospitalBuddy</a:t>
            </a:r>
            <a:r>
              <a:rPr lang="en-IE" sz="1200" kern="1200" dirty="0">
                <a:solidFill>
                  <a:schemeClr val="tx1"/>
                </a:solidFill>
                <a:effectLst/>
                <a:latin typeface="+mn-lt"/>
                <a:ea typeface="+mn-ea"/>
                <a:cs typeface="+mn-cs"/>
              </a:rPr>
              <a:t> app. </a:t>
            </a:r>
          </a:p>
          <a:p>
            <a:endParaRPr lang="en-IE" sz="1200" kern="1200" dirty="0">
              <a:solidFill>
                <a:schemeClr val="tx1"/>
              </a:solidFill>
              <a:effectLst/>
              <a:latin typeface="+mn-lt"/>
              <a:ea typeface="+mn-ea"/>
              <a:cs typeface="+mn-cs"/>
            </a:endParaRPr>
          </a:p>
          <a:p>
            <a:r>
              <a:rPr lang="en-IE" sz="1200" kern="1200" dirty="0">
                <a:solidFill>
                  <a:schemeClr val="tx1"/>
                </a:solidFill>
                <a:effectLst/>
                <a:latin typeface="+mn-lt"/>
                <a:ea typeface="+mn-ea"/>
                <a:cs typeface="+mn-cs"/>
              </a:rPr>
              <a:t>Our main research output has been the two-year retrospective cohort study (PAIR HF), completed earlier this year. This was an analysis of ACP and PC referral rates amongst 164 patients who died under the care of the regional HF services and has given us a baseline picture of how care needs were being met prior to the introduction of our model.</a:t>
            </a:r>
          </a:p>
          <a:p>
            <a:endParaRPr lang="en-IE" sz="1200" kern="1200" dirty="0">
              <a:solidFill>
                <a:schemeClr val="tx1"/>
              </a:solidFill>
              <a:effectLst/>
              <a:latin typeface="+mn-lt"/>
              <a:ea typeface="+mn-ea"/>
              <a:cs typeface="+mn-cs"/>
            </a:endParaRPr>
          </a:p>
        </p:txBody>
      </p:sp>
      <p:sp>
        <p:nvSpPr>
          <p:cNvPr id="4" name="Slide Number Placeholder 3">
            <a:extLst>
              <a:ext uri="{FF2B5EF4-FFF2-40B4-BE49-F238E27FC236}">
                <a16:creationId xmlns:a16="http://schemas.microsoft.com/office/drawing/2014/main" id="{37A95AFD-B955-1D18-2A5C-A16F4431FBE2}"/>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C9B41C7-A793-42D7-A72A-AE1D45E85FDA}" type="slidenum">
              <a:rPr kumimoji="0" lang="en-IE"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a:t>
            </a:fld>
            <a:endParaRPr kumimoji="0" lang="en-IE"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52796627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93A9D24-2C98-F6B4-408A-F5B64A65B81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7A8527E-0EA4-59B7-09DF-C55B40D0472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3E1009D-869F-F40A-3770-6D4922C7B096}"/>
              </a:ext>
            </a:extLst>
          </p:cNvPr>
          <p:cNvSpPr>
            <a:spLocks noGrp="1"/>
          </p:cNvSpPr>
          <p:nvPr>
            <p:ph type="body" idx="1"/>
          </p:nvPr>
        </p:nvSpPr>
        <p:spPr/>
        <p:txBody>
          <a:bodyPr/>
          <a:lstStyle/>
          <a:p>
            <a:r>
              <a:rPr lang="en-GB" sz="1200" kern="1200" dirty="0">
                <a:solidFill>
                  <a:schemeClr val="tx1"/>
                </a:solidFill>
                <a:effectLst/>
                <a:latin typeface="+mn-lt"/>
                <a:ea typeface="+mn-ea"/>
                <a:cs typeface="+mn-cs"/>
              </a:rPr>
              <a:t>Clinicians identified the necessity for a collaborative model within the region but we feel that it is crucially important that we embed the patient voice within our research as we move forward to ensure that we are focused on what is most important for our patients and their families.</a:t>
            </a:r>
          </a:p>
          <a:p>
            <a:endParaRPr lang="en-IE"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We are planning to design prospective research to assess how the interventions to date have impacted our services and patients.</a:t>
            </a:r>
          </a:p>
          <a:p>
            <a:endParaRPr lang="en-IE" sz="1200" kern="1200" dirty="0">
              <a:solidFill>
                <a:schemeClr val="tx1"/>
              </a:solidFill>
              <a:effectLst/>
              <a:latin typeface="+mn-lt"/>
              <a:ea typeface="+mn-ea"/>
              <a:cs typeface="+mn-cs"/>
            </a:endParaRPr>
          </a:p>
          <a:p>
            <a:r>
              <a:rPr lang="en-IE" sz="1200" kern="1200" dirty="0">
                <a:solidFill>
                  <a:schemeClr val="tx1"/>
                </a:solidFill>
                <a:effectLst/>
                <a:latin typeface="+mn-lt"/>
                <a:ea typeface="+mn-ea"/>
                <a:cs typeface="+mn-cs"/>
              </a:rPr>
              <a:t>We hope to assess how this model may be applicable as a shared care approach to other non-malignant, life-limiting conditions where similar challenges around management can occur.</a:t>
            </a:r>
          </a:p>
          <a:p>
            <a:endParaRPr lang="en-IE"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We aim to influence policy through support for earlier integration of a palliative care approach, ensuring that advanced heart failure patients at levels 2 and 3 of the national model of care have their needs met when required. Too often palliative care only becomes part of the discussion as a patient with heart failure imminently approaches </a:t>
            </a:r>
            <a:r>
              <a:rPr lang="en-US" sz="1200" kern="1200" dirty="0" err="1">
                <a:solidFill>
                  <a:schemeClr val="tx1"/>
                </a:solidFill>
                <a:effectLst/>
                <a:latin typeface="+mn-lt"/>
                <a:ea typeface="+mn-ea"/>
                <a:cs typeface="+mn-cs"/>
              </a:rPr>
              <a:t>EoL</a:t>
            </a:r>
            <a:r>
              <a:rPr lang="en-US" sz="1200" kern="1200" dirty="0">
                <a:solidFill>
                  <a:schemeClr val="tx1"/>
                </a:solidFill>
                <a:effectLst/>
                <a:latin typeface="+mn-lt"/>
                <a:ea typeface="+mn-ea"/>
                <a:cs typeface="+mn-cs"/>
              </a:rPr>
              <a:t> in an acute setting and we believe this can result in a missed opportunity for support and planning</a:t>
            </a:r>
            <a:endParaRPr lang="en-IE"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IE" dirty="0"/>
          </a:p>
        </p:txBody>
      </p:sp>
      <p:sp>
        <p:nvSpPr>
          <p:cNvPr id="4" name="Slide Number Placeholder 3">
            <a:extLst>
              <a:ext uri="{FF2B5EF4-FFF2-40B4-BE49-F238E27FC236}">
                <a16:creationId xmlns:a16="http://schemas.microsoft.com/office/drawing/2014/main" id="{64A9E07F-9307-D8B9-3BF1-10D0A907A00E}"/>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C9B41C7-A793-42D7-A72A-AE1D45E85FDA}" type="slidenum">
              <a:rPr kumimoji="0" lang="en-IE"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a:t>
            </a:fld>
            <a:endParaRPr kumimoji="0" lang="en-IE"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8671306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E"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C9B41C7-A793-42D7-A72A-AE1D45E85FDA}" type="slidenum">
              <a:rPr kumimoji="0" lang="en-IE"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a:t>
            </a:fld>
            <a:endParaRPr kumimoji="0" lang="en-IE"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45567878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E"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7337819-630F-40EE-AA37-62CCADD5C2AB}" type="slidenum">
              <a:rPr kumimoji="0" lang="en-IE"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23</a:t>
            </a:fld>
            <a:endParaRPr kumimoji="0" lang="en-IE"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85716103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E"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7337819-630F-40EE-AA37-62CCADD5C2AB}" type="slidenum">
              <a:rPr kumimoji="0" lang="en-IE"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24</a:t>
            </a:fld>
            <a:endParaRPr kumimoji="0" lang="en-IE"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7348497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E"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7337819-630F-40EE-AA37-62CCADD5C2AB}" type="slidenum">
              <a:rPr kumimoji="0" lang="en-IE"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25</a:t>
            </a:fld>
            <a:endParaRPr kumimoji="0" lang="en-IE"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43618407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E"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7337819-630F-40EE-AA37-62CCADD5C2AB}" type="slidenum">
              <a:rPr kumimoji="0" lang="en-IE"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26</a:t>
            </a:fld>
            <a:endParaRPr kumimoji="0" lang="en-IE"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55672371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E"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7337819-630F-40EE-AA37-62CCADD5C2AB}" type="slidenum">
              <a:rPr kumimoji="0" lang="en-IE"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27</a:t>
            </a:fld>
            <a:endParaRPr kumimoji="0" lang="en-IE"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07368119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E"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DEDF7F-09E4-4213-B730-8F0FE9F88234}" type="slidenum">
              <a:rPr kumimoji="0" lang="en-IE"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28</a:t>
            </a:fld>
            <a:endParaRPr kumimoji="0" lang="en-IE"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183909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E"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7337819-630F-40EE-AA37-62CCADD5C2AB}" type="slidenum">
              <a:rPr kumimoji="0" lang="en-IE"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29</a:t>
            </a:fld>
            <a:endParaRPr kumimoji="0" lang="en-IE"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84448025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457200" y="1420283"/>
            <a:ext cx="5181600" cy="980017"/>
          </a:xfrm>
        </p:spPr>
        <p:txBody>
          <a:bodyPr/>
          <a:lstStyle/>
          <a:p>
            <a:r>
              <a:rPr lang="en-US"/>
              <a:t>Click to edit Master title style</a:t>
            </a:r>
          </a:p>
        </p:txBody>
      </p:sp>
      <p:sp>
        <p:nvSpPr>
          <p:cNvPr id="3" name="Subtitle 2"/>
          <p:cNvSpPr>
            <a:spLocks noGrp="1"/>
          </p:cNvSpPr>
          <p:nvPr>
            <p:ph type="subTitle" idx="1"/>
          </p:nvPr>
        </p:nvSpPr>
        <p:spPr>
          <a:xfrm>
            <a:off x="914400" y="2590800"/>
            <a:ext cx="4267200" cy="1168400"/>
          </a:xfrm>
        </p:spPr>
        <p:txBody>
          <a:bodyPr/>
          <a:lstStyle>
            <a:lvl1pPr marL="0" indent="0" algn="ctr">
              <a:buNone/>
              <a:defRPr>
                <a:solidFill>
                  <a:schemeClr val="tx1">
                    <a:tint val="75000"/>
                  </a:schemeClr>
                </a:solidFill>
              </a:defRPr>
            </a:lvl1pPr>
            <a:lvl2pPr marL="304815" indent="0" algn="ctr">
              <a:buNone/>
              <a:defRPr>
                <a:solidFill>
                  <a:schemeClr val="tx1">
                    <a:tint val="75000"/>
                  </a:schemeClr>
                </a:solidFill>
              </a:defRPr>
            </a:lvl2pPr>
            <a:lvl3pPr marL="609630" indent="0" algn="ctr">
              <a:buNone/>
              <a:defRPr>
                <a:solidFill>
                  <a:schemeClr val="tx1">
                    <a:tint val="75000"/>
                  </a:schemeClr>
                </a:solidFill>
              </a:defRPr>
            </a:lvl3pPr>
            <a:lvl4pPr marL="914446" indent="0" algn="ctr">
              <a:buNone/>
              <a:defRPr>
                <a:solidFill>
                  <a:schemeClr val="tx1">
                    <a:tint val="75000"/>
                  </a:schemeClr>
                </a:solidFill>
              </a:defRPr>
            </a:lvl4pPr>
            <a:lvl5pPr marL="1219261" indent="0" algn="ctr">
              <a:buNone/>
              <a:defRPr>
                <a:solidFill>
                  <a:schemeClr val="tx1">
                    <a:tint val="75000"/>
                  </a:schemeClr>
                </a:solidFill>
              </a:defRPr>
            </a:lvl5pPr>
            <a:lvl6pPr marL="1524076" indent="0" algn="ctr">
              <a:buNone/>
              <a:defRPr>
                <a:solidFill>
                  <a:schemeClr val="tx1">
                    <a:tint val="75000"/>
                  </a:schemeClr>
                </a:solidFill>
              </a:defRPr>
            </a:lvl6pPr>
            <a:lvl7pPr marL="1828891" indent="0" algn="ctr">
              <a:buNone/>
              <a:defRPr>
                <a:solidFill>
                  <a:schemeClr val="tx1">
                    <a:tint val="75000"/>
                  </a:schemeClr>
                </a:solidFill>
              </a:defRPr>
            </a:lvl7pPr>
            <a:lvl8pPr marL="2133707" indent="0" algn="ctr">
              <a:buNone/>
              <a:defRPr>
                <a:solidFill>
                  <a:schemeClr val="tx1">
                    <a:tint val="75000"/>
                  </a:schemeClr>
                </a:solidFill>
              </a:defRPr>
            </a:lvl8pPr>
            <a:lvl9pPr marL="2438522"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12/11/2025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dirty="0"/>
          </a:p>
        </p:txBody>
      </p:sp>
    </p:spTree>
    <p:extLst>
      <p:ext uri="{BB962C8B-B14F-4D97-AF65-F5344CB8AC3E}">
        <p14:creationId xmlns:p14="http://schemas.microsoft.com/office/powerpoint/2010/main" val="234214389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12/11/2025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dirty="0"/>
          </a:p>
        </p:txBody>
      </p:sp>
    </p:spTree>
    <p:extLst>
      <p:ext uri="{BB962C8B-B14F-4D97-AF65-F5344CB8AC3E}">
        <p14:creationId xmlns:p14="http://schemas.microsoft.com/office/powerpoint/2010/main" val="378204548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81542" y="2937934"/>
            <a:ext cx="5181600" cy="908050"/>
          </a:xfrm>
        </p:spPr>
        <p:txBody>
          <a:bodyPr anchor="t"/>
          <a:lstStyle>
            <a:lvl1pPr algn="l">
              <a:defRPr sz="2667" b="1" cap="all"/>
            </a:lvl1pPr>
          </a:lstStyle>
          <a:p>
            <a:r>
              <a:rPr lang="en-US"/>
              <a:t>Click to edit Master title style</a:t>
            </a:r>
          </a:p>
        </p:txBody>
      </p:sp>
      <p:sp>
        <p:nvSpPr>
          <p:cNvPr id="3" name="Text Placeholder 2"/>
          <p:cNvSpPr>
            <a:spLocks noGrp="1"/>
          </p:cNvSpPr>
          <p:nvPr>
            <p:ph type="body" idx="1"/>
          </p:nvPr>
        </p:nvSpPr>
        <p:spPr>
          <a:xfrm>
            <a:off x="481542" y="1937809"/>
            <a:ext cx="5181600" cy="1000125"/>
          </a:xfrm>
        </p:spPr>
        <p:txBody>
          <a:bodyPr anchor="b"/>
          <a:lstStyle>
            <a:lvl1pPr marL="0" indent="0">
              <a:buNone/>
              <a:defRPr sz="1333">
                <a:solidFill>
                  <a:schemeClr val="tx1">
                    <a:tint val="75000"/>
                  </a:schemeClr>
                </a:solidFill>
              </a:defRPr>
            </a:lvl1pPr>
            <a:lvl2pPr marL="304815" indent="0">
              <a:buNone/>
              <a:defRPr sz="1200">
                <a:solidFill>
                  <a:schemeClr val="tx1">
                    <a:tint val="75000"/>
                  </a:schemeClr>
                </a:solidFill>
              </a:defRPr>
            </a:lvl2pPr>
            <a:lvl3pPr marL="609630" indent="0">
              <a:buNone/>
              <a:defRPr sz="1067">
                <a:solidFill>
                  <a:schemeClr val="tx1">
                    <a:tint val="75000"/>
                  </a:schemeClr>
                </a:solidFill>
              </a:defRPr>
            </a:lvl3pPr>
            <a:lvl4pPr marL="914446" indent="0">
              <a:buNone/>
              <a:defRPr sz="933">
                <a:solidFill>
                  <a:schemeClr val="tx1">
                    <a:tint val="75000"/>
                  </a:schemeClr>
                </a:solidFill>
              </a:defRPr>
            </a:lvl4pPr>
            <a:lvl5pPr marL="1219261" indent="0">
              <a:buNone/>
              <a:defRPr sz="933">
                <a:solidFill>
                  <a:schemeClr val="tx1">
                    <a:tint val="75000"/>
                  </a:schemeClr>
                </a:solidFill>
              </a:defRPr>
            </a:lvl5pPr>
            <a:lvl6pPr marL="1524076" indent="0">
              <a:buNone/>
              <a:defRPr sz="933">
                <a:solidFill>
                  <a:schemeClr val="tx1">
                    <a:tint val="75000"/>
                  </a:schemeClr>
                </a:solidFill>
              </a:defRPr>
            </a:lvl6pPr>
            <a:lvl7pPr marL="1828891" indent="0">
              <a:buNone/>
              <a:defRPr sz="933">
                <a:solidFill>
                  <a:schemeClr val="tx1">
                    <a:tint val="75000"/>
                  </a:schemeClr>
                </a:solidFill>
              </a:defRPr>
            </a:lvl7pPr>
            <a:lvl8pPr marL="2133707" indent="0">
              <a:buNone/>
              <a:defRPr sz="933">
                <a:solidFill>
                  <a:schemeClr val="tx1">
                    <a:tint val="75000"/>
                  </a:schemeClr>
                </a:solidFill>
              </a:defRPr>
            </a:lvl8pPr>
            <a:lvl9pPr marL="2438522" indent="0">
              <a:buNone/>
              <a:defRPr sz="933">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12/11/2025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dirty="0"/>
          </a:p>
        </p:txBody>
      </p:sp>
    </p:spTree>
    <p:extLst>
      <p:ext uri="{BB962C8B-B14F-4D97-AF65-F5344CB8AC3E}">
        <p14:creationId xmlns:p14="http://schemas.microsoft.com/office/powerpoint/2010/main" val="43998653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304800" y="1066800"/>
            <a:ext cx="2692400" cy="3017309"/>
          </a:xfrm>
        </p:spPr>
        <p:txBody>
          <a:bodyPr/>
          <a:lstStyle>
            <a:lvl1pPr>
              <a:defRPr sz="1867"/>
            </a:lvl1pPr>
            <a:lvl2pPr>
              <a:defRPr sz="1600"/>
            </a:lvl2pPr>
            <a:lvl3pPr>
              <a:defRPr sz="1333"/>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3098800" y="1066800"/>
            <a:ext cx="2692400" cy="3017309"/>
          </a:xfrm>
        </p:spPr>
        <p:txBody>
          <a:bodyPr/>
          <a:lstStyle>
            <a:lvl1pPr>
              <a:defRPr sz="1867"/>
            </a:lvl1pPr>
            <a:lvl2pPr>
              <a:defRPr sz="1600"/>
            </a:lvl2pPr>
            <a:lvl3pPr>
              <a:defRPr sz="1333"/>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12/11/2025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dirty="0"/>
          </a:p>
        </p:txBody>
      </p:sp>
    </p:spTree>
    <p:extLst>
      <p:ext uri="{BB962C8B-B14F-4D97-AF65-F5344CB8AC3E}">
        <p14:creationId xmlns:p14="http://schemas.microsoft.com/office/powerpoint/2010/main" val="374350924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304800" y="1023409"/>
            <a:ext cx="2693459" cy="426508"/>
          </a:xfrm>
        </p:spPr>
        <p:txBody>
          <a:bodyPr anchor="b"/>
          <a:lstStyle>
            <a:lvl1pPr marL="0" indent="0">
              <a:buNone/>
              <a:defRPr sz="1600" b="1"/>
            </a:lvl1pPr>
            <a:lvl2pPr marL="304815" indent="0">
              <a:buNone/>
              <a:defRPr sz="1333" b="1"/>
            </a:lvl2pPr>
            <a:lvl3pPr marL="609630" indent="0">
              <a:buNone/>
              <a:defRPr sz="1200" b="1"/>
            </a:lvl3pPr>
            <a:lvl4pPr marL="914446" indent="0">
              <a:buNone/>
              <a:defRPr sz="1067" b="1"/>
            </a:lvl4pPr>
            <a:lvl5pPr marL="1219261" indent="0">
              <a:buNone/>
              <a:defRPr sz="1067" b="1"/>
            </a:lvl5pPr>
            <a:lvl6pPr marL="1524076" indent="0">
              <a:buNone/>
              <a:defRPr sz="1067" b="1"/>
            </a:lvl6pPr>
            <a:lvl7pPr marL="1828891" indent="0">
              <a:buNone/>
              <a:defRPr sz="1067" b="1"/>
            </a:lvl7pPr>
            <a:lvl8pPr marL="2133707" indent="0">
              <a:buNone/>
              <a:defRPr sz="1067" b="1"/>
            </a:lvl8pPr>
            <a:lvl9pPr marL="2438522" indent="0">
              <a:buNone/>
              <a:defRPr sz="1067" b="1"/>
            </a:lvl9pPr>
          </a:lstStyle>
          <a:p>
            <a:pPr lvl="0"/>
            <a:r>
              <a:rPr lang="en-US"/>
              <a:t>Click to edit Master text styles</a:t>
            </a:r>
          </a:p>
        </p:txBody>
      </p:sp>
      <p:sp>
        <p:nvSpPr>
          <p:cNvPr id="4" name="Content Placeholder 3"/>
          <p:cNvSpPr>
            <a:spLocks noGrp="1"/>
          </p:cNvSpPr>
          <p:nvPr>
            <p:ph sz="half" idx="2"/>
          </p:nvPr>
        </p:nvSpPr>
        <p:spPr>
          <a:xfrm>
            <a:off x="304800" y="1449917"/>
            <a:ext cx="2693459" cy="2634192"/>
          </a:xfrm>
        </p:spPr>
        <p:txBody>
          <a:bodyPr/>
          <a:lstStyle>
            <a:lvl1pPr>
              <a:defRPr sz="1600"/>
            </a:lvl1pPr>
            <a:lvl2pPr>
              <a:defRPr sz="1333"/>
            </a:lvl2pPr>
            <a:lvl3pPr>
              <a:defRPr sz="1200"/>
            </a:lvl3pPr>
            <a:lvl4pPr>
              <a:defRPr sz="1067"/>
            </a:lvl4pPr>
            <a:lvl5pPr>
              <a:defRPr sz="1067"/>
            </a:lvl5pPr>
            <a:lvl6pPr>
              <a:defRPr sz="1067"/>
            </a:lvl6pPr>
            <a:lvl7pPr>
              <a:defRPr sz="1067"/>
            </a:lvl7pPr>
            <a:lvl8pPr>
              <a:defRPr sz="1067"/>
            </a:lvl8pPr>
            <a:lvl9pPr>
              <a:defRPr sz="1067"/>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3096684" y="1023409"/>
            <a:ext cx="2694517" cy="426508"/>
          </a:xfrm>
        </p:spPr>
        <p:txBody>
          <a:bodyPr anchor="b"/>
          <a:lstStyle>
            <a:lvl1pPr marL="0" indent="0">
              <a:buNone/>
              <a:defRPr sz="1600" b="1"/>
            </a:lvl1pPr>
            <a:lvl2pPr marL="304815" indent="0">
              <a:buNone/>
              <a:defRPr sz="1333" b="1"/>
            </a:lvl2pPr>
            <a:lvl3pPr marL="609630" indent="0">
              <a:buNone/>
              <a:defRPr sz="1200" b="1"/>
            </a:lvl3pPr>
            <a:lvl4pPr marL="914446" indent="0">
              <a:buNone/>
              <a:defRPr sz="1067" b="1"/>
            </a:lvl4pPr>
            <a:lvl5pPr marL="1219261" indent="0">
              <a:buNone/>
              <a:defRPr sz="1067" b="1"/>
            </a:lvl5pPr>
            <a:lvl6pPr marL="1524076" indent="0">
              <a:buNone/>
              <a:defRPr sz="1067" b="1"/>
            </a:lvl6pPr>
            <a:lvl7pPr marL="1828891" indent="0">
              <a:buNone/>
              <a:defRPr sz="1067" b="1"/>
            </a:lvl7pPr>
            <a:lvl8pPr marL="2133707" indent="0">
              <a:buNone/>
              <a:defRPr sz="1067" b="1"/>
            </a:lvl8pPr>
            <a:lvl9pPr marL="2438522" indent="0">
              <a:buNone/>
              <a:defRPr sz="1067" b="1"/>
            </a:lvl9pPr>
          </a:lstStyle>
          <a:p>
            <a:pPr lvl="0"/>
            <a:r>
              <a:rPr lang="en-US"/>
              <a:t>Click to edit Master text styles</a:t>
            </a:r>
          </a:p>
        </p:txBody>
      </p:sp>
      <p:sp>
        <p:nvSpPr>
          <p:cNvPr id="6" name="Content Placeholder 5"/>
          <p:cNvSpPr>
            <a:spLocks noGrp="1"/>
          </p:cNvSpPr>
          <p:nvPr>
            <p:ph sz="quarter" idx="4"/>
          </p:nvPr>
        </p:nvSpPr>
        <p:spPr>
          <a:xfrm>
            <a:off x="3096684" y="1449917"/>
            <a:ext cx="2694517" cy="2634192"/>
          </a:xfrm>
        </p:spPr>
        <p:txBody>
          <a:bodyPr/>
          <a:lstStyle>
            <a:lvl1pPr>
              <a:defRPr sz="1600"/>
            </a:lvl1pPr>
            <a:lvl2pPr>
              <a:defRPr sz="1333"/>
            </a:lvl2pPr>
            <a:lvl3pPr>
              <a:defRPr sz="1200"/>
            </a:lvl3pPr>
            <a:lvl4pPr>
              <a:defRPr sz="1067"/>
            </a:lvl4pPr>
            <a:lvl5pPr>
              <a:defRPr sz="1067"/>
            </a:lvl5pPr>
            <a:lvl6pPr>
              <a:defRPr sz="1067"/>
            </a:lvl6pPr>
            <a:lvl7pPr>
              <a:defRPr sz="1067"/>
            </a:lvl7pPr>
            <a:lvl8pPr>
              <a:defRPr sz="1067"/>
            </a:lvl8pPr>
            <a:lvl9pPr>
              <a:defRPr sz="1067"/>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12/11/2025</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dirty="0"/>
          </a:p>
        </p:txBody>
      </p:sp>
    </p:spTree>
    <p:extLst>
      <p:ext uri="{BB962C8B-B14F-4D97-AF65-F5344CB8AC3E}">
        <p14:creationId xmlns:p14="http://schemas.microsoft.com/office/powerpoint/2010/main" val="321627300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12/11/2025</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dirty="0"/>
          </a:p>
        </p:txBody>
      </p:sp>
    </p:spTree>
    <p:extLst>
      <p:ext uri="{BB962C8B-B14F-4D97-AF65-F5344CB8AC3E}">
        <p14:creationId xmlns:p14="http://schemas.microsoft.com/office/powerpoint/2010/main" val="408375582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12/11/2025</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dirty="0"/>
          </a:p>
        </p:txBody>
      </p:sp>
    </p:spTree>
    <p:extLst>
      <p:ext uri="{BB962C8B-B14F-4D97-AF65-F5344CB8AC3E}">
        <p14:creationId xmlns:p14="http://schemas.microsoft.com/office/powerpoint/2010/main" val="41192075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04800" y="182033"/>
            <a:ext cx="2005542" cy="774700"/>
          </a:xfrm>
        </p:spPr>
        <p:txBody>
          <a:bodyPr anchor="b"/>
          <a:lstStyle>
            <a:lvl1pPr algn="l">
              <a:defRPr sz="1333" b="1"/>
            </a:lvl1pPr>
          </a:lstStyle>
          <a:p>
            <a:r>
              <a:rPr lang="en-US"/>
              <a:t>Click to edit Master title style</a:t>
            </a:r>
          </a:p>
        </p:txBody>
      </p:sp>
      <p:sp>
        <p:nvSpPr>
          <p:cNvPr id="3" name="Content Placeholder 2"/>
          <p:cNvSpPr>
            <a:spLocks noGrp="1"/>
          </p:cNvSpPr>
          <p:nvPr>
            <p:ph idx="1"/>
          </p:nvPr>
        </p:nvSpPr>
        <p:spPr>
          <a:xfrm>
            <a:off x="2383367" y="182034"/>
            <a:ext cx="3407833" cy="3902075"/>
          </a:xfrm>
        </p:spPr>
        <p:txBody>
          <a:bodyPr/>
          <a:lstStyle>
            <a:lvl1pPr>
              <a:defRPr sz="2133"/>
            </a:lvl1pPr>
            <a:lvl2pPr>
              <a:defRPr sz="1867"/>
            </a:lvl2pPr>
            <a:lvl3pPr>
              <a:defRPr sz="1600"/>
            </a:lvl3pPr>
            <a:lvl4pPr>
              <a:defRPr sz="1333"/>
            </a:lvl4pPr>
            <a:lvl5pPr>
              <a:defRPr sz="1333"/>
            </a:lvl5pPr>
            <a:lvl6pPr>
              <a:defRPr sz="1333"/>
            </a:lvl6pPr>
            <a:lvl7pPr>
              <a:defRPr sz="1333"/>
            </a:lvl7pPr>
            <a:lvl8pPr>
              <a:defRPr sz="1333"/>
            </a:lvl8pPr>
            <a:lvl9pPr>
              <a:defRPr sz="1333"/>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304800" y="956734"/>
            <a:ext cx="2005542" cy="3127375"/>
          </a:xfrm>
        </p:spPr>
        <p:txBody>
          <a:bodyPr/>
          <a:lstStyle>
            <a:lvl1pPr marL="0" indent="0">
              <a:buNone/>
              <a:defRPr sz="933"/>
            </a:lvl1pPr>
            <a:lvl2pPr marL="304815" indent="0">
              <a:buNone/>
              <a:defRPr sz="800"/>
            </a:lvl2pPr>
            <a:lvl3pPr marL="609630" indent="0">
              <a:buNone/>
              <a:defRPr sz="667"/>
            </a:lvl3pPr>
            <a:lvl4pPr marL="914446" indent="0">
              <a:buNone/>
              <a:defRPr sz="600"/>
            </a:lvl4pPr>
            <a:lvl5pPr marL="1219261" indent="0">
              <a:buNone/>
              <a:defRPr sz="600"/>
            </a:lvl5pPr>
            <a:lvl6pPr marL="1524076" indent="0">
              <a:buNone/>
              <a:defRPr sz="600"/>
            </a:lvl6pPr>
            <a:lvl7pPr marL="1828891" indent="0">
              <a:buNone/>
              <a:defRPr sz="600"/>
            </a:lvl7pPr>
            <a:lvl8pPr marL="2133707" indent="0">
              <a:buNone/>
              <a:defRPr sz="600"/>
            </a:lvl8pPr>
            <a:lvl9pPr marL="2438522" indent="0">
              <a:buNone/>
              <a:defRPr sz="6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12/11/2025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dirty="0"/>
          </a:p>
        </p:txBody>
      </p:sp>
    </p:spTree>
    <p:extLst>
      <p:ext uri="{BB962C8B-B14F-4D97-AF65-F5344CB8AC3E}">
        <p14:creationId xmlns:p14="http://schemas.microsoft.com/office/powerpoint/2010/main" val="188288697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94859" y="3200400"/>
            <a:ext cx="3657600" cy="377825"/>
          </a:xfrm>
        </p:spPr>
        <p:txBody>
          <a:bodyPr anchor="b"/>
          <a:lstStyle>
            <a:lvl1pPr algn="l">
              <a:defRPr sz="1333" b="1"/>
            </a:lvl1pPr>
          </a:lstStyle>
          <a:p>
            <a:r>
              <a:rPr lang="en-US"/>
              <a:t>Click to edit Master title style</a:t>
            </a:r>
          </a:p>
        </p:txBody>
      </p:sp>
      <p:sp>
        <p:nvSpPr>
          <p:cNvPr id="3" name="Picture Placeholder 2"/>
          <p:cNvSpPr>
            <a:spLocks noGrp="1"/>
          </p:cNvSpPr>
          <p:nvPr>
            <p:ph type="pic" idx="1"/>
          </p:nvPr>
        </p:nvSpPr>
        <p:spPr>
          <a:xfrm>
            <a:off x="1194859" y="408517"/>
            <a:ext cx="3657600" cy="2743200"/>
          </a:xfrm>
        </p:spPr>
        <p:txBody>
          <a:bodyPr/>
          <a:lstStyle>
            <a:lvl1pPr marL="0" indent="0">
              <a:buNone/>
              <a:defRPr sz="2133"/>
            </a:lvl1pPr>
            <a:lvl2pPr marL="304815" indent="0">
              <a:buNone/>
              <a:defRPr sz="1867"/>
            </a:lvl2pPr>
            <a:lvl3pPr marL="609630" indent="0">
              <a:buNone/>
              <a:defRPr sz="1600"/>
            </a:lvl3pPr>
            <a:lvl4pPr marL="914446" indent="0">
              <a:buNone/>
              <a:defRPr sz="1333"/>
            </a:lvl4pPr>
            <a:lvl5pPr marL="1219261" indent="0">
              <a:buNone/>
              <a:defRPr sz="1333"/>
            </a:lvl5pPr>
            <a:lvl6pPr marL="1524076" indent="0">
              <a:buNone/>
              <a:defRPr sz="1333"/>
            </a:lvl6pPr>
            <a:lvl7pPr marL="1828891" indent="0">
              <a:buNone/>
              <a:defRPr sz="1333"/>
            </a:lvl7pPr>
            <a:lvl8pPr marL="2133707" indent="0">
              <a:buNone/>
              <a:defRPr sz="1333"/>
            </a:lvl8pPr>
            <a:lvl9pPr marL="2438522" indent="0">
              <a:buNone/>
              <a:defRPr sz="1333"/>
            </a:lvl9pPr>
          </a:lstStyle>
          <a:p>
            <a:endParaRPr lang="en-US" dirty="0"/>
          </a:p>
        </p:txBody>
      </p:sp>
      <p:sp>
        <p:nvSpPr>
          <p:cNvPr id="4" name="Text Placeholder 3"/>
          <p:cNvSpPr>
            <a:spLocks noGrp="1"/>
          </p:cNvSpPr>
          <p:nvPr>
            <p:ph type="body" sz="half" idx="2"/>
          </p:nvPr>
        </p:nvSpPr>
        <p:spPr>
          <a:xfrm>
            <a:off x="1194859" y="3578225"/>
            <a:ext cx="3657600" cy="536575"/>
          </a:xfrm>
        </p:spPr>
        <p:txBody>
          <a:bodyPr/>
          <a:lstStyle>
            <a:lvl1pPr marL="0" indent="0">
              <a:buNone/>
              <a:defRPr sz="933"/>
            </a:lvl1pPr>
            <a:lvl2pPr marL="304815" indent="0">
              <a:buNone/>
              <a:defRPr sz="800"/>
            </a:lvl2pPr>
            <a:lvl3pPr marL="609630" indent="0">
              <a:buNone/>
              <a:defRPr sz="667"/>
            </a:lvl3pPr>
            <a:lvl4pPr marL="914446" indent="0">
              <a:buNone/>
              <a:defRPr sz="600"/>
            </a:lvl4pPr>
            <a:lvl5pPr marL="1219261" indent="0">
              <a:buNone/>
              <a:defRPr sz="600"/>
            </a:lvl5pPr>
            <a:lvl6pPr marL="1524076" indent="0">
              <a:buNone/>
              <a:defRPr sz="600"/>
            </a:lvl6pPr>
            <a:lvl7pPr marL="1828891" indent="0">
              <a:buNone/>
              <a:defRPr sz="600"/>
            </a:lvl7pPr>
            <a:lvl8pPr marL="2133707" indent="0">
              <a:buNone/>
              <a:defRPr sz="600"/>
            </a:lvl8pPr>
            <a:lvl9pPr marL="2438522" indent="0">
              <a:buNone/>
              <a:defRPr sz="6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12/11/2025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dirty="0"/>
          </a:p>
        </p:txBody>
      </p:sp>
    </p:spTree>
    <p:extLst>
      <p:ext uri="{BB962C8B-B14F-4D97-AF65-F5344CB8AC3E}">
        <p14:creationId xmlns:p14="http://schemas.microsoft.com/office/powerpoint/2010/main" val="72332727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12/11/2025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dirty="0"/>
          </a:p>
        </p:txBody>
      </p:sp>
    </p:spTree>
    <p:extLst>
      <p:ext uri="{BB962C8B-B14F-4D97-AF65-F5344CB8AC3E}">
        <p14:creationId xmlns:p14="http://schemas.microsoft.com/office/powerpoint/2010/main" val="263782512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419600" y="183092"/>
            <a:ext cx="1371600" cy="3901017"/>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304800" y="183092"/>
            <a:ext cx="4013200" cy="3901017"/>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12/11/2025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dirty="0"/>
          </a:p>
        </p:txBody>
      </p:sp>
    </p:spTree>
    <p:extLst>
      <p:ext uri="{BB962C8B-B14F-4D97-AF65-F5344CB8AC3E}">
        <p14:creationId xmlns:p14="http://schemas.microsoft.com/office/powerpoint/2010/main" val="166669049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A538F4-C652-4A0E-1827-A801DD2B5CB7}"/>
              </a:ext>
            </a:extLst>
          </p:cNvPr>
          <p:cNvSpPr>
            <a:spLocks noGrp="1"/>
          </p:cNvSpPr>
          <p:nvPr>
            <p:ph type="ctrTitle"/>
          </p:nvPr>
        </p:nvSpPr>
        <p:spPr>
          <a:xfrm>
            <a:off x="1524000" y="1122363"/>
            <a:ext cx="9144000" cy="2387600"/>
          </a:xfrm>
        </p:spPr>
        <p:txBody>
          <a:bodyPr anchor="b"/>
          <a:lstStyle>
            <a:lvl1pPr algn="ctr">
              <a:defRPr sz="6000"/>
            </a:lvl1pPr>
          </a:lstStyle>
          <a:p>
            <a:r>
              <a:rPr lang="en-GB"/>
              <a:t>Click to edit Master title style</a:t>
            </a:r>
          </a:p>
        </p:txBody>
      </p:sp>
      <p:sp>
        <p:nvSpPr>
          <p:cNvPr id="3" name="Subtitle 2">
            <a:extLst>
              <a:ext uri="{FF2B5EF4-FFF2-40B4-BE49-F238E27FC236}">
                <a16:creationId xmlns:a16="http://schemas.microsoft.com/office/drawing/2014/main" id="{0974331A-9053-4E57-6D0E-6A828DFF7B9E}"/>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p>
        </p:txBody>
      </p:sp>
      <p:sp>
        <p:nvSpPr>
          <p:cNvPr id="4" name="Date Placeholder 3">
            <a:extLst>
              <a:ext uri="{FF2B5EF4-FFF2-40B4-BE49-F238E27FC236}">
                <a16:creationId xmlns:a16="http://schemas.microsoft.com/office/drawing/2014/main" id="{FB060CAF-B5B0-751C-B3CF-453DCFFE456B}"/>
              </a:ext>
            </a:extLst>
          </p:cNvPr>
          <p:cNvSpPr>
            <a:spLocks noGrp="1"/>
          </p:cNvSpPr>
          <p:nvPr>
            <p:ph type="dt" sz="half" idx="10"/>
          </p:nvPr>
        </p:nvSpPr>
        <p:spPr/>
        <p:txBody>
          <a:bodyPr/>
          <a:lstStyle/>
          <a:p>
            <a:fld id="{85FEE613-C9C3-4BB4-8A3A-A722611D6F47}" type="datetimeFigureOut">
              <a:rPr lang="en-GB" smtClean="0"/>
              <a:t>11/12/2025</a:t>
            </a:fld>
            <a:endParaRPr lang="en-GB"/>
          </a:p>
        </p:txBody>
      </p:sp>
      <p:sp>
        <p:nvSpPr>
          <p:cNvPr id="5" name="Footer Placeholder 4">
            <a:extLst>
              <a:ext uri="{FF2B5EF4-FFF2-40B4-BE49-F238E27FC236}">
                <a16:creationId xmlns:a16="http://schemas.microsoft.com/office/drawing/2014/main" id="{BBCC3C1A-EF88-8F95-44DA-089A1D1640C6}"/>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16BD0ACA-180B-3822-796F-ECB38CBD505B}"/>
              </a:ext>
            </a:extLst>
          </p:cNvPr>
          <p:cNvSpPr>
            <a:spLocks noGrp="1"/>
          </p:cNvSpPr>
          <p:nvPr>
            <p:ph type="sldNum" sz="quarter" idx="12"/>
          </p:nvPr>
        </p:nvSpPr>
        <p:spPr/>
        <p:txBody>
          <a:bodyPr/>
          <a:lstStyle/>
          <a:p>
            <a:fld id="{D8A118DB-0F46-4858-831A-56835A3D7964}" type="slidenum">
              <a:rPr lang="en-GB" smtClean="0"/>
              <a:t>‹#›</a:t>
            </a:fld>
            <a:endParaRPr lang="en-GB"/>
          </a:p>
        </p:txBody>
      </p:sp>
    </p:spTree>
    <p:extLst>
      <p:ext uri="{BB962C8B-B14F-4D97-AF65-F5344CB8AC3E}">
        <p14:creationId xmlns:p14="http://schemas.microsoft.com/office/powerpoint/2010/main" val="130670793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D5E71C-79CC-6877-41CC-E0089E073B36}"/>
              </a:ext>
            </a:extLst>
          </p:cNvPr>
          <p:cNvSpPr>
            <a:spLocks noGrp="1"/>
          </p:cNvSpPr>
          <p:nvPr>
            <p:ph type="title"/>
          </p:nvPr>
        </p:nvSpPr>
        <p:spPr/>
        <p:txBody>
          <a:bodyPr/>
          <a:lstStyle/>
          <a:p>
            <a:r>
              <a:rPr lang="en-GB"/>
              <a:t>Click to edit Master title style</a:t>
            </a:r>
          </a:p>
        </p:txBody>
      </p:sp>
      <p:sp>
        <p:nvSpPr>
          <p:cNvPr id="3" name="Content Placeholder 2">
            <a:extLst>
              <a:ext uri="{FF2B5EF4-FFF2-40B4-BE49-F238E27FC236}">
                <a16:creationId xmlns:a16="http://schemas.microsoft.com/office/drawing/2014/main" id="{54F2F66A-80E1-0AC4-D87E-A6DC97A048D8}"/>
              </a:ext>
            </a:extLst>
          </p:cNvPr>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a:extLst>
              <a:ext uri="{FF2B5EF4-FFF2-40B4-BE49-F238E27FC236}">
                <a16:creationId xmlns:a16="http://schemas.microsoft.com/office/drawing/2014/main" id="{51C50AAB-23B7-D714-C5E0-678FF3EEC04B}"/>
              </a:ext>
            </a:extLst>
          </p:cNvPr>
          <p:cNvSpPr>
            <a:spLocks noGrp="1"/>
          </p:cNvSpPr>
          <p:nvPr>
            <p:ph type="dt" sz="half" idx="10"/>
          </p:nvPr>
        </p:nvSpPr>
        <p:spPr/>
        <p:txBody>
          <a:bodyPr/>
          <a:lstStyle/>
          <a:p>
            <a:fld id="{85FEE613-C9C3-4BB4-8A3A-A722611D6F47}" type="datetimeFigureOut">
              <a:rPr lang="en-GB" smtClean="0"/>
              <a:t>11/12/2025</a:t>
            </a:fld>
            <a:endParaRPr lang="en-GB"/>
          </a:p>
        </p:txBody>
      </p:sp>
      <p:sp>
        <p:nvSpPr>
          <p:cNvPr id="5" name="Footer Placeholder 4">
            <a:extLst>
              <a:ext uri="{FF2B5EF4-FFF2-40B4-BE49-F238E27FC236}">
                <a16:creationId xmlns:a16="http://schemas.microsoft.com/office/drawing/2014/main" id="{D20D2688-40F8-BEC4-7246-81163BBA36B2}"/>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F7863BFF-9F08-1228-2B01-064B9131E046}"/>
              </a:ext>
            </a:extLst>
          </p:cNvPr>
          <p:cNvSpPr>
            <a:spLocks noGrp="1"/>
          </p:cNvSpPr>
          <p:nvPr>
            <p:ph type="sldNum" sz="quarter" idx="12"/>
          </p:nvPr>
        </p:nvSpPr>
        <p:spPr/>
        <p:txBody>
          <a:bodyPr/>
          <a:lstStyle/>
          <a:p>
            <a:fld id="{D8A118DB-0F46-4858-831A-56835A3D7964}" type="slidenum">
              <a:rPr lang="en-GB" smtClean="0"/>
              <a:t>‹#›</a:t>
            </a:fld>
            <a:endParaRPr lang="en-GB"/>
          </a:p>
        </p:txBody>
      </p:sp>
    </p:spTree>
    <p:extLst>
      <p:ext uri="{BB962C8B-B14F-4D97-AF65-F5344CB8AC3E}">
        <p14:creationId xmlns:p14="http://schemas.microsoft.com/office/powerpoint/2010/main" val="336732295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CF1D83-69D1-2C2A-5545-45F1F9D39D0F}"/>
              </a:ext>
            </a:extLst>
          </p:cNvPr>
          <p:cNvSpPr>
            <a:spLocks noGrp="1"/>
          </p:cNvSpPr>
          <p:nvPr>
            <p:ph type="title"/>
          </p:nvPr>
        </p:nvSpPr>
        <p:spPr>
          <a:xfrm>
            <a:off x="831850" y="1709738"/>
            <a:ext cx="10515600" cy="2852737"/>
          </a:xfrm>
        </p:spPr>
        <p:txBody>
          <a:bodyPr anchor="b"/>
          <a:lstStyle>
            <a:lvl1pPr>
              <a:defRPr sz="6000"/>
            </a:lvl1pPr>
          </a:lstStyle>
          <a:p>
            <a:r>
              <a:rPr lang="en-GB"/>
              <a:t>Click to edit Master title style</a:t>
            </a:r>
          </a:p>
        </p:txBody>
      </p:sp>
      <p:sp>
        <p:nvSpPr>
          <p:cNvPr id="3" name="Text Placeholder 2">
            <a:extLst>
              <a:ext uri="{FF2B5EF4-FFF2-40B4-BE49-F238E27FC236}">
                <a16:creationId xmlns:a16="http://schemas.microsoft.com/office/drawing/2014/main" id="{C7AED4E6-2194-5E12-EE74-7E5657ED5ADD}"/>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GB"/>
              <a:t>Click to edit Master text styles</a:t>
            </a:r>
          </a:p>
        </p:txBody>
      </p:sp>
      <p:sp>
        <p:nvSpPr>
          <p:cNvPr id="4" name="Date Placeholder 3">
            <a:extLst>
              <a:ext uri="{FF2B5EF4-FFF2-40B4-BE49-F238E27FC236}">
                <a16:creationId xmlns:a16="http://schemas.microsoft.com/office/drawing/2014/main" id="{77CE2E0E-497C-1F68-84A4-B14CA83210B4}"/>
              </a:ext>
            </a:extLst>
          </p:cNvPr>
          <p:cNvSpPr>
            <a:spLocks noGrp="1"/>
          </p:cNvSpPr>
          <p:nvPr>
            <p:ph type="dt" sz="half" idx="10"/>
          </p:nvPr>
        </p:nvSpPr>
        <p:spPr/>
        <p:txBody>
          <a:bodyPr/>
          <a:lstStyle/>
          <a:p>
            <a:fld id="{85FEE613-C9C3-4BB4-8A3A-A722611D6F47}" type="datetimeFigureOut">
              <a:rPr lang="en-GB" smtClean="0"/>
              <a:t>11/12/2025</a:t>
            </a:fld>
            <a:endParaRPr lang="en-GB"/>
          </a:p>
        </p:txBody>
      </p:sp>
      <p:sp>
        <p:nvSpPr>
          <p:cNvPr id="5" name="Footer Placeholder 4">
            <a:extLst>
              <a:ext uri="{FF2B5EF4-FFF2-40B4-BE49-F238E27FC236}">
                <a16:creationId xmlns:a16="http://schemas.microsoft.com/office/drawing/2014/main" id="{E3E9FD52-9FF6-E65A-A55E-ECC7A4520B79}"/>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36CCCDBA-6DC7-20B9-191E-575477A30714}"/>
              </a:ext>
            </a:extLst>
          </p:cNvPr>
          <p:cNvSpPr>
            <a:spLocks noGrp="1"/>
          </p:cNvSpPr>
          <p:nvPr>
            <p:ph type="sldNum" sz="quarter" idx="12"/>
          </p:nvPr>
        </p:nvSpPr>
        <p:spPr/>
        <p:txBody>
          <a:bodyPr/>
          <a:lstStyle/>
          <a:p>
            <a:fld id="{D8A118DB-0F46-4858-831A-56835A3D7964}" type="slidenum">
              <a:rPr lang="en-GB" smtClean="0"/>
              <a:t>‹#›</a:t>
            </a:fld>
            <a:endParaRPr lang="en-GB"/>
          </a:p>
        </p:txBody>
      </p:sp>
    </p:spTree>
    <p:extLst>
      <p:ext uri="{BB962C8B-B14F-4D97-AF65-F5344CB8AC3E}">
        <p14:creationId xmlns:p14="http://schemas.microsoft.com/office/powerpoint/2010/main" val="343048592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8940E2-4FD1-2224-8540-16ACB724FDC5}"/>
              </a:ext>
            </a:extLst>
          </p:cNvPr>
          <p:cNvSpPr>
            <a:spLocks noGrp="1"/>
          </p:cNvSpPr>
          <p:nvPr>
            <p:ph type="title"/>
          </p:nvPr>
        </p:nvSpPr>
        <p:spPr/>
        <p:txBody>
          <a:bodyPr/>
          <a:lstStyle/>
          <a:p>
            <a:r>
              <a:rPr lang="en-GB"/>
              <a:t>Click to edit Master title style</a:t>
            </a:r>
          </a:p>
        </p:txBody>
      </p:sp>
      <p:sp>
        <p:nvSpPr>
          <p:cNvPr id="3" name="Content Placeholder 2">
            <a:extLst>
              <a:ext uri="{FF2B5EF4-FFF2-40B4-BE49-F238E27FC236}">
                <a16:creationId xmlns:a16="http://schemas.microsoft.com/office/drawing/2014/main" id="{895947C5-0BAA-686B-54C9-6162622DB41A}"/>
              </a:ext>
            </a:extLst>
          </p:cNvPr>
          <p:cNvSpPr>
            <a:spLocks noGrp="1"/>
          </p:cNvSpPr>
          <p:nvPr>
            <p:ph sz="half" idx="1"/>
          </p:nvPr>
        </p:nvSpPr>
        <p:spPr>
          <a:xfrm>
            <a:off x="838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Content Placeholder 3">
            <a:extLst>
              <a:ext uri="{FF2B5EF4-FFF2-40B4-BE49-F238E27FC236}">
                <a16:creationId xmlns:a16="http://schemas.microsoft.com/office/drawing/2014/main" id="{B4D371F1-DC08-0160-2FD8-CF796C87A65D}"/>
              </a:ext>
            </a:extLst>
          </p:cNvPr>
          <p:cNvSpPr>
            <a:spLocks noGrp="1"/>
          </p:cNvSpPr>
          <p:nvPr>
            <p:ph sz="half" idx="2"/>
          </p:nvPr>
        </p:nvSpPr>
        <p:spPr>
          <a:xfrm>
            <a:off x="6172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5" name="Date Placeholder 4">
            <a:extLst>
              <a:ext uri="{FF2B5EF4-FFF2-40B4-BE49-F238E27FC236}">
                <a16:creationId xmlns:a16="http://schemas.microsoft.com/office/drawing/2014/main" id="{9EE47FD5-2849-A4F0-1EE1-D9AE241F1CB2}"/>
              </a:ext>
            </a:extLst>
          </p:cNvPr>
          <p:cNvSpPr>
            <a:spLocks noGrp="1"/>
          </p:cNvSpPr>
          <p:nvPr>
            <p:ph type="dt" sz="half" idx="10"/>
          </p:nvPr>
        </p:nvSpPr>
        <p:spPr/>
        <p:txBody>
          <a:bodyPr/>
          <a:lstStyle/>
          <a:p>
            <a:fld id="{85FEE613-C9C3-4BB4-8A3A-A722611D6F47}" type="datetimeFigureOut">
              <a:rPr lang="en-GB" smtClean="0"/>
              <a:t>11/12/2025</a:t>
            </a:fld>
            <a:endParaRPr lang="en-GB"/>
          </a:p>
        </p:txBody>
      </p:sp>
      <p:sp>
        <p:nvSpPr>
          <p:cNvPr id="6" name="Footer Placeholder 5">
            <a:extLst>
              <a:ext uri="{FF2B5EF4-FFF2-40B4-BE49-F238E27FC236}">
                <a16:creationId xmlns:a16="http://schemas.microsoft.com/office/drawing/2014/main" id="{0A7FD3E2-9B65-D5F4-0268-0E901B9A681E}"/>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65DF5492-8308-F79D-C371-DB4EAFC227A2}"/>
              </a:ext>
            </a:extLst>
          </p:cNvPr>
          <p:cNvSpPr>
            <a:spLocks noGrp="1"/>
          </p:cNvSpPr>
          <p:nvPr>
            <p:ph type="sldNum" sz="quarter" idx="12"/>
          </p:nvPr>
        </p:nvSpPr>
        <p:spPr/>
        <p:txBody>
          <a:bodyPr/>
          <a:lstStyle/>
          <a:p>
            <a:fld id="{D8A118DB-0F46-4858-831A-56835A3D7964}" type="slidenum">
              <a:rPr lang="en-GB" smtClean="0"/>
              <a:t>‹#›</a:t>
            </a:fld>
            <a:endParaRPr lang="en-GB"/>
          </a:p>
        </p:txBody>
      </p:sp>
    </p:spTree>
    <p:extLst>
      <p:ext uri="{BB962C8B-B14F-4D97-AF65-F5344CB8AC3E}">
        <p14:creationId xmlns:p14="http://schemas.microsoft.com/office/powerpoint/2010/main" val="34696573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9CFB21-AF05-B370-CBAB-79E946CA9F1A}"/>
              </a:ext>
            </a:extLst>
          </p:cNvPr>
          <p:cNvSpPr>
            <a:spLocks noGrp="1"/>
          </p:cNvSpPr>
          <p:nvPr>
            <p:ph type="title"/>
          </p:nvPr>
        </p:nvSpPr>
        <p:spPr>
          <a:xfrm>
            <a:off x="839788" y="365125"/>
            <a:ext cx="10515600" cy="1325563"/>
          </a:xfrm>
        </p:spPr>
        <p:txBody>
          <a:bodyPr/>
          <a:lstStyle/>
          <a:p>
            <a:r>
              <a:rPr lang="en-GB"/>
              <a:t>Click to edit Master title style</a:t>
            </a:r>
          </a:p>
        </p:txBody>
      </p:sp>
      <p:sp>
        <p:nvSpPr>
          <p:cNvPr id="3" name="Text Placeholder 2">
            <a:extLst>
              <a:ext uri="{FF2B5EF4-FFF2-40B4-BE49-F238E27FC236}">
                <a16:creationId xmlns:a16="http://schemas.microsoft.com/office/drawing/2014/main" id="{CE43AB0D-7CA2-1FF1-8071-483099E5BE4C}"/>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a:extLst>
              <a:ext uri="{FF2B5EF4-FFF2-40B4-BE49-F238E27FC236}">
                <a16:creationId xmlns:a16="http://schemas.microsoft.com/office/drawing/2014/main" id="{1941F6B4-4338-6D75-1252-7729DEC28579}"/>
              </a:ext>
            </a:extLst>
          </p:cNvPr>
          <p:cNvSpPr>
            <a:spLocks noGrp="1"/>
          </p:cNvSpPr>
          <p:nvPr>
            <p:ph sz="half" idx="2"/>
          </p:nvPr>
        </p:nvSpPr>
        <p:spPr>
          <a:xfrm>
            <a:off x="839788" y="2505075"/>
            <a:ext cx="5157787"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5" name="Text Placeholder 4">
            <a:extLst>
              <a:ext uri="{FF2B5EF4-FFF2-40B4-BE49-F238E27FC236}">
                <a16:creationId xmlns:a16="http://schemas.microsoft.com/office/drawing/2014/main" id="{1B689C3F-04B5-29B0-A015-90E3551C1BFA}"/>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a:extLst>
              <a:ext uri="{FF2B5EF4-FFF2-40B4-BE49-F238E27FC236}">
                <a16:creationId xmlns:a16="http://schemas.microsoft.com/office/drawing/2014/main" id="{F2E0B2E4-C1E7-8389-B667-5AC44D959DE2}"/>
              </a:ext>
            </a:extLst>
          </p:cNvPr>
          <p:cNvSpPr>
            <a:spLocks noGrp="1"/>
          </p:cNvSpPr>
          <p:nvPr>
            <p:ph sz="quarter" idx="4"/>
          </p:nvPr>
        </p:nvSpPr>
        <p:spPr>
          <a:xfrm>
            <a:off x="6172200" y="2505075"/>
            <a:ext cx="5183188"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7" name="Date Placeholder 6">
            <a:extLst>
              <a:ext uri="{FF2B5EF4-FFF2-40B4-BE49-F238E27FC236}">
                <a16:creationId xmlns:a16="http://schemas.microsoft.com/office/drawing/2014/main" id="{53D17408-A6E7-AE66-A3F0-610C48F1F08D}"/>
              </a:ext>
            </a:extLst>
          </p:cNvPr>
          <p:cNvSpPr>
            <a:spLocks noGrp="1"/>
          </p:cNvSpPr>
          <p:nvPr>
            <p:ph type="dt" sz="half" idx="10"/>
          </p:nvPr>
        </p:nvSpPr>
        <p:spPr/>
        <p:txBody>
          <a:bodyPr/>
          <a:lstStyle/>
          <a:p>
            <a:fld id="{85FEE613-C9C3-4BB4-8A3A-A722611D6F47}" type="datetimeFigureOut">
              <a:rPr lang="en-GB" smtClean="0"/>
              <a:t>11/12/2025</a:t>
            </a:fld>
            <a:endParaRPr lang="en-GB"/>
          </a:p>
        </p:txBody>
      </p:sp>
      <p:sp>
        <p:nvSpPr>
          <p:cNvPr id="8" name="Footer Placeholder 7">
            <a:extLst>
              <a:ext uri="{FF2B5EF4-FFF2-40B4-BE49-F238E27FC236}">
                <a16:creationId xmlns:a16="http://schemas.microsoft.com/office/drawing/2014/main" id="{CADB3358-4EA5-C89A-F802-45DA0A227FB3}"/>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84BAA0F5-9AFF-0531-E93E-2F5E06DB8B7D}"/>
              </a:ext>
            </a:extLst>
          </p:cNvPr>
          <p:cNvSpPr>
            <a:spLocks noGrp="1"/>
          </p:cNvSpPr>
          <p:nvPr>
            <p:ph type="sldNum" sz="quarter" idx="12"/>
          </p:nvPr>
        </p:nvSpPr>
        <p:spPr/>
        <p:txBody>
          <a:bodyPr/>
          <a:lstStyle/>
          <a:p>
            <a:fld id="{D8A118DB-0F46-4858-831A-56835A3D7964}" type="slidenum">
              <a:rPr lang="en-GB" smtClean="0"/>
              <a:t>‹#›</a:t>
            </a:fld>
            <a:endParaRPr lang="en-GB"/>
          </a:p>
        </p:txBody>
      </p:sp>
    </p:spTree>
    <p:extLst>
      <p:ext uri="{BB962C8B-B14F-4D97-AF65-F5344CB8AC3E}">
        <p14:creationId xmlns:p14="http://schemas.microsoft.com/office/powerpoint/2010/main" val="309300811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2EFA1A-5953-EA72-AF25-5B1CC6DB432F}"/>
              </a:ext>
            </a:extLst>
          </p:cNvPr>
          <p:cNvSpPr>
            <a:spLocks noGrp="1"/>
          </p:cNvSpPr>
          <p:nvPr>
            <p:ph type="title"/>
          </p:nvPr>
        </p:nvSpPr>
        <p:spPr/>
        <p:txBody>
          <a:bodyPr/>
          <a:lstStyle/>
          <a:p>
            <a:r>
              <a:rPr lang="en-GB"/>
              <a:t>Click to edit Master title style</a:t>
            </a:r>
          </a:p>
        </p:txBody>
      </p:sp>
      <p:sp>
        <p:nvSpPr>
          <p:cNvPr id="3" name="Date Placeholder 2">
            <a:extLst>
              <a:ext uri="{FF2B5EF4-FFF2-40B4-BE49-F238E27FC236}">
                <a16:creationId xmlns:a16="http://schemas.microsoft.com/office/drawing/2014/main" id="{3AA4E18D-33B4-42A7-C395-4274619249CF}"/>
              </a:ext>
            </a:extLst>
          </p:cNvPr>
          <p:cNvSpPr>
            <a:spLocks noGrp="1"/>
          </p:cNvSpPr>
          <p:nvPr>
            <p:ph type="dt" sz="half" idx="10"/>
          </p:nvPr>
        </p:nvSpPr>
        <p:spPr/>
        <p:txBody>
          <a:bodyPr/>
          <a:lstStyle/>
          <a:p>
            <a:fld id="{85FEE613-C9C3-4BB4-8A3A-A722611D6F47}" type="datetimeFigureOut">
              <a:rPr lang="en-GB" smtClean="0"/>
              <a:t>11/12/2025</a:t>
            </a:fld>
            <a:endParaRPr lang="en-GB"/>
          </a:p>
        </p:txBody>
      </p:sp>
      <p:sp>
        <p:nvSpPr>
          <p:cNvPr id="4" name="Footer Placeholder 3">
            <a:extLst>
              <a:ext uri="{FF2B5EF4-FFF2-40B4-BE49-F238E27FC236}">
                <a16:creationId xmlns:a16="http://schemas.microsoft.com/office/drawing/2014/main" id="{D3AF917F-173E-2443-A0FA-E8812539B4AA}"/>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193BB175-8F5B-1962-71CD-F2B530B5E047}"/>
              </a:ext>
            </a:extLst>
          </p:cNvPr>
          <p:cNvSpPr>
            <a:spLocks noGrp="1"/>
          </p:cNvSpPr>
          <p:nvPr>
            <p:ph type="sldNum" sz="quarter" idx="12"/>
          </p:nvPr>
        </p:nvSpPr>
        <p:spPr/>
        <p:txBody>
          <a:bodyPr/>
          <a:lstStyle/>
          <a:p>
            <a:fld id="{D8A118DB-0F46-4858-831A-56835A3D7964}" type="slidenum">
              <a:rPr lang="en-GB" smtClean="0"/>
              <a:t>‹#›</a:t>
            </a:fld>
            <a:endParaRPr lang="en-GB"/>
          </a:p>
        </p:txBody>
      </p:sp>
    </p:spTree>
    <p:extLst>
      <p:ext uri="{BB962C8B-B14F-4D97-AF65-F5344CB8AC3E}">
        <p14:creationId xmlns:p14="http://schemas.microsoft.com/office/powerpoint/2010/main" val="76413376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93B866A1-B56E-1D08-ECF5-3E9D0C509D81}"/>
              </a:ext>
            </a:extLst>
          </p:cNvPr>
          <p:cNvSpPr>
            <a:spLocks noGrp="1"/>
          </p:cNvSpPr>
          <p:nvPr>
            <p:ph type="dt" sz="half" idx="10"/>
          </p:nvPr>
        </p:nvSpPr>
        <p:spPr/>
        <p:txBody>
          <a:bodyPr/>
          <a:lstStyle/>
          <a:p>
            <a:fld id="{85FEE613-C9C3-4BB4-8A3A-A722611D6F47}" type="datetimeFigureOut">
              <a:rPr lang="en-GB" smtClean="0"/>
              <a:t>11/12/2025</a:t>
            </a:fld>
            <a:endParaRPr lang="en-GB"/>
          </a:p>
        </p:txBody>
      </p:sp>
      <p:sp>
        <p:nvSpPr>
          <p:cNvPr id="3" name="Footer Placeholder 2">
            <a:extLst>
              <a:ext uri="{FF2B5EF4-FFF2-40B4-BE49-F238E27FC236}">
                <a16:creationId xmlns:a16="http://schemas.microsoft.com/office/drawing/2014/main" id="{3063BF66-6C11-A364-36D5-13BDFE4020B0}"/>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7002C627-930E-3A1E-FFA2-1342011B85BF}"/>
              </a:ext>
            </a:extLst>
          </p:cNvPr>
          <p:cNvSpPr>
            <a:spLocks noGrp="1"/>
          </p:cNvSpPr>
          <p:nvPr>
            <p:ph type="sldNum" sz="quarter" idx="12"/>
          </p:nvPr>
        </p:nvSpPr>
        <p:spPr/>
        <p:txBody>
          <a:bodyPr/>
          <a:lstStyle/>
          <a:p>
            <a:fld id="{D8A118DB-0F46-4858-831A-56835A3D7964}" type="slidenum">
              <a:rPr lang="en-GB" smtClean="0"/>
              <a:t>‹#›</a:t>
            </a:fld>
            <a:endParaRPr lang="en-GB"/>
          </a:p>
        </p:txBody>
      </p:sp>
    </p:spTree>
    <p:extLst>
      <p:ext uri="{BB962C8B-B14F-4D97-AF65-F5344CB8AC3E}">
        <p14:creationId xmlns:p14="http://schemas.microsoft.com/office/powerpoint/2010/main" val="406076499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D33BF2-2F39-2964-B4F8-8DA50BD74419}"/>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p>
        </p:txBody>
      </p:sp>
      <p:sp>
        <p:nvSpPr>
          <p:cNvPr id="3" name="Content Placeholder 2">
            <a:extLst>
              <a:ext uri="{FF2B5EF4-FFF2-40B4-BE49-F238E27FC236}">
                <a16:creationId xmlns:a16="http://schemas.microsoft.com/office/drawing/2014/main" id="{03402EC6-B583-F102-2F19-9CDB52D8358E}"/>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Text Placeholder 3">
            <a:extLst>
              <a:ext uri="{FF2B5EF4-FFF2-40B4-BE49-F238E27FC236}">
                <a16:creationId xmlns:a16="http://schemas.microsoft.com/office/drawing/2014/main" id="{CB2CEBCE-082B-6E14-D10C-4CA8465165F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A253BDB4-304A-482F-5ADC-0346A82CEB23}"/>
              </a:ext>
            </a:extLst>
          </p:cNvPr>
          <p:cNvSpPr>
            <a:spLocks noGrp="1"/>
          </p:cNvSpPr>
          <p:nvPr>
            <p:ph type="dt" sz="half" idx="10"/>
          </p:nvPr>
        </p:nvSpPr>
        <p:spPr/>
        <p:txBody>
          <a:bodyPr/>
          <a:lstStyle/>
          <a:p>
            <a:fld id="{85FEE613-C9C3-4BB4-8A3A-A722611D6F47}" type="datetimeFigureOut">
              <a:rPr lang="en-GB" smtClean="0"/>
              <a:t>11/12/2025</a:t>
            </a:fld>
            <a:endParaRPr lang="en-GB"/>
          </a:p>
        </p:txBody>
      </p:sp>
      <p:sp>
        <p:nvSpPr>
          <p:cNvPr id="6" name="Footer Placeholder 5">
            <a:extLst>
              <a:ext uri="{FF2B5EF4-FFF2-40B4-BE49-F238E27FC236}">
                <a16:creationId xmlns:a16="http://schemas.microsoft.com/office/drawing/2014/main" id="{4E807157-B016-7DC1-4C13-D793576DB3CC}"/>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649AB85B-2A23-86D7-E3E8-9A46C7D9B67F}"/>
              </a:ext>
            </a:extLst>
          </p:cNvPr>
          <p:cNvSpPr>
            <a:spLocks noGrp="1"/>
          </p:cNvSpPr>
          <p:nvPr>
            <p:ph type="sldNum" sz="quarter" idx="12"/>
          </p:nvPr>
        </p:nvSpPr>
        <p:spPr/>
        <p:txBody>
          <a:bodyPr/>
          <a:lstStyle/>
          <a:p>
            <a:fld id="{D8A118DB-0F46-4858-831A-56835A3D7964}" type="slidenum">
              <a:rPr lang="en-GB" smtClean="0"/>
              <a:t>‹#›</a:t>
            </a:fld>
            <a:endParaRPr lang="en-GB"/>
          </a:p>
        </p:txBody>
      </p:sp>
    </p:spTree>
    <p:extLst>
      <p:ext uri="{BB962C8B-B14F-4D97-AF65-F5344CB8AC3E}">
        <p14:creationId xmlns:p14="http://schemas.microsoft.com/office/powerpoint/2010/main" val="215236656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8D6D6B-DC05-F83D-22DE-513CEBE78AA2}"/>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p>
        </p:txBody>
      </p:sp>
      <p:sp>
        <p:nvSpPr>
          <p:cNvPr id="3" name="Picture Placeholder 2">
            <a:extLst>
              <a:ext uri="{FF2B5EF4-FFF2-40B4-BE49-F238E27FC236}">
                <a16:creationId xmlns:a16="http://schemas.microsoft.com/office/drawing/2014/main" id="{C996843C-9D26-C7DC-92C8-C5B4C1CDA1AC}"/>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40871BC0-BF2D-8A89-863E-3EF51F04BA3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BB93B3D7-1A9E-7232-2ACF-5A486AF1B46E}"/>
              </a:ext>
            </a:extLst>
          </p:cNvPr>
          <p:cNvSpPr>
            <a:spLocks noGrp="1"/>
          </p:cNvSpPr>
          <p:nvPr>
            <p:ph type="dt" sz="half" idx="10"/>
          </p:nvPr>
        </p:nvSpPr>
        <p:spPr/>
        <p:txBody>
          <a:bodyPr/>
          <a:lstStyle/>
          <a:p>
            <a:fld id="{85FEE613-C9C3-4BB4-8A3A-A722611D6F47}" type="datetimeFigureOut">
              <a:rPr lang="en-GB" smtClean="0"/>
              <a:t>11/12/2025</a:t>
            </a:fld>
            <a:endParaRPr lang="en-GB"/>
          </a:p>
        </p:txBody>
      </p:sp>
      <p:sp>
        <p:nvSpPr>
          <p:cNvPr id="6" name="Footer Placeholder 5">
            <a:extLst>
              <a:ext uri="{FF2B5EF4-FFF2-40B4-BE49-F238E27FC236}">
                <a16:creationId xmlns:a16="http://schemas.microsoft.com/office/drawing/2014/main" id="{D238148B-E98D-F165-FD07-07CB0CAC6A3F}"/>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41185796-8328-51F9-6B24-376AC3F450FC}"/>
              </a:ext>
            </a:extLst>
          </p:cNvPr>
          <p:cNvSpPr>
            <a:spLocks noGrp="1"/>
          </p:cNvSpPr>
          <p:nvPr>
            <p:ph type="sldNum" sz="quarter" idx="12"/>
          </p:nvPr>
        </p:nvSpPr>
        <p:spPr/>
        <p:txBody>
          <a:bodyPr/>
          <a:lstStyle/>
          <a:p>
            <a:fld id="{D8A118DB-0F46-4858-831A-56835A3D7964}" type="slidenum">
              <a:rPr lang="en-GB" smtClean="0"/>
              <a:t>‹#›</a:t>
            </a:fld>
            <a:endParaRPr lang="en-GB"/>
          </a:p>
        </p:txBody>
      </p:sp>
    </p:spTree>
    <p:extLst>
      <p:ext uri="{BB962C8B-B14F-4D97-AF65-F5344CB8AC3E}">
        <p14:creationId xmlns:p14="http://schemas.microsoft.com/office/powerpoint/2010/main" val="313230606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96A112-0E79-F27A-171D-CFBC5D613446}"/>
              </a:ext>
            </a:extLst>
          </p:cNvPr>
          <p:cNvSpPr>
            <a:spLocks noGrp="1"/>
          </p:cNvSpPr>
          <p:nvPr>
            <p:ph type="title"/>
          </p:nvPr>
        </p:nvSpPr>
        <p:spPr/>
        <p:txBody>
          <a:bodyPr/>
          <a:lstStyle/>
          <a:p>
            <a:r>
              <a:rPr lang="en-GB"/>
              <a:t>Click to edit Master title style</a:t>
            </a:r>
          </a:p>
        </p:txBody>
      </p:sp>
      <p:sp>
        <p:nvSpPr>
          <p:cNvPr id="3" name="Vertical Text Placeholder 2">
            <a:extLst>
              <a:ext uri="{FF2B5EF4-FFF2-40B4-BE49-F238E27FC236}">
                <a16:creationId xmlns:a16="http://schemas.microsoft.com/office/drawing/2014/main" id="{300A658B-FCF9-5228-A238-D8AC1C924676}"/>
              </a:ext>
            </a:extLst>
          </p:cNvPr>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a:extLst>
              <a:ext uri="{FF2B5EF4-FFF2-40B4-BE49-F238E27FC236}">
                <a16:creationId xmlns:a16="http://schemas.microsoft.com/office/drawing/2014/main" id="{CD17814E-E51C-CF94-76D3-AC770DCF07E0}"/>
              </a:ext>
            </a:extLst>
          </p:cNvPr>
          <p:cNvSpPr>
            <a:spLocks noGrp="1"/>
          </p:cNvSpPr>
          <p:nvPr>
            <p:ph type="dt" sz="half" idx="10"/>
          </p:nvPr>
        </p:nvSpPr>
        <p:spPr/>
        <p:txBody>
          <a:bodyPr/>
          <a:lstStyle/>
          <a:p>
            <a:fld id="{85FEE613-C9C3-4BB4-8A3A-A722611D6F47}" type="datetimeFigureOut">
              <a:rPr lang="en-GB" smtClean="0"/>
              <a:t>11/12/2025</a:t>
            </a:fld>
            <a:endParaRPr lang="en-GB"/>
          </a:p>
        </p:txBody>
      </p:sp>
      <p:sp>
        <p:nvSpPr>
          <p:cNvPr id="5" name="Footer Placeholder 4">
            <a:extLst>
              <a:ext uri="{FF2B5EF4-FFF2-40B4-BE49-F238E27FC236}">
                <a16:creationId xmlns:a16="http://schemas.microsoft.com/office/drawing/2014/main" id="{DC1078D0-D71D-DC99-3D62-C52A26CF6A04}"/>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21B915FD-6587-0C46-E297-F87C51AD3E32}"/>
              </a:ext>
            </a:extLst>
          </p:cNvPr>
          <p:cNvSpPr>
            <a:spLocks noGrp="1"/>
          </p:cNvSpPr>
          <p:nvPr>
            <p:ph type="sldNum" sz="quarter" idx="12"/>
          </p:nvPr>
        </p:nvSpPr>
        <p:spPr/>
        <p:txBody>
          <a:bodyPr/>
          <a:lstStyle/>
          <a:p>
            <a:fld id="{D8A118DB-0F46-4858-831A-56835A3D7964}" type="slidenum">
              <a:rPr lang="en-GB" smtClean="0"/>
              <a:t>‹#›</a:t>
            </a:fld>
            <a:endParaRPr lang="en-GB"/>
          </a:p>
        </p:txBody>
      </p:sp>
    </p:spTree>
    <p:extLst>
      <p:ext uri="{BB962C8B-B14F-4D97-AF65-F5344CB8AC3E}">
        <p14:creationId xmlns:p14="http://schemas.microsoft.com/office/powerpoint/2010/main" val="1251279437"/>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4CAD91D8-8D2C-298C-1BD3-AE8789E725FE}"/>
              </a:ext>
            </a:extLst>
          </p:cNvPr>
          <p:cNvSpPr>
            <a:spLocks noGrp="1"/>
          </p:cNvSpPr>
          <p:nvPr>
            <p:ph type="title" orient="vert"/>
          </p:nvPr>
        </p:nvSpPr>
        <p:spPr>
          <a:xfrm>
            <a:off x="8724900" y="365125"/>
            <a:ext cx="2628900" cy="5811838"/>
          </a:xfrm>
        </p:spPr>
        <p:txBody>
          <a:bodyPr vert="eaVert"/>
          <a:lstStyle/>
          <a:p>
            <a:r>
              <a:rPr lang="en-GB"/>
              <a:t>Click to edit Master title style</a:t>
            </a:r>
          </a:p>
        </p:txBody>
      </p:sp>
      <p:sp>
        <p:nvSpPr>
          <p:cNvPr id="3" name="Vertical Text Placeholder 2">
            <a:extLst>
              <a:ext uri="{FF2B5EF4-FFF2-40B4-BE49-F238E27FC236}">
                <a16:creationId xmlns:a16="http://schemas.microsoft.com/office/drawing/2014/main" id="{C7A64D61-C717-6A63-3010-85153EDCA71F}"/>
              </a:ext>
            </a:extLst>
          </p:cNvPr>
          <p:cNvSpPr>
            <a:spLocks noGrp="1"/>
          </p:cNvSpPr>
          <p:nvPr>
            <p:ph type="body" orient="vert" idx="1"/>
          </p:nvPr>
        </p:nvSpPr>
        <p:spPr>
          <a:xfrm>
            <a:off x="838200" y="365125"/>
            <a:ext cx="7734300"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a:extLst>
              <a:ext uri="{FF2B5EF4-FFF2-40B4-BE49-F238E27FC236}">
                <a16:creationId xmlns:a16="http://schemas.microsoft.com/office/drawing/2014/main" id="{7D9B31F8-3C19-B141-6F93-8C301A916FD7}"/>
              </a:ext>
            </a:extLst>
          </p:cNvPr>
          <p:cNvSpPr>
            <a:spLocks noGrp="1"/>
          </p:cNvSpPr>
          <p:nvPr>
            <p:ph type="dt" sz="half" idx="10"/>
          </p:nvPr>
        </p:nvSpPr>
        <p:spPr/>
        <p:txBody>
          <a:bodyPr/>
          <a:lstStyle/>
          <a:p>
            <a:fld id="{85FEE613-C9C3-4BB4-8A3A-A722611D6F47}" type="datetimeFigureOut">
              <a:rPr lang="en-GB" smtClean="0"/>
              <a:t>11/12/2025</a:t>
            </a:fld>
            <a:endParaRPr lang="en-GB"/>
          </a:p>
        </p:txBody>
      </p:sp>
      <p:sp>
        <p:nvSpPr>
          <p:cNvPr id="5" name="Footer Placeholder 4">
            <a:extLst>
              <a:ext uri="{FF2B5EF4-FFF2-40B4-BE49-F238E27FC236}">
                <a16:creationId xmlns:a16="http://schemas.microsoft.com/office/drawing/2014/main" id="{B3CF1F84-9015-F0E4-C91B-500F3E259FAB}"/>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95030929-DE5B-0E47-BE09-39626AC0F786}"/>
              </a:ext>
            </a:extLst>
          </p:cNvPr>
          <p:cNvSpPr>
            <a:spLocks noGrp="1"/>
          </p:cNvSpPr>
          <p:nvPr>
            <p:ph type="sldNum" sz="quarter" idx="12"/>
          </p:nvPr>
        </p:nvSpPr>
        <p:spPr/>
        <p:txBody>
          <a:bodyPr/>
          <a:lstStyle/>
          <a:p>
            <a:fld id="{D8A118DB-0F46-4858-831A-56835A3D7964}" type="slidenum">
              <a:rPr lang="en-GB" smtClean="0"/>
              <a:t>‹#›</a:t>
            </a:fld>
            <a:endParaRPr lang="en-GB"/>
          </a:p>
        </p:txBody>
      </p:sp>
    </p:spTree>
    <p:extLst>
      <p:ext uri="{BB962C8B-B14F-4D97-AF65-F5344CB8AC3E}">
        <p14:creationId xmlns:p14="http://schemas.microsoft.com/office/powerpoint/2010/main" val="946927952"/>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1A717F-4288-2003-5903-A656E2C12247}"/>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IE"/>
          </a:p>
        </p:txBody>
      </p:sp>
      <p:sp>
        <p:nvSpPr>
          <p:cNvPr id="3" name="Subtitle 2">
            <a:extLst>
              <a:ext uri="{FF2B5EF4-FFF2-40B4-BE49-F238E27FC236}">
                <a16:creationId xmlns:a16="http://schemas.microsoft.com/office/drawing/2014/main" id="{BCDC82BF-5C7B-1EF7-2BF2-9BAA3D28C5F7}"/>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IE"/>
          </a:p>
        </p:txBody>
      </p:sp>
      <p:sp>
        <p:nvSpPr>
          <p:cNvPr id="4" name="Date Placeholder 3">
            <a:extLst>
              <a:ext uri="{FF2B5EF4-FFF2-40B4-BE49-F238E27FC236}">
                <a16:creationId xmlns:a16="http://schemas.microsoft.com/office/drawing/2014/main" id="{97E8CB86-3E72-C044-CD8E-0E4B7BA6AAD9}"/>
              </a:ext>
            </a:extLst>
          </p:cNvPr>
          <p:cNvSpPr>
            <a:spLocks noGrp="1"/>
          </p:cNvSpPr>
          <p:nvPr>
            <p:ph type="dt" sz="half" idx="10"/>
          </p:nvPr>
        </p:nvSpPr>
        <p:spPr/>
        <p:txBody>
          <a:bodyPr/>
          <a:lstStyle/>
          <a:p>
            <a:fld id="{8DE4161F-BC48-46BB-99C3-3DD3ABBB8342}" type="datetimeFigureOut">
              <a:rPr lang="en-IE" smtClean="0"/>
              <a:t>11/12/2025</a:t>
            </a:fld>
            <a:endParaRPr lang="en-IE"/>
          </a:p>
        </p:txBody>
      </p:sp>
      <p:sp>
        <p:nvSpPr>
          <p:cNvPr id="5" name="Footer Placeholder 4">
            <a:extLst>
              <a:ext uri="{FF2B5EF4-FFF2-40B4-BE49-F238E27FC236}">
                <a16:creationId xmlns:a16="http://schemas.microsoft.com/office/drawing/2014/main" id="{B3F6454D-8E1B-FB59-F6AB-7D7F21AA2001}"/>
              </a:ext>
            </a:extLst>
          </p:cNvPr>
          <p:cNvSpPr>
            <a:spLocks noGrp="1"/>
          </p:cNvSpPr>
          <p:nvPr>
            <p:ph type="ftr" sz="quarter" idx="11"/>
          </p:nvPr>
        </p:nvSpPr>
        <p:spPr/>
        <p:txBody>
          <a:bodyPr/>
          <a:lstStyle/>
          <a:p>
            <a:endParaRPr lang="en-IE"/>
          </a:p>
        </p:txBody>
      </p:sp>
      <p:sp>
        <p:nvSpPr>
          <p:cNvPr id="6" name="Slide Number Placeholder 5">
            <a:extLst>
              <a:ext uri="{FF2B5EF4-FFF2-40B4-BE49-F238E27FC236}">
                <a16:creationId xmlns:a16="http://schemas.microsoft.com/office/drawing/2014/main" id="{10E92BA7-F69D-6658-9807-325C2DFA1205}"/>
              </a:ext>
            </a:extLst>
          </p:cNvPr>
          <p:cNvSpPr>
            <a:spLocks noGrp="1"/>
          </p:cNvSpPr>
          <p:nvPr>
            <p:ph type="sldNum" sz="quarter" idx="12"/>
          </p:nvPr>
        </p:nvSpPr>
        <p:spPr/>
        <p:txBody>
          <a:bodyPr/>
          <a:lstStyle/>
          <a:p>
            <a:fld id="{CC19A5E8-C7F2-4A69-B438-A6B06BEC7698}" type="slidenum">
              <a:rPr lang="en-IE" smtClean="0"/>
              <a:t>‹#›</a:t>
            </a:fld>
            <a:endParaRPr lang="en-IE"/>
          </a:p>
        </p:txBody>
      </p:sp>
    </p:spTree>
    <p:extLst>
      <p:ext uri="{BB962C8B-B14F-4D97-AF65-F5344CB8AC3E}">
        <p14:creationId xmlns:p14="http://schemas.microsoft.com/office/powerpoint/2010/main" val="496394544"/>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DB43B7-BC03-684E-E2DB-918B61498DDE}"/>
              </a:ext>
            </a:extLst>
          </p:cNvPr>
          <p:cNvSpPr>
            <a:spLocks noGrp="1"/>
          </p:cNvSpPr>
          <p:nvPr>
            <p:ph type="title"/>
          </p:nvPr>
        </p:nvSpPr>
        <p:spPr/>
        <p:txBody>
          <a:bodyPr/>
          <a:lstStyle/>
          <a:p>
            <a:r>
              <a:rPr lang="en-US"/>
              <a:t>Click to edit Master title style</a:t>
            </a:r>
            <a:endParaRPr lang="en-IE"/>
          </a:p>
        </p:txBody>
      </p:sp>
      <p:sp>
        <p:nvSpPr>
          <p:cNvPr id="3" name="Content Placeholder 2">
            <a:extLst>
              <a:ext uri="{FF2B5EF4-FFF2-40B4-BE49-F238E27FC236}">
                <a16:creationId xmlns:a16="http://schemas.microsoft.com/office/drawing/2014/main" id="{B16227F8-73A9-0499-383E-2339BAA5AA2A}"/>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4" name="Date Placeholder 3">
            <a:extLst>
              <a:ext uri="{FF2B5EF4-FFF2-40B4-BE49-F238E27FC236}">
                <a16:creationId xmlns:a16="http://schemas.microsoft.com/office/drawing/2014/main" id="{A0AF2FE9-A4A4-9C20-495A-90CD0DC954C2}"/>
              </a:ext>
            </a:extLst>
          </p:cNvPr>
          <p:cNvSpPr>
            <a:spLocks noGrp="1"/>
          </p:cNvSpPr>
          <p:nvPr>
            <p:ph type="dt" sz="half" idx="10"/>
          </p:nvPr>
        </p:nvSpPr>
        <p:spPr/>
        <p:txBody>
          <a:bodyPr/>
          <a:lstStyle/>
          <a:p>
            <a:fld id="{8DE4161F-BC48-46BB-99C3-3DD3ABBB8342}" type="datetimeFigureOut">
              <a:rPr lang="en-IE" smtClean="0"/>
              <a:t>11/12/2025</a:t>
            </a:fld>
            <a:endParaRPr lang="en-IE"/>
          </a:p>
        </p:txBody>
      </p:sp>
      <p:sp>
        <p:nvSpPr>
          <p:cNvPr id="5" name="Footer Placeholder 4">
            <a:extLst>
              <a:ext uri="{FF2B5EF4-FFF2-40B4-BE49-F238E27FC236}">
                <a16:creationId xmlns:a16="http://schemas.microsoft.com/office/drawing/2014/main" id="{940E8529-2084-6BE7-1975-E7713A6B30CE}"/>
              </a:ext>
            </a:extLst>
          </p:cNvPr>
          <p:cNvSpPr>
            <a:spLocks noGrp="1"/>
          </p:cNvSpPr>
          <p:nvPr>
            <p:ph type="ftr" sz="quarter" idx="11"/>
          </p:nvPr>
        </p:nvSpPr>
        <p:spPr/>
        <p:txBody>
          <a:bodyPr/>
          <a:lstStyle/>
          <a:p>
            <a:endParaRPr lang="en-IE"/>
          </a:p>
        </p:txBody>
      </p:sp>
      <p:sp>
        <p:nvSpPr>
          <p:cNvPr id="6" name="Slide Number Placeholder 5">
            <a:extLst>
              <a:ext uri="{FF2B5EF4-FFF2-40B4-BE49-F238E27FC236}">
                <a16:creationId xmlns:a16="http://schemas.microsoft.com/office/drawing/2014/main" id="{15ADA763-7851-0A6F-2E83-F1355067D079}"/>
              </a:ext>
            </a:extLst>
          </p:cNvPr>
          <p:cNvSpPr>
            <a:spLocks noGrp="1"/>
          </p:cNvSpPr>
          <p:nvPr>
            <p:ph type="sldNum" sz="quarter" idx="12"/>
          </p:nvPr>
        </p:nvSpPr>
        <p:spPr/>
        <p:txBody>
          <a:bodyPr/>
          <a:lstStyle/>
          <a:p>
            <a:fld id="{CC19A5E8-C7F2-4A69-B438-A6B06BEC7698}" type="slidenum">
              <a:rPr lang="en-IE" smtClean="0"/>
              <a:t>‹#›</a:t>
            </a:fld>
            <a:endParaRPr lang="en-IE"/>
          </a:p>
        </p:txBody>
      </p:sp>
    </p:spTree>
    <p:extLst>
      <p:ext uri="{BB962C8B-B14F-4D97-AF65-F5344CB8AC3E}">
        <p14:creationId xmlns:p14="http://schemas.microsoft.com/office/powerpoint/2010/main" val="801001350"/>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7E8973-53EA-2D68-5C7C-E8D1580A7EED}"/>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IE"/>
          </a:p>
        </p:txBody>
      </p:sp>
      <p:sp>
        <p:nvSpPr>
          <p:cNvPr id="3" name="Text Placeholder 2">
            <a:extLst>
              <a:ext uri="{FF2B5EF4-FFF2-40B4-BE49-F238E27FC236}">
                <a16:creationId xmlns:a16="http://schemas.microsoft.com/office/drawing/2014/main" id="{80651D1D-43F4-49B8-514D-8AFA25F69F75}"/>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3BDEBBEF-87AD-1FF1-9DDF-DD1A7685CBB7}"/>
              </a:ext>
            </a:extLst>
          </p:cNvPr>
          <p:cNvSpPr>
            <a:spLocks noGrp="1"/>
          </p:cNvSpPr>
          <p:nvPr>
            <p:ph type="dt" sz="half" idx="10"/>
          </p:nvPr>
        </p:nvSpPr>
        <p:spPr/>
        <p:txBody>
          <a:bodyPr/>
          <a:lstStyle/>
          <a:p>
            <a:fld id="{8DE4161F-BC48-46BB-99C3-3DD3ABBB8342}" type="datetimeFigureOut">
              <a:rPr lang="en-IE" smtClean="0"/>
              <a:t>11/12/2025</a:t>
            </a:fld>
            <a:endParaRPr lang="en-IE"/>
          </a:p>
        </p:txBody>
      </p:sp>
      <p:sp>
        <p:nvSpPr>
          <p:cNvPr id="5" name="Footer Placeholder 4">
            <a:extLst>
              <a:ext uri="{FF2B5EF4-FFF2-40B4-BE49-F238E27FC236}">
                <a16:creationId xmlns:a16="http://schemas.microsoft.com/office/drawing/2014/main" id="{8FC9240D-A02A-DA09-DB47-B614B78E79B3}"/>
              </a:ext>
            </a:extLst>
          </p:cNvPr>
          <p:cNvSpPr>
            <a:spLocks noGrp="1"/>
          </p:cNvSpPr>
          <p:nvPr>
            <p:ph type="ftr" sz="quarter" idx="11"/>
          </p:nvPr>
        </p:nvSpPr>
        <p:spPr/>
        <p:txBody>
          <a:bodyPr/>
          <a:lstStyle/>
          <a:p>
            <a:endParaRPr lang="en-IE"/>
          </a:p>
        </p:txBody>
      </p:sp>
      <p:sp>
        <p:nvSpPr>
          <p:cNvPr id="6" name="Slide Number Placeholder 5">
            <a:extLst>
              <a:ext uri="{FF2B5EF4-FFF2-40B4-BE49-F238E27FC236}">
                <a16:creationId xmlns:a16="http://schemas.microsoft.com/office/drawing/2014/main" id="{9D92639A-7837-50EC-9D93-889290221E5C}"/>
              </a:ext>
            </a:extLst>
          </p:cNvPr>
          <p:cNvSpPr>
            <a:spLocks noGrp="1"/>
          </p:cNvSpPr>
          <p:nvPr>
            <p:ph type="sldNum" sz="quarter" idx="12"/>
          </p:nvPr>
        </p:nvSpPr>
        <p:spPr/>
        <p:txBody>
          <a:bodyPr/>
          <a:lstStyle/>
          <a:p>
            <a:fld id="{CC19A5E8-C7F2-4A69-B438-A6B06BEC7698}" type="slidenum">
              <a:rPr lang="en-IE" smtClean="0"/>
              <a:t>‹#›</a:t>
            </a:fld>
            <a:endParaRPr lang="en-IE"/>
          </a:p>
        </p:txBody>
      </p:sp>
    </p:spTree>
    <p:extLst>
      <p:ext uri="{BB962C8B-B14F-4D97-AF65-F5344CB8AC3E}">
        <p14:creationId xmlns:p14="http://schemas.microsoft.com/office/powerpoint/2010/main" val="4291292877"/>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EF6E2A-E759-8552-8BE9-C8D2E29E8FCF}"/>
              </a:ext>
            </a:extLst>
          </p:cNvPr>
          <p:cNvSpPr>
            <a:spLocks noGrp="1"/>
          </p:cNvSpPr>
          <p:nvPr>
            <p:ph type="title"/>
          </p:nvPr>
        </p:nvSpPr>
        <p:spPr/>
        <p:txBody>
          <a:bodyPr/>
          <a:lstStyle/>
          <a:p>
            <a:r>
              <a:rPr lang="en-US"/>
              <a:t>Click to edit Master title style</a:t>
            </a:r>
            <a:endParaRPr lang="en-IE"/>
          </a:p>
        </p:txBody>
      </p:sp>
      <p:sp>
        <p:nvSpPr>
          <p:cNvPr id="3" name="Content Placeholder 2">
            <a:extLst>
              <a:ext uri="{FF2B5EF4-FFF2-40B4-BE49-F238E27FC236}">
                <a16:creationId xmlns:a16="http://schemas.microsoft.com/office/drawing/2014/main" id="{838A3D1C-74A9-E2A4-3FE2-B3A931925EE9}"/>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4" name="Content Placeholder 3">
            <a:extLst>
              <a:ext uri="{FF2B5EF4-FFF2-40B4-BE49-F238E27FC236}">
                <a16:creationId xmlns:a16="http://schemas.microsoft.com/office/drawing/2014/main" id="{3910500B-4E60-1239-985D-3B33D1FC8D40}"/>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5" name="Date Placeholder 4">
            <a:extLst>
              <a:ext uri="{FF2B5EF4-FFF2-40B4-BE49-F238E27FC236}">
                <a16:creationId xmlns:a16="http://schemas.microsoft.com/office/drawing/2014/main" id="{6B817536-096E-1F3A-3D69-BAB9F167EBB3}"/>
              </a:ext>
            </a:extLst>
          </p:cNvPr>
          <p:cNvSpPr>
            <a:spLocks noGrp="1"/>
          </p:cNvSpPr>
          <p:nvPr>
            <p:ph type="dt" sz="half" idx="10"/>
          </p:nvPr>
        </p:nvSpPr>
        <p:spPr/>
        <p:txBody>
          <a:bodyPr/>
          <a:lstStyle/>
          <a:p>
            <a:fld id="{8DE4161F-BC48-46BB-99C3-3DD3ABBB8342}" type="datetimeFigureOut">
              <a:rPr lang="en-IE" smtClean="0"/>
              <a:t>11/12/2025</a:t>
            </a:fld>
            <a:endParaRPr lang="en-IE"/>
          </a:p>
        </p:txBody>
      </p:sp>
      <p:sp>
        <p:nvSpPr>
          <p:cNvPr id="6" name="Footer Placeholder 5">
            <a:extLst>
              <a:ext uri="{FF2B5EF4-FFF2-40B4-BE49-F238E27FC236}">
                <a16:creationId xmlns:a16="http://schemas.microsoft.com/office/drawing/2014/main" id="{C3B666CD-01FD-86E0-60B2-F78E415740DA}"/>
              </a:ext>
            </a:extLst>
          </p:cNvPr>
          <p:cNvSpPr>
            <a:spLocks noGrp="1"/>
          </p:cNvSpPr>
          <p:nvPr>
            <p:ph type="ftr" sz="quarter" idx="11"/>
          </p:nvPr>
        </p:nvSpPr>
        <p:spPr/>
        <p:txBody>
          <a:bodyPr/>
          <a:lstStyle/>
          <a:p>
            <a:endParaRPr lang="en-IE"/>
          </a:p>
        </p:txBody>
      </p:sp>
      <p:sp>
        <p:nvSpPr>
          <p:cNvPr id="7" name="Slide Number Placeholder 6">
            <a:extLst>
              <a:ext uri="{FF2B5EF4-FFF2-40B4-BE49-F238E27FC236}">
                <a16:creationId xmlns:a16="http://schemas.microsoft.com/office/drawing/2014/main" id="{CB1E0E94-6D6D-5E17-2DD6-68CE9BE75F0F}"/>
              </a:ext>
            </a:extLst>
          </p:cNvPr>
          <p:cNvSpPr>
            <a:spLocks noGrp="1"/>
          </p:cNvSpPr>
          <p:nvPr>
            <p:ph type="sldNum" sz="quarter" idx="12"/>
          </p:nvPr>
        </p:nvSpPr>
        <p:spPr/>
        <p:txBody>
          <a:bodyPr/>
          <a:lstStyle/>
          <a:p>
            <a:fld id="{CC19A5E8-C7F2-4A69-B438-A6B06BEC7698}" type="slidenum">
              <a:rPr lang="en-IE" smtClean="0"/>
              <a:t>‹#›</a:t>
            </a:fld>
            <a:endParaRPr lang="en-IE"/>
          </a:p>
        </p:txBody>
      </p:sp>
    </p:spTree>
    <p:extLst>
      <p:ext uri="{BB962C8B-B14F-4D97-AF65-F5344CB8AC3E}">
        <p14:creationId xmlns:p14="http://schemas.microsoft.com/office/powerpoint/2010/main" val="4213406518"/>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E7AFF7-6D4A-33DC-D5E9-F3B7BD7A9882}"/>
              </a:ext>
            </a:extLst>
          </p:cNvPr>
          <p:cNvSpPr>
            <a:spLocks noGrp="1"/>
          </p:cNvSpPr>
          <p:nvPr>
            <p:ph type="title"/>
          </p:nvPr>
        </p:nvSpPr>
        <p:spPr>
          <a:xfrm>
            <a:off x="839788" y="365125"/>
            <a:ext cx="10515600" cy="1325563"/>
          </a:xfrm>
        </p:spPr>
        <p:txBody>
          <a:bodyPr/>
          <a:lstStyle/>
          <a:p>
            <a:r>
              <a:rPr lang="en-US"/>
              <a:t>Click to edit Master title style</a:t>
            </a:r>
            <a:endParaRPr lang="en-IE"/>
          </a:p>
        </p:txBody>
      </p:sp>
      <p:sp>
        <p:nvSpPr>
          <p:cNvPr id="3" name="Text Placeholder 2">
            <a:extLst>
              <a:ext uri="{FF2B5EF4-FFF2-40B4-BE49-F238E27FC236}">
                <a16:creationId xmlns:a16="http://schemas.microsoft.com/office/drawing/2014/main" id="{10E9B0E5-2A90-0DAA-C37F-96CB5187E76D}"/>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2E39B957-EC60-600C-0249-A0D164792906}"/>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5" name="Text Placeholder 4">
            <a:extLst>
              <a:ext uri="{FF2B5EF4-FFF2-40B4-BE49-F238E27FC236}">
                <a16:creationId xmlns:a16="http://schemas.microsoft.com/office/drawing/2014/main" id="{AF2D24CA-A99C-E0B1-DB62-9D43BB1A5CFC}"/>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56E147BF-0701-08BE-13B6-48B566BEC97A}"/>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7" name="Date Placeholder 6">
            <a:extLst>
              <a:ext uri="{FF2B5EF4-FFF2-40B4-BE49-F238E27FC236}">
                <a16:creationId xmlns:a16="http://schemas.microsoft.com/office/drawing/2014/main" id="{DF21E18F-7AF0-FABC-EBD4-FAE33777B0AC}"/>
              </a:ext>
            </a:extLst>
          </p:cNvPr>
          <p:cNvSpPr>
            <a:spLocks noGrp="1"/>
          </p:cNvSpPr>
          <p:nvPr>
            <p:ph type="dt" sz="half" idx="10"/>
          </p:nvPr>
        </p:nvSpPr>
        <p:spPr/>
        <p:txBody>
          <a:bodyPr/>
          <a:lstStyle/>
          <a:p>
            <a:fld id="{8DE4161F-BC48-46BB-99C3-3DD3ABBB8342}" type="datetimeFigureOut">
              <a:rPr lang="en-IE" smtClean="0"/>
              <a:t>11/12/2025</a:t>
            </a:fld>
            <a:endParaRPr lang="en-IE"/>
          </a:p>
        </p:txBody>
      </p:sp>
      <p:sp>
        <p:nvSpPr>
          <p:cNvPr id="8" name="Footer Placeholder 7">
            <a:extLst>
              <a:ext uri="{FF2B5EF4-FFF2-40B4-BE49-F238E27FC236}">
                <a16:creationId xmlns:a16="http://schemas.microsoft.com/office/drawing/2014/main" id="{E82E8C2B-E289-E941-FDDB-393727544D23}"/>
              </a:ext>
            </a:extLst>
          </p:cNvPr>
          <p:cNvSpPr>
            <a:spLocks noGrp="1"/>
          </p:cNvSpPr>
          <p:nvPr>
            <p:ph type="ftr" sz="quarter" idx="11"/>
          </p:nvPr>
        </p:nvSpPr>
        <p:spPr/>
        <p:txBody>
          <a:bodyPr/>
          <a:lstStyle/>
          <a:p>
            <a:endParaRPr lang="en-IE"/>
          </a:p>
        </p:txBody>
      </p:sp>
      <p:sp>
        <p:nvSpPr>
          <p:cNvPr id="9" name="Slide Number Placeholder 8">
            <a:extLst>
              <a:ext uri="{FF2B5EF4-FFF2-40B4-BE49-F238E27FC236}">
                <a16:creationId xmlns:a16="http://schemas.microsoft.com/office/drawing/2014/main" id="{17497F0C-9B93-9BAC-D1C9-9AD3B78381E9}"/>
              </a:ext>
            </a:extLst>
          </p:cNvPr>
          <p:cNvSpPr>
            <a:spLocks noGrp="1"/>
          </p:cNvSpPr>
          <p:nvPr>
            <p:ph type="sldNum" sz="quarter" idx="12"/>
          </p:nvPr>
        </p:nvSpPr>
        <p:spPr/>
        <p:txBody>
          <a:bodyPr/>
          <a:lstStyle/>
          <a:p>
            <a:fld id="{CC19A5E8-C7F2-4A69-B438-A6B06BEC7698}" type="slidenum">
              <a:rPr lang="en-IE" smtClean="0"/>
              <a:t>‹#›</a:t>
            </a:fld>
            <a:endParaRPr lang="en-IE"/>
          </a:p>
        </p:txBody>
      </p:sp>
    </p:spTree>
    <p:extLst>
      <p:ext uri="{BB962C8B-B14F-4D97-AF65-F5344CB8AC3E}">
        <p14:creationId xmlns:p14="http://schemas.microsoft.com/office/powerpoint/2010/main" val="605062035"/>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242893-CEAE-7A07-6500-3B00D8E970AA}"/>
              </a:ext>
            </a:extLst>
          </p:cNvPr>
          <p:cNvSpPr>
            <a:spLocks noGrp="1"/>
          </p:cNvSpPr>
          <p:nvPr>
            <p:ph type="title"/>
          </p:nvPr>
        </p:nvSpPr>
        <p:spPr/>
        <p:txBody>
          <a:bodyPr/>
          <a:lstStyle/>
          <a:p>
            <a:r>
              <a:rPr lang="en-US"/>
              <a:t>Click to edit Master title style</a:t>
            </a:r>
            <a:endParaRPr lang="en-IE"/>
          </a:p>
        </p:txBody>
      </p:sp>
      <p:sp>
        <p:nvSpPr>
          <p:cNvPr id="3" name="Date Placeholder 2">
            <a:extLst>
              <a:ext uri="{FF2B5EF4-FFF2-40B4-BE49-F238E27FC236}">
                <a16:creationId xmlns:a16="http://schemas.microsoft.com/office/drawing/2014/main" id="{7EB3F07C-2B9E-FAC4-05FE-2C4EC412BA11}"/>
              </a:ext>
            </a:extLst>
          </p:cNvPr>
          <p:cNvSpPr>
            <a:spLocks noGrp="1"/>
          </p:cNvSpPr>
          <p:nvPr>
            <p:ph type="dt" sz="half" idx="10"/>
          </p:nvPr>
        </p:nvSpPr>
        <p:spPr/>
        <p:txBody>
          <a:bodyPr/>
          <a:lstStyle/>
          <a:p>
            <a:fld id="{8DE4161F-BC48-46BB-99C3-3DD3ABBB8342}" type="datetimeFigureOut">
              <a:rPr lang="en-IE" smtClean="0"/>
              <a:t>11/12/2025</a:t>
            </a:fld>
            <a:endParaRPr lang="en-IE"/>
          </a:p>
        </p:txBody>
      </p:sp>
      <p:sp>
        <p:nvSpPr>
          <p:cNvPr id="4" name="Footer Placeholder 3">
            <a:extLst>
              <a:ext uri="{FF2B5EF4-FFF2-40B4-BE49-F238E27FC236}">
                <a16:creationId xmlns:a16="http://schemas.microsoft.com/office/drawing/2014/main" id="{19806442-67D9-5286-F4AF-F7380E69FF00}"/>
              </a:ext>
            </a:extLst>
          </p:cNvPr>
          <p:cNvSpPr>
            <a:spLocks noGrp="1"/>
          </p:cNvSpPr>
          <p:nvPr>
            <p:ph type="ftr" sz="quarter" idx="11"/>
          </p:nvPr>
        </p:nvSpPr>
        <p:spPr/>
        <p:txBody>
          <a:bodyPr/>
          <a:lstStyle/>
          <a:p>
            <a:endParaRPr lang="en-IE"/>
          </a:p>
        </p:txBody>
      </p:sp>
      <p:sp>
        <p:nvSpPr>
          <p:cNvPr id="5" name="Slide Number Placeholder 4">
            <a:extLst>
              <a:ext uri="{FF2B5EF4-FFF2-40B4-BE49-F238E27FC236}">
                <a16:creationId xmlns:a16="http://schemas.microsoft.com/office/drawing/2014/main" id="{1CA0DBC6-94C8-F6FB-463E-48A93F1E75E8}"/>
              </a:ext>
            </a:extLst>
          </p:cNvPr>
          <p:cNvSpPr>
            <a:spLocks noGrp="1"/>
          </p:cNvSpPr>
          <p:nvPr>
            <p:ph type="sldNum" sz="quarter" idx="12"/>
          </p:nvPr>
        </p:nvSpPr>
        <p:spPr/>
        <p:txBody>
          <a:bodyPr/>
          <a:lstStyle/>
          <a:p>
            <a:fld id="{CC19A5E8-C7F2-4A69-B438-A6B06BEC7698}" type="slidenum">
              <a:rPr lang="en-IE" smtClean="0"/>
              <a:t>‹#›</a:t>
            </a:fld>
            <a:endParaRPr lang="en-IE"/>
          </a:p>
        </p:txBody>
      </p:sp>
    </p:spTree>
    <p:extLst>
      <p:ext uri="{BB962C8B-B14F-4D97-AF65-F5344CB8AC3E}">
        <p14:creationId xmlns:p14="http://schemas.microsoft.com/office/powerpoint/2010/main" val="75946421"/>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A7DE5875-6E5D-EE49-EA16-0E8920690C37}"/>
              </a:ext>
            </a:extLst>
          </p:cNvPr>
          <p:cNvSpPr>
            <a:spLocks noGrp="1"/>
          </p:cNvSpPr>
          <p:nvPr>
            <p:ph type="dt" sz="half" idx="10"/>
          </p:nvPr>
        </p:nvSpPr>
        <p:spPr/>
        <p:txBody>
          <a:bodyPr/>
          <a:lstStyle/>
          <a:p>
            <a:fld id="{8DE4161F-BC48-46BB-99C3-3DD3ABBB8342}" type="datetimeFigureOut">
              <a:rPr lang="en-IE" smtClean="0"/>
              <a:t>11/12/2025</a:t>
            </a:fld>
            <a:endParaRPr lang="en-IE"/>
          </a:p>
        </p:txBody>
      </p:sp>
      <p:sp>
        <p:nvSpPr>
          <p:cNvPr id="3" name="Footer Placeholder 2">
            <a:extLst>
              <a:ext uri="{FF2B5EF4-FFF2-40B4-BE49-F238E27FC236}">
                <a16:creationId xmlns:a16="http://schemas.microsoft.com/office/drawing/2014/main" id="{A30BA222-10E5-67C6-5ECF-0C2584F322E1}"/>
              </a:ext>
            </a:extLst>
          </p:cNvPr>
          <p:cNvSpPr>
            <a:spLocks noGrp="1"/>
          </p:cNvSpPr>
          <p:nvPr>
            <p:ph type="ftr" sz="quarter" idx="11"/>
          </p:nvPr>
        </p:nvSpPr>
        <p:spPr/>
        <p:txBody>
          <a:bodyPr/>
          <a:lstStyle/>
          <a:p>
            <a:endParaRPr lang="en-IE"/>
          </a:p>
        </p:txBody>
      </p:sp>
      <p:sp>
        <p:nvSpPr>
          <p:cNvPr id="4" name="Slide Number Placeholder 3">
            <a:extLst>
              <a:ext uri="{FF2B5EF4-FFF2-40B4-BE49-F238E27FC236}">
                <a16:creationId xmlns:a16="http://schemas.microsoft.com/office/drawing/2014/main" id="{DA01ACA3-0664-29D4-E5A8-C387F9F67D86}"/>
              </a:ext>
            </a:extLst>
          </p:cNvPr>
          <p:cNvSpPr>
            <a:spLocks noGrp="1"/>
          </p:cNvSpPr>
          <p:nvPr>
            <p:ph type="sldNum" sz="quarter" idx="12"/>
          </p:nvPr>
        </p:nvSpPr>
        <p:spPr/>
        <p:txBody>
          <a:bodyPr/>
          <a:lstStyle/>
          <a:p>
            <a:fld id="{CC19A5E8-C7F2-4A69-B438-A6B06BEC7698}" type="slidenum">
              <a:rPr lang="en-IE" smtClean="0"/>
              <a:t>‹#›</a:t>
            </a:fld>
            <a:endParaRPr lang="en-IE"/>
          </a:p>
        </p:txBody>
      </p:sp>
    </p:spTree>
    <p:extLst>
      <p:ext uri="{BB962C8B-B14F-4D97-AF65-F5344CB8AC3E}">
        <p14:creationId xmlns:p14="http://schemas.microsoft.com/office/powerpoint/2010/main" val="2485313722"/>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CDC9B4-6B09-41CE-7AFD-D4D0B74C3D2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E"/>
          </a:p>
        </p:txBody>
      </p:sp>
      <p:sp>
        <p:nvSpPr>
          <p:cNvPr id="3" name="Content Placeholder 2">
            <a:extLst>
              <a:ext uri="{FF2B5EF4-FFF2-40B4-BE49-F238E27FC236}">
                <a16:creationId xmlns:a16="http://schemas.microsoft.com/office/drawing/2014/main" id="{9F9B4398-5072-FED7-5086-132937F82CC7}"/>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4" name="Text Placeholder 3">
            <a:extLst>
              <a:ext uri="{FF2B5EF4-FFF2-40B4-BE49-F238E27FC236}">
                <a16:creationId xmlns:a16="http://schemas.microsoft.com/office/drawing/2014/main" id="{D583A88F-A7EA-BBA5-A031-97B50EBB882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14813883-388F-6D91-19B0-B399DFA99E40}"/>
              </a:ext>
            </a:extLst>
          </p:cNvPr>
          <p:cNvSpPr>
            <a:spLocks noGrp="1"/>
          </p:cNvSpPr>
          <p:nvPr>
            <p:ph type="dt" sz="half" idx="10"/>
          </p:nvPr>
        </p:nvSpPr>
        <p:spPr/>
        <p:txBody>
          <a:bodyPr/>
          <a:lstStyle/>
          <a:p>
            <a:fld id="{8DE4161F-BC48-46BB-99C3-3DD3ABBB8342}" type="datetimeFigureOut">
              <a:rPr lang="en-IE" smtClean="0"/>
              <a:t>11/12/2025</a:t>
            </a:fld>
            <a:endParaRPr lang="en-IE"/>
          </a:p>
        </p:txBody>
      </p:sp>
      <p:sp>
        <p:nvSpPr>
          <p:cNvPr id="6" name="Footer Placeholder 5">
            <a:extLst>
              <a:ext uri="{FF2B5EF4-FFF2-40B4-BE49-F238E27FC236}">
                <a16:creationId xmlns:a16="http://schemas.microsoft.com/office/drawing/2014/main" id="{A439EDFB-5AE0-C63E-AC30-72363C1EABD7}"/>
              </a:ext>
            </a:extLst>
          </p:cNvPr>
          <p:cNvSpPr>
            <a:spLocks noGrp="1"/>
          </p:cNvSpPr>
          <p:nvPr>
            <p:ph type="ftr" sz="quarter" idx="11"/>
          </p:nvPr>
        </p:nvSpPr>
        <p:spPr/>
        <p:txBody>
          <a:bodyPr/>
          <a:lstStyle/>
          <a:p>
            <a:endParaRPr lang="en-IE"/>
          </a:p>
        </p:txBody>
      </p:sp>
      <p:sp>
        <p:nvSpPr>
          <p:cNvPr id="7" name="Slide Number Placeholder 6">
            <a:extLst>
              <a:ext uri="{FF2B5EF4-FFF2-40B4-BE49-F238E27FC236}">
                <a16:creationId xmlns:a16="http://schemas.microsoft.com/office/drawing/2014/main" id="{E65AAE43-444C-B747-F7D2-159FC4B349ED}"/>
              </a:ext>
            </a:extLst>
          </p:cNvPr>
          <p:cNvSpPr>
            <a:spLocks noGrp="1"/>
          </p:cNvSpPr>
          <p:nvPr>
            <p:ph type="sldNum" sz="quarter" idx="12"/>
          </p:nvPr>
        </p:nvSpPr>
        <p:spPr/>
        <p:txBody>
          <a:bodyPr/>
          <a:lstStyle/>
          <a:p>
            <a:fld id="{CC19A5E8-C7F2-4A69-B438-A6B06BEC7698}" type="slidenum">
              <a:rPr lang="en-IE" smtClean="0"/>
              <a:t>‹#›</a:t>
            </a:fld>
            <a:endParaRPr lang="en-IE"/>
          </a:p>
        </p:txBody>
      </p:sp>
    </p:spTree>
    <p:extLst>
      <p:ext uri="{BB962C8B-B14F-4D97-AF65-F5344CB8AC3E}">
        <p14:creationId xmlns:p14="http://schemas.microsoft.com/office/powerpoint/2010/main" val="805152041"/>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3D7E14-FF20-AB66-17FF-5A5A58AA5536}"/>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E"/>
          </a:p>
        </p:txBody>
      </p:sp>
      <p:sp>
        <p:nvSpPr>
          <p:cNvPr id="3" name="Picture Placeholder 2">
            <a:extLst>
              <a:ext uri="{FF2B5EF4-FFF2-40B4-BE49-F238E27FC236}">
                <a16:creationId xmlns:a16="http://schemas.microsoft.com/office/drawing/2014/main" id="{B1FCA842-2E41-BF6F-EDC2-3302EBB2ABA4}"/>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IE"/>
          </a:p>
        </p:txBody>
      </p:sp>
      <p:sp>
        <p:nvSpPr>
          <p:cNvPr id="4" name="Text Placeholder 3">
            <a:extLst>
              <a:ext uri="{FF2B5EF4-FFF2-40B4-BE49-F238E27FC236}">
                <a16:creationId xmlns:a16="http://schemas.microsoft.com/office/drawing/2014/main" id="{4F44C73A-B447-4779-CD5A-610E079DBFA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18081C0-DA4C-C0E6-8F12-670B45E99826}"/>
              </a:ext>
            </a:extLst>
          </p:cNvPr>
          <p:cNvSpPr>
            <a:spLocks noGrp="1"/>
          </p:cNvSpPr>
          <p:nvPr>
            <p:ph type="dt" sz="half" idx="10"/>
          </p:nvPr>
        </p:nvSpPr>
        <p:spPr/>
        <p:txBody>
          <a:bodyPr/>
          <a:lstStyle/>
          <a:p>
            <a:fld id="{8DE4161F-BC48-46BB-99C3-3DD3ABBB8342}" type="datetimeFigureOut">
              <a:rPr lang="en-IE" smtClean="0"/>
              <a:t>11/12/2025</a:t>
            </a:fld>
            <a:endParaRPr lang="en-IE"/>
          </a:p>
        </p:txBody>
      </p:sp>
      <p:sp>
        <p:nvSpPr>
          <p:cNvPr id="6" name="Footer Placeholder 5">
            <a:extLst>
              <a:ext uri="{FF2B5EF4-FFF2-40B4-BE49-F238E27FC236}">
                <a16:creationId xmlns:a16="http://schemas.microsoft.com/office/drawing/2014/main" id="{3DB28420-BD68-1269-D1E4-10B87F19FB15}"/>
              </a:ext>
            </a:extLst>
          </p:cNvPr>
          <p:cNvSpPr>
            <a:spLocks noGrp="1"/>
          </p:cNvSpPr>
          <p:nvPr>
            <p:ph type="ftr" sz="quarter" idx="11"/>
          </p:nvPr>
        </p:nvSpPr>
        <p:spPr/>
        <p:txBody>
          <a:bodyPr/>
          <a:lstStyle/>
          <a:p>
            <a:endParaRPr lang="en-IE"/>
          </a:p>
        </p:txBody>
      </p:sp>
      <p:sp>
        <p:nvSpPr>
          <p:cNvPr id="7" name="Slide Number Placeholder 6">
            <a:extLst>
              <a:ext uri="{FF2B5EF4-FFF2-40B4-BE49-F238E27FC236}">
                <a16:creationId xmlns:a16="http://schemas.microsoft.com/office/drawing/2014/main" id="{48714796-0628-1690-B56B-E23AF1E48A8A}"/>
              </a:ext>
            </a:extLst>
          </p:cNvPr>
          <p:cNvSpPr>
            <a:spLocks noGrp="1"/>
          </p:cNvSpPr>
          <p:nvPr>
            <p:ph type="sldNum" sz="quarter" idx="12"/>
          </p:nvPr>
        </p:nvSpPr>
        <p:spPr/>
        <p:txBody>
          <a:bodyPr/>
          <a:lstStyle/>
          <a:p>
            <a:fld id="{CC19A5E8-C7F2-4A69-B438-A6B06BEC7698}" type="slidenum">
              <a:rPr lang="en-IE" smtClean="0"/>
              <a:t>‹#›</a:t>
            </a:fld>
            <a:endParaRPr lang="en-IE"/>
          </a:p>
        </p:txBody>
      </p:sp>
    </p:spTree>
    <p:extLst>
      <p:ext uri="{BB962C8B-B14F-4D97-AF65-F5344CB8AC3E}">
        <p14:creationId xmlns:p14="http://schemas.microsoft.com/office/powerpoint/2010/main" val="2409327655"/>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C9ACDB-42CD-B461-DBB3-A66EF73A0945}"/>
              </a:ext>
            </a:extLst>
          </p:cNvPr>
          <p:cNvSpPr>
            <a:spLocks noGrp="1"/>
          </p:cNvSpPr>
          <p:nvPr>
            <p:ph type="title"/>
          </p:nvPr>
        </p:nvSpPr>
        <p:spPr/>
        <p:txBody>
          <a:bodyPr/>
          <a:lstStyle/>
          <a:p>
            <a:r>
              <a:rPr lang="en-US"/>
              <a:t>Click to edit Master title style</a:t>
            </a:r>
            <a:endParaRPr lang="en-IE"/>
          </a:p>
        </p:txBody>
      </p:sp>
      <p:sp>
        <p:nvSpPr>
          <p:cNvPr id="3" name="Vertical Text Placeholder 2">
            <a:extLst>
              <a:ext uri="{FF2B5EF4-FFF2-40B4-BE49-F238E27FC236}">
                <a16:creationId xmlns:a16="http://schemas.microsoft.com/office/drawing/2014/main" id="{B4F5D7DC-39D2-8F83-3B99-ED9C76A4A276}"/>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4" name="Date Placeholder 3">
            <a:extLst>
              <a:ext uri="{FF2B5EF4-FFF2-40B4-BE49-F238E27FC236}">
                <a16:creationId xmlns:a16="http://schemas.microsoft.com/office/drawing/2014/main" id="{6B4D732F-50B8-940F-40CD-EEE089649741}"/>
              </a:ext>
            </a:extLst>
          </p:cNvPr>
          <p:cNvSpPr>
            <a:spLocks noGrp="1"/>
          </p:cNvSpPr>
          <p:nvPr>
            <p:ph type="dt" sz="half" idx="10"/>
          </p:nvPr>
        </p:nvSpPr>
        <p:spPr/>
        <p:txBody>
          <a:bodyPr/>
          <a:lstStyle/>
          <a:p>
            <a:fld id="{8DE4161F-BC48-46BB-99C3-3DD3ABBB8342}" type="datetimeFigureOut">
              <a:rPr lang="en-IE" smtClean="0"/>
              <a:t>11/12/2025</a:t>
            </a:fld>
            <a:endParaRPr lang="en-IE"/>
          </a:p>
        </p:txBody>
      </p:sp>
      <p:sp>
        <p:nvSpPr>
          <p:cNvPr id="5" name="Footer Placeholder 4">
            <a:extLst>
              <a:ext uri="{FF2B5EF4-FFF2-40B4-BE49-F238E27FC236}">
                <a16:creationId xmlns:a16="http://schemas.microsoft.com/office/drawing/2014/main" id="{4EEDBE49-75F2-7480-2041-5B1D5EC8B16B}"/>
              </a:ext>
            </a:extLst>
          </p:cNvPr>
          <p:cNvSpPr>
            <a:spLocks noGrp="1"/>
          </p:cNvSpPr>
          <p:nvPr>
            <p:ph type="ftr" sz="quarter" idx="11"/>
          </p:nvPr>
        </p:nvSpPr>
        <p:spPr/>
        <p:txBody>
          <a:bodyPr/>
          <a:lstStyle/>
          <a:p>
            <a:endParaRPr lang="en-IE"/>
          </a:p>
        </p:txBody>
      </p:sp>
      <p:sp>
        <p:nvSpPr>
          <p:cNvPr id="6" name="Slide Number Placeholder 5">
            <a:extLst>
              <a:ext uri="{FF2B5EF4-FFF2-40B4-BE49-F238E27FC236}">
                <a16:creationId xmlns:a16="http://schemas.microsoft.com/office/drawing/2014/main" id="{EE10922D-A03B-5609-C081-FAE676F5DD51}"/>
              </a:ext>
            </a:extLst>
          </p:cNvPr>
          <p:cNvSpPr>
            <a:spLocks noGrp="1"/>
          </p:cNvSpPr>
          <p:nvPr>
            <p:ph type="sldNum" sz="quarter" idx="12"/>
          </p:nvPr>
        </p:nvSpPr>
        <p:spPr/>
        <p:txBody>
          <a:bodyPr/>
          <a:lstStyle/>
          <a:p>
            <a:fld id="{CC19A5E8-C7F2-4A69-B438-A6B06BEC7698}" type="slidenum">
              <a:rPr lang="en-IE" smtClean="0"/>
              <a:t>‹#›</a:t>
            </a:fld>
            <a:endParaRPr lang="en-IE"/>
          </a:p>
        </p:txBody>
      </p:sp>
    </p:spTree>
    <p:extLst>
      <p:ext uri="{BB962C8B-B14F-4D97-AF65-F5344CB8AC3E}">
        <p14:creationId xmlns:p14="http://schemas.microsoft.com/office/powerpoint/2010/main" val="2519444376"/>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7419BEB1-2761-DF2A-9480-45B970100A07}"/>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IE"/>
          </a:p>
        </p:txBody>
      </p:sp>
      <p:sp>
        <p:nvSpPr>
          <p:cNvPr id="3" name="Vertical Text Placeholder 2">
            <a:extLst>
              <a:ext uri="{FF2B5EF4-FFF2-40B4-BE49-F238E27FC236}">
                <a16:creationId xmlns:a16="http://schemas.microsoft.com/office/drawing/2014/main" id="{30A576BF-435C-A5E7-B281-C398BCE29FB2}"/>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4" name="Date Placeholder 3">
            <a:extLst>
              <a:ext uri="{FF2B5EF4-FFF2-40B4-BE49-F238E27FC236}">
                <a16:creationId xmlns:a16="http://schemas.microsoft.com/office/drawing/2014/main" id="{647B2C6A-5E99-91E6-3A69-47FED4B11EA5}"/>
              </a:ext>
            </a:extLst>
          </p:cNvPr>
          <p:cNvSpPr>
            <a:spLocks noGrp="1"/>
          </p:cNvSpPr>
          <p:nvPr>
            <p:ph type="dt" sz="half" idx="10"/>
          </p:nvPr>
        </p:nvSpPr>
        <p:spPr/>
        <p:txBody>
          <a:bodyPr/>
          <a:lstStyle/>
          <a:p>
            <a:fld id="{8DE4161F-BC48-46BB-99C3-3DD3ABBB8342}" type="datetimeFigureOut">
              <a:rPr lang="en-IE" smtClean="0"/>
              <a:t>11/12/2025</a:t>
            </a:fld>
            <a:endParaRPr lang="en-IE"/>
          </a:p>
        </p:txBody>
      </p:sp>
      <p:sp>
        <p:nvSpPr>
          <p:cNvPr id="5" name="Footer Placeholder 4">
            <a:extLst>
              <a:ext uri="{FF2B5EF4-FFF2-40B4-BE49-F238E27FC236}">
                <a16:creationId xmlns:a16="http://schemas.microsoft.com/office/drawing/2014/main" id="{A0B8AF4D-0F64-E29B-2E7D-ADBC436D6C93}"/>
              </a:ext>
            </a:extLst>
          </p:cNvPr>
          <p:cNvSpPr>
            <a:spLocks noGrp="1"/>
          </p:cNvSpPr>
          <p:nvPr>
            <p:ph type="ftr" sz="quarter" idx="11"/>
          </p:nvPr>
        </p:nvSpPr>
        <p:spPr/>
        <p:txBody>
          <a:bodyPr/>
          <a:lstStyle/>
          <a:p>
            <a:endParaRPr lang="en-IE"/>
          </a:p>
        </p:txBody>
      </p:sp>
      <p:sp>
        <p:nvSpPr>
          <p:cNvPr id="6" name="Slide Number Placeholder 5">
            <a:extLst>
              <a:ext uri="{FF2B5EF4-FFF2-40B4-BE49-F238E27FC236}">
                <a16:creationId xmlns:a16="http://schemas.microsoft.com/office/drawing/2014/main" id="{DFEBEC11-70A8-650E-B682-27AE31AEA4B3}"/>
              </a:ext>
            </a:extLst>
          </p:cNvPr>
          <p:cNvSpPr>
            <a:spLocks noGrp="1"/>
          </p:cNvSpPr>
          <p:nvPr>
            <p:ph type="sldNum" sz="quarter" idx="12"/>
          </p:nvPr>
        </p:nvSpPr>
        <p:spPr/>
        <p:txBody>
          <a:bodyPr/>
          <a:lstStyle/>
          <a:p>
            <a:fld id="{CC19A5E8-C7F2-4A69-B438-A6B06BEC7698}" type="slidenum">
              <a:rPr lang="en-IE" smtClean="0"/>
              <a:t>‹#›</a:t>
            </a:fld>
            <a:endParaRPr lang="en-IE"/>
          </a:p>
        </p:txBody>
      </p:sp>
    </p:spTree>
    <p:extLst>
      <p:ext uri="{BB962C8B-B14F-4D97-AF65-F5344CB8AC3E}">
        <p14:creationId xmlns:p14="http://schemas.microsoft.com/office/powerpoint/2010/main" val="561094085"/>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IE"/>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IE"/>
          </a:p>
        </p:txBody>
      </p:sp>
      <p:sp>
        <p:nvSpPr>
          <p:cNvPr id="4" name="Date Placeholder 3"/>
          <p:cNvSpPr>
            <a:spLocks noGrp="1"/>
          </p:cNvSpPr>
          <p:nvPr>
            <p:ph type="dt" sz="half" idx="10"/>
          </p:nvPr>
        </p:nvSpPr>
        <p:spPr/>
        <p:txBody>
          <a:bodyPr/>
          <a:lstStyle/>
          <a:p>
            <a:fld id="{A0CB1C03-F7BE-42EF-89B2-3FF393FBE984}" type="datetimeFigureOut">
              <a:rPr lang="en-IE" smtClean="0"/>
              <a:t>11/12/2025</a:t>
            </a:fld>
            <a:endParaRPr lang="en-IE"/>
          </a:p>
        </p:txBody>
      </p:sp>
      <p:sp>
        <p:nvSpPr>
          <p:cNvPr id="5" name="Footer Placeholder 4"/>
          <p:cNvSpPr>
            <a:spLocks noGrp="1"/>
          </p:cNvSpPr>
          <p:nvPr>
            <p:ph type="ftr" sz="quarter" idx="11"/>
          </p:nvPr>
        </p:nvSpPr>
        <p:spPr/>
        <p:txBody>
          <a:bodyPr/>
          <a:lstStyle/>
          <a:p>
            <a:endParaRPr lang="en-IE"/>
          </a:p>
        </p:txBody>
      </p:sp>
      <p:sp>
        <p:nvSpPr>
          <p:cNvPr id="6" name="Slide Number Placeholder 5"/>
          <p:cNvSpPr>
            <a:spLocks noGrp="1"/>
          </p:cNvSpPr>
          <p:nvPr>
            <p:ph type="sldNum" sz="quarter" idx="12"/>
          </p:nvPr>
        </p:nvSpPr>
        <p:spPr/>
        <p:txBody>
          <a:bodyPr/>
          <a:lstStyle/>
          <a:p>
            <a:fld id="{02270940-DDCD-42A9-ABF6-0874C9E2E5BD}" type="slidenum">
              <a:rPr lang="en-IE" smtClean="0"/>
              <a:t>‹#›</a:t>
            </a:fld>
            <a:endParaRPr lang="en-IE"/>
          </a:p>
        </p:txBody>
      </p:sp>
    </p:spTree>
    <p:extLst>
      <p:ext uri="{BB962C8B-B14F-4D97-AF65-F5344CB8AC3E}">
        <p14:creationId xmlns:p14="http://schemas.microsoft.com/office/powerpoint/2010/main" val="2169587617"/>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IE"/>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4" name="Date Placeholder 3"/>
          <p:cNvSpPr>
            <a:spLocks noGrp="1"/>
          </p:cNvSpPr>
          <p:nvPr>
            <p:ph type="dt" sz="half" idx="10"/>
          </p:nvPr>
        </p:nvSpPr>
        <p:spPr/>
        <p:txBody>
          <a:bodyPr/>
          <a:lstStyle/>
          <a:p>
            <a:fld id="{A0CB1C03-F7BE-42EF-89B2-3FF393FBE984}" type="datetimeFigureOut">
              <a:rPr lang="en-IE" smtClean="0"/>
              <a:t>11/12/2025</a:t>
            </a:fld>
            <a:endParaRPr lang="en-IE"/>
          </a:p>
        </p:txBody>
      </p:sp>
      <p:sp>
        <p:nvSpPr>
          <p:cNvPr id="5" name="Footer Placeholder 4"/>
          <p:cNvSpPr>
            <a:spLocks noGrp="1"/>
          </p:cNvSpPr>
          <p:nvPr>
            <p:ph type="ftr" sz="quarter" idx="11"/>
          </p:nvPr>
        </p:nvSpPr>
        <p:spPr/>
        <p:txBody>
          <a:bodyPr/>
          <a:lstStyle/>
          <a:p>
            <a:endParaRPr lang="en-IE"/>
          </a:p>
        </p:txBody>
      </p:sp>
      <p:sp>
        <p:nvSpPr>
          <p:cNvPr id="6" name="Slide Number Placeholder 5"/>
          <p:cNvSpPr>
            <a:spLocks noGrp="1"/>
          </p:cNvSpPr>
          <p:nvPr>
            <p:ph type="sldNum" sz="quarter" idx="12"/>
          </p:nvPr>
        </p:nvSpPr>
        <p:spPr/>
        <p:txBody>
          <a:bodyPr/>
          <a:lstStyle/>
          <a:p>
            <a:fld id="{02270940-DDCD-42A9-ABF6-0874C9E2E5BD}" type="slidenum">
              <a:rPr lang="en-IE" smtClean="0"/>
              <a:t>‹#›</a:t>
            </a:fld>
            <a:endParaRPr lang="en-IE"/>
          </a:p>
        </p:txBody>
      </p:sp>
    </p:spTree>
    <p:extLst>
      <p:ext uri="{BB962C8B-B14F-4D97-AF65-F5344CB8AC3E}">
        <p14:creationId xmlns:p14="http://schemas.microsoft.com/office/powerpoint/2010/main" val="3334330602"/>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IE"/>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A0CB1C03-F7BE-42EF-89B2-3FF393FBE984}" type="datetimeFigureOut">
              <a:rPr lang="en-IE" smtClean="0"/>
              <a:t>11/12/2025</a:t>
            </a:fld>
            <a:endParaRPr lang="en-IE"/>
          </a:p>
        </p:txBody>
      </p:sp>
      <p:sp>
        <p:nvSpPr>
          <p:cNvPr id="5" name="Footer Placeholder 4"/>
          <p:cNvSpPr>
            <a:spLocks noGrp="1"/>
          </p:cNvSpPr>
          <p:nvPr>
            <p:ph type="ftr" sz="quarter" idx="11"/>
          </p:nvPr>
        </p:nvSpPr>
        <p:spPr/>
        <p:txBody>
          <a:bodyPr/>
          <a:lstStyle/>
          <a:p>
            <a:endParaRPr lang="en-IE"/>
          </a:p>
        </p:txBody>
      </p:sp>
      <p:sp>
        <p:nvSpPr>
          <p:cNvPr id="6" name="Slide Number Placeholder 5"/>
          <p:cNvSpPr>
            <a:spLocks noGrp="1"/>
          </p:cNvSpPr>
          <p:nvPr>
            <p:ph type="sldNum" sz="quarter" idx="12"/>
          </p:nvPr>
        </p:nvSpPr>
        <p:spPr/>
        <p:txBody>
          <a:bodyPr/>
          <a:lstStyle/>
          <a:p>
            <a:fld id="{02270940-DDCD-42A9-ABF6-0874C9E2E5BD}" type="slidenum">
              <a:rPr lang="en-IE" smtClean="0"/>
              <a:t>‹#›</a:t>
            </a:fld>
            <a:endParaRPr lang="en-IE"/>
          </a:p>
        </p:txBody>
      </p:sp>
    </p:spTree>
    <p:extLst>
      <p:ext uri="{BB962C8B-B14F-4D97-AF65-F5344CB8AC3E}">
        <p14:creationId xmlns:p14="http://schemas.microsoft.com/office/powerpoint/2010/main" val="1658215942"/>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IE"/>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5" name="Date Placeholder 4"/>
          <p:cNvSpPr>
            <a:spLocks noGrp="1"/>
          </p:cNvSpPr>
          <p:nvPr>
            <p:ph type="dt" sz="half" idx="10"/>
          </p:nvPr>
        </p:nvSpPr>
        <p:spPr/>
        <p:txBody>
          <a:bodyPr/>
          <a:lstStyle/>
          <a:p>
            <a:fld id="{A0CB1C03-F7BE-42EF-89B2-3FF393FBE984}" type="datetimeFigureOut">
              <a:rPr lang="en-IE" smtClean="0"/>
              <a:t>11/12/2025</a:t>
            </a:fld>
            <a:endParaRPr lang="en-IE"/>
          </a:p>
        </p:txBody>
      </p:sp>
      <p:sp>
        <p:nvSpPr>
          <p:cNvPr id="6" name="Footer Placeholder 5"/>
          <p:cNvSpPr>
            <a:spLocks noGrp="1"/>
          </p:cNvSpPr>
          <p:nvPr>
            <p:ph type="ftr" sz="quarter" idx="11"/>
          </p:nvPr>
        </p:nvSpPr>
        <p:spPr/>
        <p:txBody>
          <a:bodyPr/>
          <a:lstStyle/>
          <a:p>
            <a:endParaRPr lang="en-IE"/>
          </a:p>
        </p:txBody>
      </p:sp>
      <p:sp>
        <p:nvSpPr>
          <p:cNvPr id="7" name="Slide Number Placeholder 6"/>
          <p:cNvSpPr>
            <a:spLocks noGrp="1"/>
          </p:cNvSpPr>
          <p:nvPr>
            <p:ph type="sldNum" sz="quarter" idx="12"/>
          </p:nvPr>
        </p:nvSpPr>
        <p:spPr/>
        <p:txBody>
          <a:bodyPr/>
          <a:lstStyle/>
          <a:p>
            <a:fld id="{02270940-DDCD-42A9-ABF6-0874C9E2E5BD}" type="slidenum">
              <a:rPr lang="en-IE" smtClean="0"/>
              <a:t>‹#›</a:t>
            </a:fld>
            <a:endParaRPr lang="en-IE"/>
          </a:p>
        </p:txBody>
      </p:sp>
    </p:spTree>
    <p:extLst>
      <p:ext uri="{BB962C8B-B14F-4D97-AF65-F5344CB8AC3E}">
        <p14:creationId xmlns:p14="http://schemas.microsoft.com/office/powerpoint/2010/main" val="1506245839"/>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IE"/>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7" name="Date Placeholder 6"/>
          <p:cNvSpPr>
            <a:spLocks noGrp="1"/>
          </p:cNvSpPr>
          <p:nvPr>
            <p:ph type="dt" sz="half" idx="10"/>
          </p:nvPr>
        </p:nvSpPr>
        <p:spPr/>
        <p:txBody>
          <a:bodyPr/>
          <a:lstStyle/>
          <a:p>
            <a:fld id="{A0CB1C03-F7BE-42EF-89B2-3FF393FBE984}" type="datetimeFigureOut">
              <a:rPr lang="en-IE" smtClean="0"/>
              <a:t>11/12/2025</a:t>
            </a:fld>
            <a:endParaRPr lang="en-IE"/>
          </a:p>
        </p:txBody>
      </p:sp>
      <p:sp>
        <p:nvSpPr>
          <p:cNvPr id="8" name="Footer Placeholder 7"/>
          <p:cNvSpPr>
            <a:spLocks noGrp="1"/>
          </p:cNvSpPr>
          <p:nvPr>
            <p:ph type="ftr" sz="quarter" idx="11"/>
          </p:nvPr>
        </p:nvSpPr>
        <p:spPr/>
        <p:txBody>
          <a:bodyPr/>
          <a:lstStyle/>
          <a:p>
            <a:endParaRPr lang="en-IE"/>
          </a:p>
        </p:txBody>
      </p:sp>
      <p:sp>
        <p:nvSpPr>
          <p:cNvPr id="9" name="Slide Number Placeholder 8"/>
          <p:cNvSpPr>
            <a:spLocks noGrp="1"/>
          </p:cNvSpPr>
          <p:nvPr>
            <p:ph type="sldNum" sz="quarter" idx="12"/>
          </p:nvPr>
        </p:nvSpPr>
        <p:spPr/>
        <p:txBody>
          <a:bodyPr/>
          <a:lstStyle/>
          <a:p>
            <a:fld id="{02270940-DDCD-42A9-ABF6-0874C9E2E5BD}" type="slidenum">
              <a:rPr lang="en-IE" smtClean="0"/>
              <a:t>‹#›</a:t>
            </a:fld>
            <a:endParaRPr lang="en-IE"/>
          </a:p>
        </p:txBody>
      </p:sp>
    </p:spTree>
    <p:extLst>
      <p:ext uri="{BB962C8B-B14F-4D97-AF65-F5344CB8AC3E}">
        <p14:creationId xmlns:p14="http://schemas.microsoft.com/office/powerpoint/2010/main" val="4100153771"/>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IE"/>
          </a:p>
        </p:txBody>
      </p:sp>
      <p:sp>
        <p:nvSpPr>
          <p:cNvPr id="3" name="Date Placeholder 2"/>
          <p:cNvSpPr>
            <a:spLocks noGrp="1"/>
          </p:cNvSpPr>
          <p:nvPr>
            <p:ph type="dt" sz="half" idx="10"/>
          </p:nvPr>
        </p:nvSpPr>
        <p:spPr/>
        <p:txBody>
          <a:bodyPr/>
          <a:lstStyle/>
          <a:p>
            <a:fld id="{A0CB1C03-F7BE-42EF-89B2-3FF393FBE984}" type="datetimeFigureOut">
              <a:rPr lang="en-IE" smtClean="0"/>
              <a:t>11/12/2025</a:t>
            </a:fld>
            <a:endParaRPr lang="en-IE"/>
          </a:p>
        </p:txBody>
      </p:sp>
      <p:sp>
        <p:nvSpPr>
          <p:cNvPr id="4" name="Footer Placeholder 3"/>
          <p:cNvSpPr>
            <a:spLocks noGrp="1"/>
          </p:cNvSpPr>
          <p:nvPr>
            <p:ph type="ftr" sz="quarter" idx="11"/>
          </p:nvPr>
        </p:nvSpPr>
        <p:spPr/>
        <p:txBody>
          <a:bodyPr/>
          <a:lstStyle/>
          <a:p>
            <a:endParaRPr lang="en-IE"/>
          </a:p>
        </p:txBody>
      </p:sp>
      <p:sp>
        <p:nvSpPr>
          <p:cNvPr id="5" name="Slide Number Placeholder 4"/>
          <p:cNvSpPr>
            <a:spLocks noGrp="1"/>
          </p:cNvSpPr>
          <p:nvPr>
            <p:ph type="sldNum" sz="quarter" idx="12"/>
          </p:nvPr>
        </p:nvSpPr>
        <p:spPr/>
        <p:txBody>
          <a:bodyPr/>
          <a:lstStyle/>
          <a:p>
            <a:fld id="{02270940-DDCD-42A9-ABF6-0874C9E2E5BD}" type="slidenum">
              <a:rPr lang="en-IE" smtClean="0"/>
              <a:t>‹#›</a:t>
            </a:fld>
            <a:endParaRPr lang="en-IE"/>
          </a:p>
        </p:txBody>
      </p:sp>
    </p:spTree>
    <p:extLst>
      <p:ext uri="{BB962C8B-B14F-4D97-AF65-F5344CB8AC3E}">
        <p14:creationId xmlns:p14="http://schemas.microsoft.com/office/powerpoint/2010/main" val="2599873430"/>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0CB1C03-F7BE-42EF-89B2-3FF393FBE984}" type="datetimeFigureOut">
              <a:rPr lang="en-IE" smtClean="0"/>
              <a:t>11/12/2025</a:t>
            </a:fld>
            <a:endParaRPr lang="en-IE"/>
          </a:p>
        </p:txBody>
      </p:sp>
      <p:sp>
        <p:nvSpPr>
          <p:cNvPr id="3" name="Footer Placeholder 2"/>
          <p:cNvSpPr>
            <a:spLocks noGrp="1"/>
          </p:cNvSpPr>
          <p:nvPr>
            <p:ph type="ftr" sz="quarter" idx="11"/>
          </p:nvPr>
        </p:nvSpPr>
        <p:spPr/>
        <p:txBody>
          <a:bodyPr/>
          <a:lstStyle/>
          <a:p>
            <a:endParaRPr lang="en-IE"/>
          </a:p>
        </p:txBody>
      </p:sp>
      <p:sp>
        <p:nvSpPr>
          <p:cNvPr id="4" name="Slide Number Placeholder 3"/>
          <p:cNvSpPr>
            <a:spLocks noGrp="1"/>
          </p:cNvSpPr>
          <p:nvPr>
            <p:ph type="sldNum" sz="quarter" idx="12"/>
          </p:nvPr>
        </p:nvSpPr>
        <p:spPr/>
        <p:txBody>
          <a:bodyPr/>
          <a:lstStyle/>
          <a:p>
            <a:fld id="{02270940-DDCD-42A9-ABF6-0874C9E2E5BD}" type="slidenum">
              <a:rPr lang="en-IE" smtClean="0"/>
              <a:t>‹#›</a:t>
            </a:fld>
            <a:endParaRPr lang="en-IE"/>
          </a:p>
        </p:txBody>
      </p:sp>
    </p:spTree>
    <p:extLst>
      <p:ext uri="{BB962C8B-B14F-4D97-AF65-F5344CB8AC3E}">
        <p14:creationId xmlns:p14="http://schemas.microsoft.com/office/powerpoint/2010/main" val="3645675135"/>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E"/>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A0CB1C03-F7BE-42EF-89B2-3FF393FBE984}" type="datetimeFigureOut">
              <a:rPr lang="en-IE" smtClean="0"/>
              <a:t>11/12/2025</a:t>
            </a:fld>
            <a:endParaRPr lang="en-IE"/>
          </a:p>
        </p:txBody>
      </p:sp>
      <p:sp>
        <p:nvSpPr>
          <p:cNvPr id="6" name="Footer Placeholder 5"/>
          <p:cNvSpPr>
            <a:spLocks noGrp="1"/>
          </p:cNvSpPr>
          <p:nvPr>
            <p:ph type="ftr" sz="quarter" idx="11"/>
          </p:nvPr>
        </p:nvSpPr>
        <p:spPr/>
        <p:txBody>
          <a:bodyPr/>
          <a:lstStyle/>
          <a:p>
            <a:endParaRPr lang="en-IE"/>
          </a:p>
        </p:txBody>
      </p:sp>
      <p:sp>
        <p:nvSpPr>
          <p:cNvPr id="7" name="Slide Number Placeholder 6"/>
          <p:cNvSpPr>
            <a:spLocks noGrp="1"/>
          </p:cNvSpPr>
          <p:nvPr>
            <p:ph type="sldNum" sz="quarter" idx="12"/>
          </p:nvPr>
        </p:nvSpPr>
        <p:spPr/>
        <p:txBody>
          <a:bodyPr/>
          <a:lstStyle/>
          <a:p>
            <a:fld id="{02270940-DDCD-42A9-ABF6-0874C9E2E5BD}" type="slidenum">
              <a:rPr lang="en-IE" smtClean="0"/>
              <a:t>‹#›</a:t>
            </a:fld>
            <a:endParaRPr lang="en-IE"/>
          </a:p>
        </p:txBody>
      </p:sp>
    </p:spTree>
    <p:extLst>
      <p:ext uri="{BB962C8B-B14F-4D97-AF65-F5344CB8AC3E}">
        <p14:creationId xmlns:p14="http://schemas.microsoft.com/office/powerpoint/2010/main" val="1062669558"/>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E"/>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IE"/>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A0CB1C03-F7BE-42EF-89B2-3FF393FBE984}" type="datetimeFigureOut">
              <a:rPr lang="en-IE" smtClean="0"/>
              <a:t>11/12/2025</a:t>
            </a:fld>
            <a:endParaRPr lang="en-IE"/>
          </a:p>
        </p:txBody>
      </p:sp>
      <p:sp>
        <p:nvSpPr>
          <p:cNvPr id="6" name="Footer Placeholder 5"/>
          <p:cNvSpPr>
            <a:spLocks noGrp="1"/>
          </p:cNvSpPr>
          <p:nvPr>
            <p:ph type="ftr" sz="quarter" idx="11"/>
          </p:nvPr>
        </p:nvSpPr>
        <p:spPr/>
        <p:txBody>
          <a:bodyPr/>
          <a:lstStyle/>
          <a:p>
            <a:endParaRPr lang="en-IE"/>
          </a:p>
        </p:txBody>
      </p:sp>
      <p:sp>
        <p:nvSpPr>
          <p:cNvPr id="7" name="Slide Number Placeholder 6"/>
          <p:cNvSpPr>
            <a:spLocks noGrp="1"/>
          </p:cNvSpPr>
          <p:nvPr>
            <p:ph type="sldNum" sz="quarter" idx="12"/>
          </p:nvPr>
        </p:nvSpPr>
        <p:spPr/>
        <p:txBody>
          <a:bodyPr/>
          <a:lstStyle/>
          <a:p>
            <a:fld id="{02270940-DDCD-42A9-ABF6-0874C9E2E5BD}" type="slidenum">
              <a:rPr lang="en-IE" smtClean="0"/>
              <a:t>‹#›</a:t>
            </a:fld>
            <a:endParaRPr lang="en-IE"/>
          </a:p>
        </p:txBody>
      </p:sp>
    </p:spTree>
    <p:extLst>
      <p:ext uri="{BB962C8B-B14F-4D97-AF65-F5344CB8AC3E}">
        <p14:creationId xmlns:p14="http://schemas.microsoft.com/office/powerpoint/2010/main" val="333750170"/>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IE"/>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4" name="Date Placeholder 3"/>
          <p:cNvSpPr>
            <a:spLocks noGrp="1"/>
          </p:cNvSpPr>
          <p:nvPr>
            <p:ph type="dt" sz="half" idx="10"/>
          </p:nvPr>
        </p:nvSpPr>
        <p:spPr/>
        <p:txBody>
          <a:bodyPr/>
          <a:lstStyle/>
          <a:p>
            <a:fld id="{A0CB1C03-F7BE-42EF-89B2-3FF393FBE984}" type="datetimeFigureOut">
              <a:rPr lang="en-IE" smtClean="0"/>
              <a:t>11/12/2025</a:t>
            </a:fld>
            <a:endParaRPr lang="en-IE"/>
          </a:p>
        </p:txBody>
      </p:sp>
      <p:sp>
        <p:nvSpPr>
          <p:cNvPr id="5" name="Footer Placeholder 4"/>
          <p:cNvSpPr>
            <a:spLocks noGrp="1"/>
          </p:cNvSpPr>
          <p:nvPr>
            <p:ph type="ftr" sz="quarter" idx="11"/>
          </p:nvPr>
        </p:nvSpPr>
        <p:spPr/>
        <p:txBody>
          <a:bodyPr/>
          <a:lstStyle/>
          <a:p>
            <a:endParaRPr lang="en-IE"/>
          </a:p>
        </p:txBody>
      </p:sp>
      <p:sp>
        <p:nvSpPr>
          <p:cNvPr id="6" name="Slide Number Placeholder 5"/>
          <p:cNvSpPr>
            <a:spLocks noGrp="1"/>
          </p:cNvSpPr>
          <p:nvPr>
            <p:ph type="sldNum" sz="quarter" idx="12"/>
          </p:nvPr>
        </p:nvSpPr>
        <p:spPr/>
        <p:txBody>
          <a:bodyPr/>
          <a:lstStyle/>
          <a:p>
            <a:fld id="{02270940-DDCD-42A9-ABF6-0874C9E2E5BD}" type="slidenum">
              <a:rPr lang="en-IE" smtClean="0"/>
              <a:t>‹#›</a:t>
            </a:fld>
            <a:endParaRPr lang="en-IE"/>
          </a:p>
        </p:txBody>
      </p:sp>
    </p:spTree>
    <p:extLst>
      <p:ext uri="{BB962C8B-B14F-4D97-AF65-F5344CB8AC3E}">
        <p14:creationId xmlns:p14="http://schemas.microsoft.com/office/powerpoint/2010/main" val="3158976235"/>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IE"/>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4" name="Date Placeholder 3"/>
          <p:cNvSpPr>
            <a:spLocks noGrp="1"/>
          </p:cNvSpPr>
          <p:nvPr>
            <p:ph type="dt" sz="half" idx="10"/>
          </p:nvPr>
        </p:nvSpPr>
        <p:spPr/>
        <p:txBody>
          <a:bodyPr/>
          <a:lstStyle/>
          <a:p>
            <a:fld id="{A0CB1C03-F7BE-42EF-89B2-3FF393FBE984}" type="datetimeFigureOut">
              <a:rPr lang="en-IE" smtClean="0"/>
              <a:t>11/12/2025</a:t>
            </a:fld>
            <a:endParaRPr lang="en-IE"/>
          </a:p>
        </p:txBody>
      </p:sp>
      <p:sp>
        <p:nvSpPr>
          <p:cNvPr id="5" name="Footer Placeholder 4"/>
          <p:cNvSpPr>
            <a:spLocks noGrp="1"/>
          </p:cNvSpPr>
          <p:nvPr>
            <p:ph type="ftr" sz="quarter" idx="11"/>
          </p:nvPr>
        </p:nvSpPr>
        <p:spPr/>
        <p:txBody>
          <a:bodyPr/>
          <a:lstStyle/>
          <a:p>
            <a:endParaRPr lang="en-IE"/>
          </a:p>
        </p:txBody>
      </p:sp>
      <p:sp>
        <p:nvSpPr>
          <p:cNvPr id="6" name="Slide Number Placeholder 5"/>
          <p:cNvSpPr>
            <a:spLocks noGrp="1"/>
          </p:cNvSpPr>
          <p:nvPr>
            <p:ph type="sldNum" sz="quarter" idx="12"/>
          </p:nvPr>
        </p:nvSpPr>
        <p:spPr/>
        <p:txBody>
          <a:bodyPr/>
          <a:lstStyle/>
          <a:p>
            <a:fld id="{02270940-DDCD-42A9-ABF6-0874C9E2E5BD}" type="slidenum">
              <a:rPr lang="en-IE" smtClean="0"/>
              <a:t>‹#›</a:t>
            </a:fld>
            <a:endParaRPr lang="en-IE"/>
          </a:p>
        </p:txBody>
      </p:sp>
    </p:spTree>
    <p:extLst>
      <p:ext uri="{BB962C8B-B14F-4D97-AF65-F5344CB8AC3E}">
        <p14:creationId xmlns:p14="http://schemas.microsoft.com/office/powerpoint/2010/main" val="2589402932"/>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title" preserve="1">
  <p:cSld name="1_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879490" y="1985328"/>
            <a:ext cx="9144000" cy="2387600"/>
          </a:xfrm>
        </p:spPr>
        <p:txBody>
          <a:bodyPr anchor="b"/>
          <a:lstStyle>
            <a:lvl1pPr algn="ctr">
              <a:defRPr sz="6000">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endParaRPr lang="en-IE" dirty="0"/>
          </a:p>
        </p:txBody>
      </p:sp>
      <p:sp>
        <p:nvSpPr>
          <p:cNvPr id="3" name="Subtitle 2"/>
          <p:cNvSpPr>
            <a:spLocks noGrp="1"/>
          </p:cNvSpPr>
          <p:nvPr>
            <p:ph type="subTitle" idx="1"/>
          </p:nvPr>
        </p:nvSpPr>
        <p:spPr>
          <a:xfrm>
            <a:off x="1524000" y="4536758"/>
            <a:ext cx="9144000" cy="1655762"/>
          </a:xfrm>
        </p:spPr>
        <p:txBody>
          <a:bodyPr/>
          <a:lstStyle>
            <a:lvl1pPr marL="0" indent="0" algn="ctr">
              <a:buNone/>
              <a:defRPr sz="2400">
                <a:latin typeface="Tahoma" panose="020B0604030504040204" pitchFamily="34" charset="0"/>
                <a:ea typeface="Tahoma" panose="020B0604030504040204" pitchFamily="34" charset="0"/>
                <a:cs typeface="Tahoma" panose="020B060403050404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endParaRPr lang="en-IE" dirty="0"/>
          </a:p>
        </p:txBody>
      </p:sp>
      <p:sp>
        <p:nvSpPr>
          <p:cNvPr id="4" name="Date Placeholder 3"/>
          <p:cNvSpPr>
            <a:spLocks noGrp="1"/>
          </p:cNvSpPr>
          <p:nvPr>
            <p:ph type="dt" sz="half" idx="10"/>
          </p:nvPr>
        </p:nvSpPr>
        <p:spPr/>
        <p:txBody>
          <a:bodyPr/>
          <a:lstStyle/>
          <a:p>
            <a:fld id="{820ADD10-F5AB-4434-9759-94FB53F72BDC}" type="datetimeFigureOut">
              <a:rPr lang="en-IE" smtClean="0"/>
              <a:t>11/12/2025</a:t>
            </a:fld>
            <a:endParaRPr lang="en-IE"/>
          </a:p>
        </p:txBody>
      </p:sp>
      <p:sp>
        <p:nvSpPr>
          <p:cNvPr id="5" name="Footer Placeholder 4"/>
          <p:cNvSpPr>
            <a:spLocks noGrp="1"/>
          </p:cNvSpPr>
          <p:nvPr>
            <p:ph type="ftr" sz="quarter" idx="11"/>
          </p:nvPr>
        </p:nvSpPr>
        <p:spPr/>
        <p:txBody>
          <a:bodyPr/>
          <a:lstStyle/>
          <a:p>
            <a:endParaRPr lang="en-IE"/>
          </a:p>
        </p:txBody>
      </p:sp>
      <p:sp>
        <p:nvSpPr>
          <p:cNvPr id="6" name="Slide Number Placeholder 5"/>
          <p:cNvSpPr>
            <a:spLocks noGrp="1"/>
          </p:cNvSpPr>
          <p:nvPr>
            <p:ph type="sldNum" sz="quarter" idx="12"/>
          </p:nvPr>
        </p:nvSpPr>
        <p:spPr/>
        <p:txBody>
          <a:bodyPr/>
          <a:lstStyle/>
          <a:p>
            <a:fld id="{58ADECE1-0337-4DE2-B6E9-67BB1C31D0C9}" type="slidenum">
              <a:rPr lang="en-IE" smtClean="0"/>
              <a:t>‹#›</a:t>
            </a:fld>
            <a:endParaRPr lang="en-IE"/>
          </a:p>
        </p:txBody>
      </p:sp>
      <p:sp>
        <p:nvSpPr>
          <p:cNvPr id="7" name="Rectangle 6"/>
          <p:cNvSpPr/>
          <p:nvPr userDrawn="1"/>
        </p:nvSpPr>
        <p:spPr>
          <a:xfrm>
            <a:off x="0" y="1"/>
            <a:ext cx="12192000" cy="450376"/>
          </a:xfrm>
          <a:prstGeom prst="rect">
            <a:avLst/>
          </a:prstGeom>
          <a:solidFill>
            <a:srgbClr val="8864AB"/>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E"/>
          </a:p>
        </p:txBody>
      </p:sp>
      <p:pic>
        <p:nvPicPr>
          <p:cNvPr id="8" name="D5CBF718-FBBA-4480-BED3-7C0492D562C2" descr="A391B2D4-7200-4E7F-BA3F-A31590A76CB6@Home"/>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177580" y="708664"/>
            <a:ext cx="3403820" cy="20666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73485137"/>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obj" preserve="1">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504092" y="450378"/>
            <a:ext cx="11101754" cy="932374"/>
          </a:xfrm>
        </p:spPr>
        <p:txBody>
          <a:bodyPr>
            <a:normAutofit/>
          </a:bodyPr>
          <a:lstStyle>
            <a:lvl1pPr algn="ctr">
              <a:defRPr sz="3200">
                <a:solidFill>
                  <a:srgbClr val="392B6C"/>
                </a:solidFill>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endParaRPr lang="en-IE" dirty="0"/>
          </a:p>
        </p:txBody>
      </p:sp>
      <p:sp>
        <p:nvSpPr>
          <p:cNvPr id="3" name="Content Placeholder 2"/>
          <p:cNvSpPr>
            <a:spLocks noGrp="1"/>
          </p:cNvSpPr>
          <p:nvPr>
            <p:ph idx="1"/>
          </p:nvPr>
        </p:nvSpPr>
        <p:spPr>
          <a:xfrm>
            <a:off x="504092" y="2062975"/>
            <a:ext cx="11101754" cy="4113987"/>
          </a:xfrm>
        </p:spPr>
        <p:txBody>
          <a:bodyPr>
            <a:normAutofit/>
          </a:bodyPr>
          <a:lstStyle>
            <a:lvl1pPr marL="363538" indent="-363538">
              <a:buClr>
                <a:srgbClr val="8864AB"/>
              </a:buClr>
              <a:buFont typeface="Wingdings" panose="05000000000000000000" pitchFamily="2" charset="2"/>
              <a:buChar char="§"/>
              <a:defRPr sz="2400">
                <a:latin typeface="Tahoma" panose="020B0604030504040204" pitchFamily="34" charset="0"/>
                <a:ea typeface="Tahoma" panose="020B0604030504040204" pitchFamily="34" charset="0"/>
                <a:cs typeface="Tahoma" panose="020B0604030504040204" pitchFamily="34" charset="0"/>
              </a:defRPr>
            </a:lvl1pPr>
            <a:lvl2pPr marL="714375" indent="-350838">
              <a:buClr>
                <a:srgbClr val="8864AB"/>
              </a:buClr>
              <a:buFont typeface="Wingdings" panose="05000000000000000000" pitchFamily="2" charset="2"/>
              <a:buChar char="§"/>
              <a:defRPr sz="2000">
                <a:latin typeface="Tahoma" panose="020B0604030504040204" pitchFamily="34" charset="0"/>
                <a:ea typeface="Tahoma" panose="020B0604030504040204" pitchFamily="34" charset="0"/>
                <a:cs typeface="Tahoma" panose="020B0604030504040204" pitchFamily="34" charset="0"/>
              </a:defRPr>
            </a:lvl2pPr>
            <a:lvl3pPr marL="1077913" indent="-363538">
              <a:buClr>
                <a:srgbClr val="8864AB"/>
              </a:buClr>
              <a:buFont typeface="Wingdings" panose="05000000000000000000" pitchFamily="2" charset="2"/>
              <a:buChar char="§"/>
              <a:defRPr sz="1800">
                <a:latin typeface="Tahoma" panose="020B0604030504040204" pitchFamily="34" charset="0"/>
                <a:ea typeface="Tahoma" panose="020B0604030504040204" pitchFamily="34" charset="0"/>
                <a:cs typeface="Tahoma" panose="020B0604030504040204" pitchFamily="34" charset="0"/>
              </a:defRPr>
            </a:lvl3pPr>
            <a:lvl4pPr marL="363538" indent="-363538">
              <a:buClr>
                <a:srgbClr val="8864AB"/>
              </a:buClr>
              <a:buFont typeface="Wingdings" panose="05000000000000000000" pitchFamily="2" charset="2"/>
              <a:buChar char="§"/>
              <a:defRPr sz="1600">
                <a:latin typeface="Tahoma" panose="020B0604030504040204" pitchFamily="34" charset="0"/>
                <a:ea typeface="Tahoma" panose="020B0604030504040204" pitchFamily="34" charset="0"/>
                <a:cs typeface="Tahoma" panose="020B0604030504040204" pitchFamily="34" charset="0"/>
              </a:defRPr>
            </a:lvl4pPr>
            <a:lvl5pPr marL="363538" indent="-363538">
              <a:buClr>
                <a:srgbClr val="8864AB"/>
              </a:buClr>
              <a:buFont typeface="Wingdings" panose="05000000000000000000" pitchFamily="2" charset="2"/>
              <a:buChar char="§"/>
              <a:defRPr sz="1600">
                <a:latin typeface="Tahoma" panose="020B0604030504040204" pitchFamily="34" charset="0"/>
                <a:ea typeface="Tahoma" panose="020B0604030504040204" pitchFamily="34" charset="0"/>
                <a:cs typeface="Tahoma" panose="020B0604030504040204" pitchFamily="34" charset="0"/>
              </a:defRPr>
            </a:lvl5pPr>
          </a:lstStyle>
          <a:p>
            <a:pPr lvl="0"/>
            <a:r>
              <a:rPr lang="en-US" dirty="0"/>
              <a:t>Click to edit Master text styles</a:t>
            </a:r>
          </a:p>
          <a:p>
            <a:pPr lvl="1"/>
            <a:r>
              <a:rPr lang="en-US" dirty="0"/>
              <a:t>Second level</a:t>
            </a:r>
          </a:p>
          <a:p>
            <a:pPr lvl="2"/>
            <a:r>
              <a:rPr lang="en-US" dirty="0"/>
              <a:t>Third level</a:t>
            </a:r>
          </a:p>
        </p:txBody>
      </p:sp>
      <p:sp>
        <p:nvSpPr>
          <p:cNvPr id="4" name="Date Placeholder 3"/>
          <p:cNvSpPr>
            <a:spLocks noGrp="1"/>
          </p:cNvSpPr>
          <p:nvPr>
            <p:ph type="dt" sz="half" idx="10"/>
          </p:nvPr>
        </p:nvSpPr>
        <p:spPr/>
        <p:txBody>
          <a:bodyPr/>
          <a:lstStyle/>
          <a:p>
            <a:fld id="{820ADD10-F5AB-4434-9759-94FB53F72BDC}" type="datetimeFigureOut">
              <a:rPr lang="en-IE" smtClean="0"/>
              <a:t>11/12/2025</a:t>
            </a:fld>
            <a:endParaRPr lang="en-IE"/>
          </a:p>
        </p:txBody>
      </p:sp>
      <p:sp>
        <p:nvSpPr>
          <p:cNvPr id="5" name="Footer Placeholder 4"/>
          <p:cNvSpPr>
            <a:spLocks noGrp="1"/>
          </p:cNvSpPr>
          <p:nvPr>
            <p:ph type="ftr" sz="quarter" idx="11"/>
          </p:nvPr>
        </p:nvSpPr>
        <p:spPr/>
        <p:txBody>
          <a:bodyPr/>
          <a:lstStyle/>
          <a:p>
            <a:endParaRPr lang="en-IE"/>
          </a:p>
        </p:txBody>
      </p:sp>
      <p:sp>
        <p:nvSpPr>
          <p:cNvPr id="6" name="Slide Number Placeholder 5"/>
          <p:cNvSpPr>
            <a:spLocks noGrp="1"/>
          </p:cNvSpPr>
          <p:nvPr>
            <p:ph type="sldNum" sz="quarter" idx="12"/>
          </p:nvPr>
        </p:nvSpPr>
        <p:spPr/>
        <p:txBody>
          <a:bodyPr/>
          <a:lstStyle/>
          <a:p>
            <a:fld id="{58ADECE1-0337-4DE2-B6E9-67BB1C31D0C9}" type="slidenum">
              <a:rPr lang="en-IE" smtClean="0"/>
              <a:t>‹#›</a:t>
            </a:fld>
            <a:endParaRPr lang="en-IE"/>
          </a:p>
        </p:txBody>
      </p:sp>
      <p:sp>
        <p:nvSpPr>
          <p:cNvPr id="7" name="Rectangle 6"/>
          <p:cNvSpPr/>
          <p:nvPr userDrawn="1"/>
        </p:nvSpPr>
        <p:spPr>
          <a:xfrm>
            <a:off x="0" y="1"/>
            <a:ext cx="12192000" cy="450376"/>
          </a:xfrm>
          <a:prstGeom prst="rect">
            <a:avLst/>
          </a:prstGeom>
          <a:solidFill>
            <a:srgbClr val="8864AB"/>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E"/>
          </a:p>
        </p:txBody>
      </p:sp>
      <p:pic>
        <p:nvPicPr>
          <p:cNvPr id="8" name="D5CBF718-FBBA-4480-BED3-7C0492D562C2" descr="A391B2D4-7200-4E7F-BA3F-A31590A76CB6@Home"/>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l="8875" t="9706" r="6112" b="5666"/>
          <a:stretch/>
        </p:blipFill>
        <p:spPr bwMode="auto">
          <a:xfrm>
            <a:off x="76200" y="536086"/>
            <a:ext cx="2133600" cy="12895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02099704"/>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secHead" preserve="1">
  <p:cSld name="1_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IE"/>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820ADD10-F5AB-4434-9759-94FB53F72BDC}" type="datetimeFigureOut">
              <a:rPr lang="en-IE" smtClean="0"/>
              <a:t>11/12/2025</a:t>
            </a:fld>
            <a:endParaRPr lang="en-IE"/>
          </a:p>
        </p:txBody>
      </p:sp>
      <p:sp>
        <p:nvSpPr>
          <p:cNvPr id="5" name="Footer Placeholder 4"/>
          <p:cNvSpPr>
            <a:spLocks noGrp="1"/>
          </p:cNvSpPr>
          <p:nvPr>
            <p:ph type="ftr" sz="quarter" idx="11"/>
          </p:nvPr>
        </p:nvSpPr>
        <p:spPr/>
        <p:txBody>
          <a:bodyPr/>
          <a:lstStyle/>
          <a:p>
            <a:endParaRPr lang="en-IE"/>
          </a:p>
        </p:txBody>
      </p:sp>
      <p:sp>
        <p:nvSpPr>
          <p:cNvPr id="6" name="Slide Number Placeholder 5"/>
          <p:cNvSpPr>
            <a:spLocks noGrp="1"/>
          </p:cNvSpPr>
          <p:nvPr>
            <p:ph type="sldNum" sz="quarter" idx="12"/>
          </p:nvPr>
        </p:nvSpPr>
        <p:spPr/>
        <p:txBody>
          <a:bodyPr/>
          <a:lstStyle/>
          <a:p>
            <a:fld id="{58ADECE1-0337-4DE2-B6E9-67BB1C31D0C9}" type="slidenum">
              <a:rPr lang="en-IE" smtClean="0"/>
              <a:t>‹#›</a:t>
            </a:fld>
            <a:endParaRPr lang="en-IE"/>
          </a:p>
        </p:txBody>
      </p:sp>
      <p:sp>
        <p:nvSpPr>
          <p:cNvPr id="7" name="Rectangle 6"/>
          <p:cNvSpPr/>
          <p:nvPr userDrawn="1"/>
        </p:nvSpPr>
        <p:spPr>
          <a:xfrm>
            <a:off x="0" y="1"/>
            <a:ext cx="12192000" cy="450376"/>
          </a:xfrm>
          <a:prstGeom prst="rect">
            <a:avLst/>
          </a:prstGeom>
          <a:solidFill>
            <a:srgbClr val="8864AB"/>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E"/>
          </a:p>
        </p:txBody>
      </p:sp>
    </p:spTree>
    <p:extLst>
      <p:ext uri="{BB962C8B-B14F-4D97-AF65-F5344CB8AC3E}">
        <p14:creationId xmlns:p14="http://schemas.microsoft.com/office/powerpoint/2010/main" val="877897203"/>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twoObj" preserve="1">
  <p:cSld name="1_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IE"/>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5" name="Date Placeholder 4"/>
          <p:cNvSpPr>
            <a:spLocks noGrp="1"/>
          </p:cNvSpPr>
          <p:nvPr>
            <p:ph type="dt" sz="half" idx="10"/>
          </p:nvPr>
        </p:nvSpPr>
        <p:spPr/>
        <p:txBody>
          <a:bodyPr/>
          <a:lstStyle/>
          <a:p>
            <a:fld id="{820ADD10-F5AB-4434-9759-94FB53F72BDC}" type="datetimeFigureOut">
              <a:rPr lang="en-IE" smtClean="0"/>
              <a:t>11/12/2025</a:t>
            </a:fld>
            <a:endParaRPr lang="en-IE"/>
          </a:p>
        </p:txBody>
      </p:sp>
      <p:sp>
        <p:nvSpPr>
          <p:cNvPr id="6" name="Footer Placeholder 5"/>
          <p:cNvSpPr>
            <a:spLocks noGrp="1"/>
          </p:cNvSpPr>
          <p:nvPr>
            <p:ph type="ftr" sz="quarter" idx="11"/>
          </p:nvPr>
        </p:nvSpPr>
        <p:spPr/>
        <p:txBody>
          <a:bodyPr/>
          <a:lstStyle/>
          <a:p>
            <a:endParaRPr lang="en-IE"/>
          </a:p>
        </p:txBody>
      </p:sp>
      <p:sp>
        <p:nvSpPr>
          <p:cNvPr id="7" name="Slide Number Placeholder 6"/>
          <p:cNvSpPr>
            <a:spLocks noGrp="1"/>
          </p:cNvSpPr>
          <p:nvPr>
            <p:ph type="sldNum" sz="quarter" idx="12"/>
          </p:nvPr>
        </p:nvSpPr>
        <p:spPr/>
        <p:txBody>
          <a:bodyPr/>
          <a:lstStyle/>
          <a:p>
            <a:fld id="{58ADECE1-0337-4DE2-B6E9-67BB1C31D0C9}" type="slidenum">
              <a:rPr lang="en-IE" smtClean="0"/>
              <a:t>‹#›</a:t>
            </a:fld>
            <a:endParaRPr lang="en-IE"/>
          </a:p>
        </p:txBody>
      </p:sp>
    </p:spTree>
    <p:extLst>
      <p:ext uri="{BB962C8B-B14F-4D97-AF65-F5344CB8AC3E}">
        <p14:creationId xmlns:p14="http://schemas.microsoft.com/office/powerpoint/2010/main" val="3453842741"/>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twoTxTwoObj" preserve="1">
  <p:cSld name="1_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IE"/>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7" name="Date Placeholder 6"/>
          <p:cNvSpPr>
            <a:spLocks noGrp="1"/>
          </p:cNvSpPr>
          <p:nvPr>
            <p:ph type="dt" sz="half" idx="10"/>
          </p:nvPr>
        </p:nvSpPr>
        <p:spPr/>
        <p:txBody>
          <a:bodyPr/>
          <a:lstStyle/>
          <a:p>
            <a:fld id="{820ADD10-F5AB-4434-9759-94FB53F72BDC}" type="datetimeFigureOut">
              <a:rPr lang="en-IE" smtClean="0"/>
              <a:t>11/12/2025</a:t>
            </a:fld>
            <a:endParaRPr lang="en-IE"/>
          </a:p>
        </p:txBody>
      </p:sp>
      <p:sp>
        <p:nvSpPr>
          <p:cNvPr id="8" name="Footer Placeholder 7"/>
          <p:cNvSpPr>
            <a:spLocks noGrp="1"/>
          </p:cNvSpPr>
          <p:nvPr>
            <p:ph type="ftr" sz="quarter" idx="11"/>
          </p:nvPr>
        </p:nvSpPr>
        <p:spPr/>
        <p:txBody>
          <a:bodyPr/>
          <a:lstStyle/>
          <a:p>
            <a:endParaRPr lang="en-IE"/>
          </a:p>
        </p:txBody>
      </p:sp>
      <p:sp>
        <p:nvSpPr>
          <p:cNvPr id="9" name="Slide Number Placeholder 8"/>
          <p:cNvSpPr>
            <a:spLocks noGrp="1"/>
          </p:cNvSpPr>
          <p:nvPr>
            <p:ph type="sldNum" sz="quarter" idx="12"/>
          </p:nvPr>
        </p:nvSpPr>
        <p:spPr/>
        <p:txBody>
          <a:bodyPr/>
          <a:lstStyle/>
          <a:p>
            <a:fld id="{58ADECE1-0337-4DE2-B6E9-67BB1C31D0C9}" type="slidenum">
              <a:rPr lang="en-IE" smtClean="0"/>
              <a:t>‹#›</a:t>
            </a:fld>
            <a:endParaRPr lang="en-IE"/>
          </a:p>
        </p:txBody>
      </p:sp>
    </p:spTree>
    <p:extLst>
      <p:ext uri="{BB962C8B-B14F-4D97-AF65-F5344CB8AC3E}">
        <p14:creationId xmlns:p14="http://schemas.microsoft.com/office/powerpoint/2010/main" val="3602569751"/>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titleOnly" preserve="1">
  <p:cSld name="1_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IE"/>
          </a:p>
        </p:txBody>
      </p:sp>
      <p:sp>
        <p:nvSpPr>
          <p:cNvPr id="3" name="Date Placeholder 2"/>
          <p:cNvSpPr>
            <a:spLocks noGrp="1"/>
          </p:cNvSpPr>
          <p:nvPr>
            <p:ph type="dt" sz="half" idx="10"/>
          </p:nvPr>
        </p:nvSpPr>
        <p:spPr/>
        <p:txBody>
          <a:bodyPr/>
          <a:lstStyle/>
          <a:p>
            <a:fld id="{820ADD10-F5AB-4434-9759-94FB53F72BDC}" type="datetimeFigureOut">
              <a:rPr lang="en-IE" smtClean="0"/>
              <a:t>11/12/2025</a:t>
            </a:fld>
            <a:endParaRPr lang="en-IE"/>
          </a:p>
        </p:txBody>
      </p:sp>
      <p:sp>
        <p:nvSpPr>
          <p:cNvPr id="4" name="Footer Placeholder 3"/>
          <p:cNvSpPr>
            <a:spLocks noGrp="1"/>
          </p:cNvSpPr>
          <p:nvPr>
            <p:ph type="ftr" sz="quarter" idx="11"/>
          </p:nvPr>
        </p:nvSpPr>
        <p:spPr/>
        <p:txBody>
          <a:bodyPr/>
          <a:lstStyle/>
          <a:p>
            <a:endParaRPr lang="en-IE"/>
          </a:p>
        </p:txBody>
      </p:sp>
      <p:sp>
        <p:nvSpPr>
          <p:cNvPr id="5" name="Slide Number Placeholder 4"/>
          <p:cNvSpPr>
            <a:spLocks noGrp="1"/>
          </p:cNvSpPr>
          <p:nvPr>
            <p:ph type="sldNum" sz="quarter" idx="12"/>
          </p:nvPr>
        </p:nvSpPr>
        <p:spPr/>
        <p:txBody>
          <a:bodyPr/>
          <a:lstStyle/>
          <a:p>
            <a:fld id="{58ADECE1-0337-4DE2-B6E9-67BB1C31D0C9}" type="slidenum">
              <a:rPr lang="en-IE" smtClean="0"/>
              <a:t>‹#›</a:t>
            </a:fld>
            <a:endParaRPr lang="en-IE"/>
          </a:p>
        </p:txBody>
      </p:sp>
    </p:spTree>
    <p:extLst>
      <p:ext uri="{BB962C8B-B14F-4D97-AF65-F5344CB8AC3E}">
        <p14:creationId xmlns:p14="http://schemas.microsoft.com/office/powerpoint/2010/main" val="1131417654"/>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blank" preserve="1">
  <p:cSld name="1_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20ADD10-F5AB-4434-9759-94FB53F72BDC}" type="datetimeFigureOut">
              <a:rPr lang="en-IE" smtClean="0"/>
              <a:t>11/12/2025</a:t>
            </a:fld>
            <a:endParaRPr lang="en-IE"/>
          </a:p>
        </p:txBody>
      </p:sp>
      <p:sp>
        <p:nvSpPr>
          <p:cNvPr id="3" name="Footer Placeholder 2"/>
          <p:cNvSpPr>
            <a:spLocks noGrp="1"/>
          </p:cNvSpPr>
          <p:nvPr>
            <p:ph type="ftr" sz="quarter" idx="11"/>
          </p:nvPr>
        </p:nvSpPr>
        <p:spPr/>
        <p:txBody>
          <a:bodyPr/>
          <a:lstStyle/>
          <a:p>
            <a:endParaRPr lang="en-IE"/>
          </a:p>
        </p:txBody>
      </p:sp>
      <p:sp>
        <p:nvSpPr>
          <p:cNvPr id="4" name="Slide Number Placeholder 3"/>
          <p:cNvSpPr>
            <a:spLocks noGrp="1"/>
          </p:cNvSpPr>
          <p:nvPr>
            <p:ph type="sldNum" sz="quarter" idx="12"/>
          </p:nvPr>
        </p:nvSpPr>
        <p:spPr/>
        <p:txBody>
          <a:bodyPr/>
          <a:lstStyle/>
          <a:p>
            <a:fld id="{58ADECE1-0337-4DE2-B6E9-67BB1C31D0C9}" type="slidenum">
              <a:rPr lang="en-IE" smtClean="0"/>
              <a:t>‹#›</a:t>
            </a:fld>
            <a:endParaRPr lang="en-IE"/>
          </a:p>
        </p:txBody>
      </p:sp>
    </p:spTree>
    <p:extLst>
      <p:ext uri="{BB962C8B-B14F-4D97-AF65-F5344CB8AC3E}">
        <p14:creationId xmlns:p14="http://schemas.microsoft.com/office/powerpoint/2010/main" val="3341076548"/>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objTx" preserve="1">
  <p:cSld name="1_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E"/>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820ADD10-F5AB-4434-9759-94FB53F72BDC}" type="datetimeFigureOut">
              <a:rPr lang="en-IE" smtClean="0"/>
              <a:t>11/12/2025</a:t>
            </a:fld>
            <a:endParaRPr lang="en-IE"/>
          </a:p>
        </p:txBody>
      </p:sp>
      <p:sp>
        <p:nvSpPr>
          <p:cNvPr id="6" name="Footer Placeholder 5"/>
          <p:cNvSpPr>
            <a:spLocks noGrp="1"/>
          </p:cNvSpPr>
          <p:nvPr>
            <p:ph type="ftr" sz="quarter" idx="11"/>
          </p:nvPr>
        </p:nvSpPr>
        <p:spPr/>
        <p:txBody>
          <a:bodyPr/>
          <a:lstStyle/>
          <a:p>
            <a:endParaRPr lang="en-IE"/>
          </a:p>
        </p:txBody>
      </p:sp>
      <p:sp>
        <p:nvSpPr>
          <p:cNvPr id="7" name="Slide Number Placeholder 6"/>
          <p:cNvSpPr>
            <a:spLocks noGrp="1"/>
          </p:cNvSpPr>
          <p:nvPr>
            <p:ph type="sldNum" sz="quarter" idx="12"/>
          </p:nvPr>
        </p:nvSpPr>
        <p:spPr/>
        <p:txBody>
          <a:bodyPr/>
          <a:lstStyle/>
          <a:p>
            <a:fld id="{58ADECE1-0337-4DE2-B6E9-67BB1C31D0C9}" type="slidenum">
              <a:rPr lang="en-IE" smtClean="0"/>
              <a:t>‹#›</a:t>
            </a:fld>
            <a:endParaRPr lang="en-IE"/>
          </a:p>
        </p:txBody>
      </p:sp>
    </p:spTree>
    <p:extLst>
      <p:ext uri="{BB962C8B-B14F-4D97-AF65-F5344CB8AC3E}">
        <p14:creationId xmlns:p14="http://schemas.microsoft.com/office/powerpoint/2010/main" val="2496272476"/>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picTx" preserve="1">
  <p:cSld name="1_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E"/>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IE"/>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820ADD10-F5AB-4434-9759-94FB53F72BDC}" type="datetimeFigureOut">
              <a:rPr lang="en-IE" smtClean="0"/>
              <a:t>11/12/2025</a:t>
            </a:fld>
            <a:endParaRPr lang="en-IE"/>
          </a:p>
        </p:txBody>
      </p:sp>
      <p:sp>
        <p:nvSpPr>
          <p:cNvPr id="6" name="Footer Placeholder 5"/>
          <p:cNvSpPr>
            <a:spLocks noGrp="1"/>
          </p:cNvSpPr>
          <p:nvPr>
            <p:ph type="ftr" sz="quarter" idx="11"/>
          </p:nvPr>
        </p:nvSpPr>
        <p:spPr/>
        <p:txBody>
          <a:bodyPr/>
          <a:lstStyle/>
          <a:p>
            <a:endParaRPr lang="en-IE"/>
          </a:p>
        </p:txBody>
      </p:sp>
      <p:sp>
        <p:nvSpPr>
          <p:cNvPr id="7" name="Slide Number Placeholder 6"/>
          <p:cNvSpPr>
            <a:spLocks noGrp="1"/>
          </p:cNvSpPr>
          <p:nvPr>
            <p:ph type="sldNum" sz="quarter" idx="12"/>
          </p:nvPr>
        </p:nvSpPr>
        <p:spPr/>
        <p:txBody>
          <a:bodyPr/>
          <a:lstStyle/>
          <a:p>
            <a:fld id="{58ADECE1-0337-4DE2-B6E9-67BB1C31D0C9}" type="slidenum">
              <a:rPr lang="en-IE" smtClean="0"/>
              <a:t>‹#›</a:t>
            </a:fld>
            <a:endParaRPr lang="en-IE"/>
          </a:p>
        </p:txBody>
      </p:sp>
    </p:spTree>
    <p:extLst>
      <p:ext uri="{BB962C8B-B14F-4D97-AF65-F5344CB8AC3E}">
        <p14:creationId xmlns:p14="http://schemas.microsoft.com/office/powerpoint/2010/main" val="1160409107"/>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vertTx" preserve="1">
  <p:cSld name="1_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IE"/>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4" name="Date Placeholder 3"/>
          <p:cNvSpPr>
            <a:spLocks noGrp="1"/>
          </p:cNvSpPr>
          <p:nvPr>
            <p:ph type="dt" sz="half" idx="10"/>
          </p:nvPr>
        </p:nvSpPr>
        <p:spPr/>
        <p:txBody>
          <a:bodyPr/>
          <a:lstStyle/>
          <a:p>
            <a:fld id="{820ADD10-F5AB-4434-9759-94FB53F72BDC}" type="datetimeFigureOut">
              <a:rPr lang="en-IE" smtClean="0"/>
              <a:t>11/12/2025</a:t>
            </a:fld>
            <a:endParaRPr lang="en-IE"/>
          </a:p>
        </p:txBody>
      </p:sp>
      <p:sp>
        <p:nvSpPr>
          <p:cNvPr id="5" name="Footer Placeholder 4"/>
          <p:cNvSpPr>
            <a:spLocks noGrp="1"/>
          </p:cNvSpPr>
          <p:nvPr>
            <p:ph type="ftr" sz="quarter" idx="11"/>
          </p:nvPr>
        </p:nvSpPr>
        <p:spPr/>
        <p:txBody>
          <a:bodyPr/>
          <a:lstStyle/>
          <a:p>
            <a:endParaRPr lang="en-IE"/>
          </a:p>
        </p:txBody>
      </p:sp>
      <p:sp>
        <p:nvSpPr>
          <p:cNvPr id="6" name="Slide Number Placeholder 5"/>
          <p:cNvSpPr>
            <a:spLocks noGrp="1"/>
          </p:cNvSpPr>
          <p:nvPr>
            <p:ph type="sldNum" sz="quarter" idx="12"/>
          </p:nvPr>
        </p:nvSpPr>
        <p:spPr/>
        <p:txBody>
          <a:bodyPr/>
          <a:lstStyle/>
          <a:p>
            <a:fld id="{58ADECE1-0337-4DE2-B6E9-67BB1C31D0C9}" type="slidenum">
              <a:rPr lang="en-IE" smtClean="0"/>
              <a:t>‹#›</a:t>
            </a:fld>
            <a:endParaRPr lang="en-IE"/>
          </a:p>
        </p:txBody>
      </p:sp>
    </p:spTree>
    <p:extLst>
      <p:ext uri="{BB962C8B-B14F-4D97-AF65-F5344CB8AC3E}">
        <p14:creationId xmlns:p14="http://schemas.microsoft.com/office/powerpoint/2010/main" val="3606316568"/>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vertTitleAndTx" preserve="1">
  <p:cSld name="1_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IE"/>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4" name="Date Placeholder 3"/>
          <p:cNvSpPr>
            <a:spLocks noGrp="1"/>
          </p:cNvSpPr>
          <p:nvPr>
            <p:ph type="dt" sz="half" idx="10"/>
          </p:nvPr>
        </p:nvSpPr>
        <p:spPr/>
        <p:txBody>
          <a:bodyPr/>
          <a:lstStyle/>
          <a:p>
            <a:fld id="{820ADD10-F5AB-4434-9759-94FB53F72BDC}" type="datetimeFigureOut">
              <a:rPr lang="en-IE" smtClean="0"/>
              <a:t>11/12/2025</a:t>
            </a:fld>
            <a:endParaRPr lang="en-IE"/>
          </a:p>
        </p:txBody>
      </p:sp>
      <p:sp>
        <p:nvSpPr>
          <p:cNvPr id="5" name="Footer Placeholder 4"/>
          <p:cNvSpPr>
            <a:spLocks noGrp="1"/>
          </p:cNvSpPr>
          <p:nvPr>
            <p:ph type="ftr" sz="quarter" idx="11"/>
          </p:nvPr>
        </p:nvSpPr>
        <p:spPr/>
        <p:txBody>
          <a:bodyPr/>
          <a:lstStyle/>
          <a:p>
            <a:endParaRPr lang="en-IE"/>
          </a:p>
        </p:txBody>
      </p:sp>
      <p:sp>
        <p:nvSpPr>
          <p:cNvPr id="6" name="Slide Number Placeholder 5"/>
          <p:cNvSpPr>
            <a:spLocks noGrp="1"/>
          </p:cNvSpPr>
          <p:nvPr>
            <p:ph type="sldNum" sz="quarter" idx="12"/>
          </p:nvPr>
        </p:nvSpPr>
        <p:spPr/>
        <p:txBody>
          <a:bodyPr/>
          <a:lstStyle/>
          <a:p>
            <a:fld id="{58ADECE1-0337-4DE2-B6E9-67BB1C31D0C9}" type="slidenum">
              <a:rPr lang="en-IE" smtClean="0"/>
              <a:t>‹#›</a:t>
            </a:fld>
            <a:endParaRPr lang="en-IE"/>
          </a:p>
        </p:txBody>
      </p:sp>
    </p:spTree>
    <p:extLst>
      <p:ext uri="{BB962C8B-B14F-4D97-AF65-F5344CB8AC3E}">
        <p14:creationId xmlns:p14="http://schemas.microsoft.com/office/powerpoint/2010/main" val="4040679460"/>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B10F9E-A07D-7308-08F2-A19625DF75DD}"/>
              </a:ext>
            </a:extLst>
          </p:cNvPr>
          <p:cNvSpPr txBox="1">
            <a:spLocks noGrp="1"/>
          </p:cNvSpPr>
          <p:nvPr>
            <p:ph type="ctrTitle"/>
          </p:nvPr>
        </p:nvSpPr>
        <p:spPr>
          <a:xfrm>
            <a:off x="1524003" y="1122361"/>
            <a:ext cx="9144000" cy="2387598"/>
          </a:xfrm>
        </p:spPr>
        <p:txBody>
          <a:bodyPr anchor="b" anchorCtr="1"/>
          <a:lstStyle>
            <a:lvl1pPr algn="ctr">
              <a:defRPr sz="6000"/>
            </a:lvl1pPr>
          </a:lstStyle>
          <a:p>
            <a:pPr lvl="0"/>
            <a:r>
              <a:rPr lang="en-US"/>
              <a:t>Click to edit Master title style</a:t>
            </a:r>
            <a:endParaRPr lang="en-GB"/>
          </a:p>
        </p:txBody>
      </p:sp>
      <p:sp>
        <p:nvSpPr>
          <p:cNvPr id="3" name="Subtitle 2">
            <a:extLst>
              <a:ext uri="{FF2B5EF4-FFF2-40B4-BE49-F238E27FC236}">
                <a16:creationId xmlns:a16="http://schemas.microsoft.com/office/drawing/2014/main" id="{4634C981-8E28-12D0-E78E-9F27508DE5BB}"/>
              </a:ext>
            </a:extLst>
          </p:cNvPr>
          <p:cNvSpPr txBox="1">
            <a:spLocks noGrp="1"/>
          </p:cNvSpPr>
          <p:nvPr>
            <p:ph type="subTitle" idx="1"/>
          </p:nvPr>
        </p:nvSpPr>
        <p:spPr>
          <a:xfrm>
            <a:off x="1524003" y="3602041"/>
            <a:ext cx="9144000" cy="1655758"/>
          </a:xfrm>
        </p:spPr>
        <p:txBody>
          <a:bodyPr anchorCtr="1"/>
          <a:lstStyle>
            <a:lvl1pPr marL="0" indent="0" algn="ctr">
              <a:buNone/>
              <a:defRPr sz="2400"/>
            </a:lvl1pPr>
          </a:lstStyle>
          <a:p>
            <a:pPr lvl="0"/>
            <a:r>
              <a:rPr lang="en-US"/>
              <a:t>Click to edit Master subtitle style</a:t>
            </a:r>
            <a:endParaRPr lang="en-GB"/>
          </a:p>
        </p:txBody>
      </p:sp>
      <p:sp>
        <p:nvSpPr>
          <p:cNvPr id="4" name="Date Placeholder 3">
            <a:extLst>
              <a:ext uri="{FF2B5EF4-FFF2-40B4-BE49-F238E27FC236}">
                <a16:creationId xmlns:a16="http://schemas.microsoft.com/office/drawing/2014/main" id="{E7DF478D-4877-4703-A00E-C80C6141744E}"/>
              </a:ext>
            </a:extLst>
          </p:cNvPr>
          <p:cNvSpPr txBox="1">
            <a:spLocks noGrp="1"/>
          </p:cNvSpPr>
          <p:nvPr>
            <p:ph type="dt" sz="half" idx="7"/>
          </p:nvPr>
        </p:nvSpPr>
        <p:spPr/>
        <p:txBody>
          <a:bodyPr/>
          <a:lstStyle>
            <a:lvl1pPr>
              <a:defRPr/>
            </a:lvl1pPr>
          </a:lstStyle>
          <a:p>
            <a:pPr lvl="0"/>
            <a:fld id="{D0E694CD-7E3C-471A-841B-3E2AEDD3C7FC}" type="datetime1">
              <a:rPr lang="en-GB"/>
              <a:pPr lvl="0"/>
              <a:t>11/12/2025</a:t>
            </a:fld>
            <a:endParaRPr lang="en-GB"/>
          </a:p>
        </p:txBody>
      </p:sp>
      <p:sp>
        <p:nvSpPr>
          <p:cNvPr id="5" name="Footer Placeholder 4">
            <a:extLst>
              <a:ext uri="{FF2B5EF4-FFF2-40B4-BE49-F238E27FC236}">
                <a16:creationId xmlns:a16="http://schemas.microsoft.com/office/drawing/2014/main" id="{B82CAEF0-FA66-642D-2158-AE9575AC6046}"/>
              </a:ext>
            </a:extLst>
          </p:cNvPr>
          <p:cNvSpPr txBox="1">
            <a:spLocks noGrp="1"/>
          </p:cNvSpPr>
          <p:nvPr>
            <p:ph type="ftr" sz="quarter" idx="9"/>
          </p:nvPr>
        </p:nvSpPr>
        <p:spPr/>
        <p:txBody>
          <a:bodyPr/>
          <a:lstStyle>
            <a:lvl1pPr>
              <a:defRPr/>
            </a:lvl1pPr>
          </a:lstStyle>
          <a:p>
            <a:pPr lvl="0"/>
            <a:endParaRPr lang="en-GB"/>
          </a:p>
        </p:txBody>
      </p:sp>
      <p:sp>
        <p:nvSpPr>
          <p:cNvPr id="6" name="Slide Number Placeholder 5">
            <a:extLst>
              <a:ext uri="{FF2B5EF4-FFF2-40B4-BE49-F238E27FC236}">
                <a16:creationId xmlns:a16="http://schemas.microsoft.com/office/drawing/2014/main" id="{3C809EAE-5E1D-823E-13D4-58CEEB8AA064}"/>
              </a:ext>
            </a:extLst>
          </p:cNvPr>
          <p:cNvSpPr txBox="1">
            <a:spLocks noGrp="1"/>
          </p:cNvSpPr>
          <p:nvPr>
            <p:ph type="sldNum" sz="quarter" idx="8"/>
          </p:nvPr>
        </p:nvSpPr>
        <p:spPr/>
        <p:txBody>
          <a:bodyPr/>
          <a:lstStyle>
            <a:lvl1pPr>
              <a:defRPr/>
            </a:lvl1pPr>
          </a:lstStyle>
          <a:p>
            <a:pPr lvl="0"/>
            <a:fld id="{BC03D516-93FF-443D-946E-0D823ADB38E9}" type="slidenum">
              <a:t>‹#›</a:t>
            </a:fld>
            <a:endParaRPr lang="en-GB"/>
          </a:p>
        </p:txBody>
      </p:sp>
    </p:spTree>
    <p:extLst>
      <p:ext uri="{BB962C8B-B14F-4D97-AF65-F5344CB8AC3E}">
        <p14:creationId xmlns:p14="http://schemas.microsoft.com/office/powerpoint/2010/main" val="1614678893"/>
      </p:ext>
    </p:extLst>
  </p:cSld>
  <p:clrMapOvr>
    <a:masterClrMapping/>
  </p:clrMapOvr>
  <p:hf sldNum="0" hdr="0" ftr="0" dt="0"/>
</p:sldLayout>
</file>

<file path=ppt/slideLayouts/slideLayout5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C77758-5E95-0F4E-6C26-6589A44D7F32}"/>
              </a:ext>
            </a:extLst>
          </p:cNvPr>
          <p:cNvSpPr txBox="1">
            <a:spLocks noGrp="1"/>
          </p:cNvSpPr>
          <p:nvPr>
            <p:ph type="title"/>
          </p:nvPr>
        </p:nvSpPr>
        <p:spPr/>
        <p:txBody>
          <a:bodyPr/>
          <a:lstStyle>
            <a:lvl1pPr>
              <a:defRPr/>
            </a:lvl1pPr>
          </a:lstStyle>
          <a:p>
            <a:pPr lvl="0"/>
            <a:r>
              <a:rPr lang="en-US"/>
              <a:t>Click to edit Master title style</a:t>
            </a:r>
            <a:endParaRPr lang="en-GB"/>
          </a:p>
        </p:txBody>
      </p:sp>
      <p:sp>
        <p:nvSpPr>
          <p:cNvPr id="3" name="Content Placeholder 2">
            <a:extLst>
              <a:ext uri="{FF2B5EF4-FFF2-40B4-BE49-F238E27FC236}">
                <a16:creationId xmlns:a16="http://schemas.microsoft.com/office/drawing/2014/main" id="{0E1A47D5-B00D-7DC2-81A3-F85CD29BA8E1}"/>
              </a:ext>
            </a:extLst>
          </p:cNvPr>
          <p:cNvSpPr txBox="1">
            <a:spLocks noGrp="1"/>
          </p:cNvSpPr>
          <p:nvPr>
            <p:ph idx="1"/>
          </p:nvPr>
        </p:nvSpPr>
        <p:spPr/>
        <p:txBody>
          <a:bodyPr/>
          <a:lstStyle>
            <a:lvl1pPr>
              <a:defRPr/>
            </a:lvl1pPr>
            <a:lvl2pPr>
              <a:defRPr/>
            </a:lvl2pPr>
            <a:lvl3pPr>
              <a:defRPr/>
            </a:lvl3pPr>
            <a:lvl4pPr>
              <a:defRPr/>
            </a:lvl4pPr>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1B1933CF-2997-AA8C-5BB7-6F1E3003B731}"/>
              </a:ext>
            </a:extLst>
          </p:cNvPr>
          <p:cNvSpPr txBox="1">
            <a:spLocks noGrp="1"/>
          </p:cNvSpPr>
          <p:nvPr>
            <p:ph type="dt" sz="half" idx="7"/>
          </p:nvPr>
        </p:nvSpPr>
        <p:spPr/>
        <p:txBody>
          <a:bodyPr/>
          <a:lstStyle>
            <a:lvl1pPr>
              <a:defRPr/>
            </a:lvl1pPr>
          </a:lstStyle>
          <a:p>
            <a:pPr lvl="0"/>
            <a:fld id="{171A92E8-D586-40ED-AE07-E5E0B513BAE2}" type="datetime1">
              <a:rPr lang="en-GB"/>
              <a:pPr lvl="0"/>
              <a:t>11/12/2025</a:t>
            </a:fld>
            <a:endParaRPr lang="en-GB"/>
          </a:p>
        </p:txBody>
      </p:sp>
      <p:sp>
        <p:nvSpPr>
          <p:cNvPr id="5" name="Footer Placeholder 4">
            <a:extLst>
              <a:ext uri="{FF2B5EF4-FFF2-40B4-BE49-F238E27FC236}">
                <a16:creationId xmlns:a16="http://schemas.microsoft.com/office/drawing/2014/main" id="{9E08C1CE-F1A3-E198-1D5F-DAD83CFC2C9C}"/>
              </a:ext>
            </a:extLst>
          </p:cNvPr>
          <p:cNvSpPr txBox="1">
            <a:spLocks noGrp="1"/>
          </p:cNvSpPr>
          <p:nvPr>
            <p:ph type="ftr" sz="quarter" idx="9"/>
          </p:nvPr>
        </p:nvSpPr>
        <p:spPr/>
        <p:txBody>
          <a:bodyPr/>
          <a:lstStyle>
            <a:lvl1pPr>
              <a:defRPr/>
            </a:lvl1pPr>
          </a:lstStyle>
          <a:p>
            <a:pPr lvl="0"/>
            <a:endParaRPr lang="en-GB"/>
          </a:p>
        </p:txBody>
      </p:sp>
      <p:sp>
        <p:nvSpPr>
          <p:cNvPr id="6" name="Slide Number Placeholder 5">
            <a:extLst>
              <a:ext uri="{FF2B5EF4-FFF2-40B4-BE49-F238E27FC236}">
                <a16:creationId xmlns:a16="http://schemas.microsoft.com/office/drawing/2014/main" id="{94FDFB35-0C01-AC0B-8231-30E6366F5C26}"/>
              </a:ext>
            </a:extLst>
          </p:cNvPr>
          <p:cNvSpPr txBox="1">
            <a:spLocks noGrp="1"/>
          </p:cNvSpPr>
          <p:nvPr>
            <p:ph type="sldNum" sz="quarter" idx="8"/>
          </p:nvPr>
        </p:nvSpPr>
        <p:spPr/>
        <p:txBody>
          <a:bodyPr/>
          <a:lstStyle>
            <a:lvl1pPr>
              <a:defRPr/>
            </a:lvl1pPr>
          </a:lstStyle>
          <a:p>
            <a:pPr lvl="0"/>
            <a:fld id="{2C172874-599C-4B18-BFFB-EBE443115DAA}" type="slidenum">
              <a:t>‹#›</a:t>
            </a:fld>
            <a:endParaRPr lang="en-GB"/>
          </a:p>
        </p:txBody>
      </p:sp>
    </p:spTree>
    <p:extLst>
      <p:ext uri="{BB962C8B-B14F-4D97-AF65-F5344CB8AC3E}">
        <p14:creationId xmlns:p14="http://schemas.microsoft.com/office/powerpoint/2010/main" val="808584000"/>
      </p:ext>
    </p:extLst>
  </p:cSld>
  <p:clrMapOvr>
    <a:masterClrMapping/>
  </p:clrMapOvr>
  <p:hf sldNum="0" hdr="0" ftr="0" dt="0"/>
</p:sldLayout>
</file>

<file path=ppt/slideLayouts/slideLayout5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FDB054-F85D-8D5C-1AB5-D70F53F83A1E}"/>
              </a:ext>
            </a:extLst>
          </p:cNvPr>
          <p:cNvSpPr txBox="1">
            <a:spLocks noGrp="1"/>
          </p:cNvSpPr>
          <p:nvPr>
            <p:ph type="title"/>
          </p:nvPr>
        </p:nvSpPr>
        <p:spPr>
          <a:xfrm>
            <a:off x="831847" y="1709735"/>
            <a:ext cx="10515600" cy="2852735"/>
          </a:xfrm>
        </p:spPr>
        <p:txBody>
          <a:bodyPr anchor="b"/>
          <a:lstStyle>
            <a:lvl1pPr>
              <a:defRPr sz="6000"/>
            </a:lvl1pPr>
          </a:lstStyle>
          <a:p>
            <a:pPr lvl="0"/>
            <a:r>
              <a:rPr lang="en-US"/>
              <a:t>Click to edit Master title style</a:t>
            </a:r>
            <a:endParaRPr lang="en-GB"/>
          </a:p>
        </p:txBody>
      </p:sp>
      <p:sp>
        <p:nvSpPr>
          <p:cNvPr id="3" name="Text Placeholder 2">
            <a:extLst>
              <a:ext uri="{FF2B5EF4-FFF2-40B4-BE49-F238E27FC236}">
                <a16:creationId xmlns:a16="http://schemas.microsoft.com/office/drawing/2014/main" id="{1444B2D1-3B7A-F52D-CB82-3627D1757C7B}"/>
              </a:ext>
            </a:extLst>
          </p:cNvPr>
          <p:cNvSpPr txBox="1">
            <a:spLocks noGrp="1"/>
          </p:cNvSpPr>
          <p:nvPr>
            <p:ph type="body" idx="1"/>
          </p:nvPr>
        </p:nvSpPr>
        <p:spPr>
          <a:xfrm>
            <a:off x="831847" y="4589465"/>
            <a:ext cx="10515600" cy="1500182"/>
          </a:xfrm>
        </p:spPr>
        <p:txBody>
          <a:bodyPr/>
          <a:lstStyle>
            <a:lvl1pPr marL="0" indent="0">
              <a:buNone/>
              <a:defRPr sz="2400">
                <a:solidFill>
                  <a:srgbClr val="767676"/>
                </a:solidFill>
              </a:defRPr>
            </a:lvl1pPr>
          </a:lstStyle>
          <a:p>
            <a:pPr lvl="0"/>
            <a:r>
              <a:rPr lang="en-US"/>
              <a:t>Click to edit Master text styles</a:t>
            </a:r>
          </a:p>
        </p:txBody>
      </p:sp>
      <p:sp>
        <p:nvSpPr>
          <p:cNvPr id="4" name="Date Placeholder 3">
            <a:extLst>
              <a:ext uri="{FF2B5EF4-FFF2-40B4-BE49-F238E27FC236}">
                <a16:creationId xmlns:a16="http://schemas.microsoft.com/office/drawing/2014/main" id="{F635321B-F493-FD72-ECBC-13A97DB2A1EA}"/>
              </a:ext>
            </a:extLst>
          </p:cNvPr>
          <p:cNvSpPr txBox="1">
            <a:spLocks noGrp="1"/>
          </p:cNvSpPr>
          <p:nvPr>
            <p:ph type="dt" sz="half" idx="7"/>
          </p:nvPr>
        </p:nvSpPr>
        <p:spPr/>
        <p:txBody>
          <a:bodyPr/>
          <a:lstStyle>
            <a:lvl1pPr>
              <a:defRPr/>
            </a:lvl1pPr>
          </a:lstStyle>
          <a:p>
            <a:pPr lvl="0"/>
            <a:fld id="{94F1BCF8-FEA2-40CA-AB79-9F31B8847AF7}" type="datetime1">
              <a:rPr lang="en-GB"/>
              <a:pPr lvl="0"/>
              <a:t>11/12/2025</a:t>
            </a:fld>
            <a:endParaRPr lang="en-GB"/>
          </a:p>
        </p:txBody>
      </p:sp>
      <p:sp>
        <p:nvSpPr>
          <p:cNvPr id="5" name="Footer Placeholder 4">
            <a:extLst>
              <a:ext uri="{FF2B5EF4-FFF2-40B4-BE49-F238E27FC236}">
                <a16:creationId xmlns:a16="http://schemas.microsoft.com/office/drawing/2014/main" id="{7CF5B4B7-B68B-98B5-26B0-2BD2D946933A}"/>
              </a:ext>
            </a:extLst>
          </p:cNvPr>
          <p:cNvSpPr txBox="1">
            <a:spLocks noGrp="1"/>
          </p:cNvSpPr>
          <p:nvPr>
            <p:ph type="ftr" sz="quarter" idx="9"/>
          </p:nvPr>
        </p:nvSpPr>
        <p:spPr/>
        <p:txBody>
          <a:bodyPr/>
          <a:lstStyle>
            <a:lvl1pPr>
              <a:defRPr/>
            </a:lvl1pPr>
          </a:lstStyle>
          <a:p>
            <a:pPr lvl="0"/>
            <a:endParaRPr lang="en-GB"/>
          </a:p>
        </p:txBody>
      </p:sp>
      <p:sp>
        <p:nvSpPr>
          <p:cNvPr id="6" name="Slide Number Placeholder 5">
            <a:extLst>
              <a:ext uri="{FF2B5EF4-FFF2-40B4-BE49-F238E27FC236}">
                <a16:creationId xmlns:a16="http://schemas.microsoft.com/office/drawing/2014/main" id="{9546DA61-A756-6EE8-FA81-CE9DA2CBCDA2}"/>
              </a:ext>
            </a:extLst>
          </p:cNvPr>
          <p:cNvSpPr txBox="1">
            <a:spLocks noGrp="1"/>
          </p:cNvSpPr>
          <p:nvPr>
            <p:ph type="sldNum" sz="quarter" idx="8"/>
          </p:nvPr>
        </p:nvSpPr>
        <p:spPr/>
        <p:txBody>
          <a:bodyPr/>
          <a:lstStyle>
            <a:lvl1pPr>
              <a:defRPr/>
            </a:lvl1pPr>
          </a:lstStyle>
          <a:p>
            <a:pPr lvl="0"/>
            <a:fld id="{E969A979-7AD7-4408-9BFC-E04E92438747}" type="slidenum">
              <a:t>‹#›</a:t>
            </a:fld>
            <a:endParaRPr lang="en-GB"/>
          </a:p>
        </p:txBody>
      </p:sp>
    </p:spTree>
    <p:extLst>
      <p:ext uri="{BB962C8B-B14F-4D97-AF65-F5344CB8AC3E}">
        <p14:creationId xmlns:p14="http://schemas.microsoft.com/office/powerpoint/2010/main" val="2002272352"/>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D1CEB3-D601-CB44-D9E7-6E58E59D4020}"/>
              </a:ext>
            </a:extLst>
          </p:cNvPr>
          <p:cNvSpPr txBox="1">
            <a:spLocks noGrp="1"/>
          </p:cNvSpPr>
          <p:nvPr>
            <p:ph type="title"/>
          </p:nvPr>
        </p:nvSpPr>
        <p:spPr/>
        <p:txBody>
          <a:bodyPr/>
          <a:lstStyle>
            <a:lvl1pPr>
              <a:defRPr/>
            </a:lvl1pPr>
          </a:lstStyle>
          <a:p>
            <a:pPr lvl="0"/>
            <a:r>
              <a:rPr lang="en-US"/>
              <a:t>Click to edit Master title style</a:t>
            </a:r>
            <a:endParaRPr lang="en-GB"/>
          </a:p>
        </p:txBody>
      </p:sp>
      <p:sp>
        <p:nvSpPr>
          <p:cNvPr id="3" name="Content Placeholder 2">
            <a:extLst>
              <a:ext uri="{FF2B5EF4-FFF2-40B4-BE49-F238E27FC236}">
                <a16:creationId xmlns:a16="http://schemas.microsoft.com/office/drawing/2014/main" id="{3BFD892F-89A2-13FE-3393-83D2BECF3A08}"/>
              </a:ext>
            </a:extLst>
          </p:cNvPr>
          <p:cNvSpPr txBox="1">
            <a:spLocks noGrp="1"/>
          </p:cNvSpPr>
          <p:nvPr>
            <p:ph idx="1"/>
          </p:nvPr>
        </p:nvSpPr>
        <p:spPr>
          <a:xfrm>
            <a:off x="838203" y="1825627"/>
            <a:ext cx="5181603" cy="4351336"/>
          </a:xfrm>
        </p:spPr>
        <p:txBody>
          <a:bodyPr/>
          <a:lstStyle>
            <a:lvl1pPr>
              <a:defRPr/>
            </a:lvl1pPr>
            <a:lvl2pPr>
              <a:defRPr/>
            </a:lvl2pPr>
            <a:lvl3pPr>
              <a:defRPr/>
            </a:lvl3pPr>
            <a:lvl4pPr>
              <a:defRPr/>
            </a:lvl4pPr>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683B0519-4354-1E61-1C7D-5A7AF6940ABB}"/>
              </a:ext>
            </a:extLst>
          </p:cNvPr>
          <p:cNvSpPr txBox="1">
            <a:spLocks noGrp="1"/>
          </p:cNvSpPr>
          <p:nvPr>
            <p:ph idx="2"/>
          </p:nvPr>
        </p:nvSpPr>
        <p:spPr>
          <a:xfrm>
            <a:off x="6172200" y="1825627"/>
            <a:ext cx="5181603" cy="4351336"/>
          </a:xfrm>
        </p:spPr>
        <p:txBody>
          <a:bodyPr/>
          <a:lstStyle>
            <a:lvl1pPr>
              <a:defRPr/>
            </a:lvl1pPr>
            <a:lvl2pPr>
              <a:defRPr/>
            </a:lvl2pPr>
            <a:lvl3pPr>
              <a:defRPr/>
            </a:lvl3pPr>
            <a:lvl4pPr>
              <a:defRPr/>
            </a:lvl4pPr>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6F7D4FD0-CBF5-51AE-D718-B0C4ED81DCCF}"/>
              </a:ext>
            </a:extLst>
          </p:cNvPr>
          <p:cNvSpPr txBox="1">
            <a:spLocks noGrp="1"/>
          </p:cNvSpPr>
          <p:nvPr>
            <p:ph type="dt" sz="half" idx="7"/>
          </p:nvPr>
        </p:nvSpPr>
        <p:spPr/>
        <p:txBody>
          <a:bodyPr/>
          <a:lstStyle>
            <a:lvl1pPr>
              <a:defRPr/>
            </a:lvl1pPr>
          </a:lstStyle>
          <a:p>
            <a:pPr lvl="0"/>
            <a:fld id="{CDC7EEDE-133B-44A3-8B09-AB92EC5D40FD}" type="datetime1">
              <a:rPr lang="en-GB"/>
              <a:pPr lvl="0"/>
              <a:t>11/12/2025</a:t>
            </a:fld>
            <a:endParaRPr lang="en-GB"/>
          </a:p>
        </p:txBody>
      </p:sp>
      <p:sp>
        <p:nvSpPr>
          <p:cNvPr id="6" name="Footer Placeholder 5">
            <a:extLst>
              <a:ext uri="{FF2B5EF4-FFF2-40B4-BE49-F238E27FC236}">
                <a16:creationId xmlns:a16="http://schemas.microsoft.com/office/drawing/2014/main" id="{11D9F81D-3168-B963-DEEE-9FE2818BC71B}"/>
              </a:ext>
            </a:extLst>
          </p:cNvPr>
          <p:cNvSpPr txBox="1">
            <a:spLocks noGrp="1"/>
          </p:cNvSpPr>
          <p:nvPr>
            <p:ph type="ftr" sz="quarter" idx="9"/>
          </p:nvPr>
        </p:nvSpPr>
        <p:spPr/>
        <p:txBody>
          <a:bodyPr/>
          <a:lstStyle>
            <a:lvl1pPr>
              <a:defRPr/>
            </a:lvl1pPr>
          </a:lstStyle>
          <a:p>
            <a:pPr lvl="0"/>
            <a:endParaRPr lang="en-GB"/>
          </a:p>
        </p:txBody>
      </p:sp>
      <p:sp>
        <p:nvSpPr>
          <p:cNvPr id="7" name="Slide Number Placeholder 6">
            <a:extLst>
              <a:ext uri="{FF2B5EF4-FFF2-40B4-BE49-F238E27FC236}">
                <a16:creationId xmlns:a16="http://schemas.microsoft.com/office/drawing/2014/main" id="{4480296C-F15F-B674-21D4-E0FE8466233C}"/>
              </a:ext>
            </a:extLst>
          </p:cNvPr>
          <p:cNvSpPr txBox="1">
            <a:spLocks noGrp="1"/>
          </p:cNvSpPr>
          <p:nvPr>
            <p:ph type="sldNum" sz="quarter" idx="8"/>
          </p:nvPr>
        </p:nvSpPr>
        <p:spPr/>
        <p:txBody>
          <a:bodyPr/>
          <a:lstStyle>
            <a:lvl1pPr>
              <a:defRPr/>
            </a:lvl1pPr>
          </a:lstStyle>
          <a:p>
            <a:pPr lvl="0"/>
            <a:fld id="{8EBDAC46-16AA-4D07-95F7-85A87661DE7B}" type="slidenum">
              <a:t>‹#›</a:t>
            </a:fld>
            <a:endParaRPr lang="en-GB"/>
          </a:p>
        </p:txBody>
      </p:sp>
    </p:spTree>
    <p:extLst>
      <p:ext uri="{BB962C8B-B14F-4D97-AF65-F5344CB8AC3E}">
        <p14:creationId xmlns:p14="http://schemas.microsoft.com/office/powerpoint/2010/main" val="465076044"/>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BF9421-F4A9-5420-3BDC-B260AF8E4127}"/>
              </a:ext>
            </a:extLst>
          </p:cNvPr>
          <p:cNvSpPr txBox="1">
            <a:spLocks noGrp="1"/>
          </p:cNvSpPr>
          <p:nvPr>
            <p:ph type="title"/>
          </p:nvPr>
        </p:nvSpPr>
        <p:spPr>
          <a:xfrm>
            <a:off x="839784" y="365129"/>
            <a:ext cx="10515600" cy="1325559"/>
          </a:xfrm>
        </p:spPr>
        <p:txBody>
          <a:bodyPr/>
          <a:lstStyle>
            <a:lvl1pPr>
              <a:defRPr/>
            </a:lvl1pPr>
          </a:lstStyle>
          <a:p>
            <a:pPr lvl="0"/>
            <a:r>
              <a:rPr lang="en-US"/>
              <a:t>Click to edit Master title style</a:t>
            </a:r>
            <a:endParaRPr lang="en-GB"/>
          </a:p>
        </p:txBody>
      </p:sp>
      <p:sp>
        <p:nvSpPr>
          <p:cNvPr id="3" name="Text Placeholder 2">
            <a:extLst>
              <a:ext uri="{FF2B5EF4-FFF2-40B4-BE49-F238E27FC236}">
                <a16:creationId xmlns:a16="http://schemas.microsoft.com/office/drawing/2014/main" id="{104CAFB0-FBE5-D9F9-420C-78FA491BE6BF}"/>
              </a:ext>
            </a:extLst>
          </p:cNvPr>
          <p:cNvSpPr txBox="1">
            <a:spLocks noGrp="1"/>
          </p:cNvSpPr>
          <p:nvPr>
            <p:ph type="body" idx="1"/>
          </p:nvPr>
        </p:nvSpPr>
        <p:spPr>
          <a:xfrm>
            <a:off x="839784" y="1681160"/>
            <a:ext cx="5157782" cy="823910"/>
          </a:xfrm>
        </p:spPr>
        <p:txBody>
          <a:bodyPr anchor="b"/>
          <a:lstStyle>
            <a:lvl1pPr marL="0" indent="0">
              <a:buNone/>
              <a:defRPr sz="2400" b="1"/>
            </a:lvl1pPr>
          </a:lstStyle>
          <a:p>
            <a:pPr lvl="0"/>
            <a:r>
              <a:rPr lang="en-US"/>
              <a:t>Click to edit Master text styles</a:t>
            </a:r>
          </a:p>
        </p:txBody>
      </p:sp>
      <p:sp>
        <p:nvSpPr>
          <p:cNvPr id="4" name="Content Placeholder 3">
            <a:extLst>
              <a:ext uri="{FF2B5EF4-FFF2-40B4-BE49-F238E27FC236}">
                <a16:creationId xmlns:a16="http://schemas.microsoft.com/office/drawing/2014/main" id="{F1BE352D-78CF-4B49-4A25-58CBC21A0FC8}"/>
              </a:ext>
            </a:extLst>
          </p:cNvPr>
          <p:cNvSpPr txBox="1">
            <a:spLocks noGrp="1"/>
          </p:cNvSpPr>
          <p:nvPr>
            <p:ph idx="2"/>
          </p:nvPr>
        </p:nvSpPr>
        <p:spPr>
          <a:xfrm>
            <a:off x="839784" y="2505071"/>
            <a:ext cx="5157782" cy="3684583"/>
          </a:xfrm>
        </p:spPr>
        <p:txBody>
          <a:bodyPr/>
          <a:lstStyle>
            <a:lvl1pPr>
              <a:defRPr/>
            </a:lvl1pPr>
            <a:lvl2pPr>
              <a:defRPr/>
            </a:lvl2pPr>
            <a:lvl3pPr>
              <a:defRPr/>
            </a:lvl3pPr>
            <a:lvl4pPr>
              <a:defRPr/>
            </a:lvl4pPr>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8BF54FC5-2542-864A-F7F7-D496085C6DE5}"/>
              </a:ext>
            </a:extLst>
          </p:cNvPr>
          <p:cNvSpPr txBox="1">
            <a:spLocks noGrp="1"/>
          </p:cNvSpPr>
          <p:nvPr>
            <p:ph type="body" idx="3"/>
          </p:nvPr>
        </p:nvSpPr>
        <p:spPr>
          <a:xfrm>
            <a:off x="6172200" y="1681160"/>
            <a:ext cx="5183184" cy="823910"/>
          </a:xfrm>
        </p:spPr>
        <p:txBody>
          <a:bodyPr anchor="b"/>
          <a:lstStyle>
            <a:lvl1pPr marL="0" indent="0">
              <a:buNone/>
              <a:defRPr sz="2400" b="1"/>
            </a:lvl1pPr>
          </a:lstStyle>
          <a:p>
            <a:pPr lvl="0"/>
            <a:r>
              <a:rPr lang="en-US"/>
              <a:t>Click to edit Master text styles</a:t>
            </a:r>
          </a:p>
        </p:txBody>
      </p:sp>
      <p:sp>
        <p:nvSpPr>
          <p:cNvPr id="6" name="Content Placeholder 5">
            <a:extLst>
              <a:ext uri="{FF2B5EF4-FFF2-40B4-BE49-F238E27FC236}">
                <a16:creationId xmlns:a16="http://schemas.microsoft.com/office/drawing/2014/main" id="{4417F33D-E7DA-C13E-EFEA-B6E4488196C8}"/>
              </a:ext>
            </a:extLst>
          </p:cNvPr>
          <p:cNvSpPr txBox="1">
            <a:spLocks noGrp="1"/>
          </p:cNvSpPr>
          <p:nvPr>
            <p:ph idx="4"/>
          </p:nvPr>
        </p:nvSpPr>
        <p:spPr>
          <a:xfrm>
            <a:off x="6172200" y="2505071"/>
            <a:ext cx="5183184" cy="3684583"/>
          </a:xfrm>
        </p:spPr>
        <p:txBody>
          <a:bodyPr/>
          <a:lstStyle>
            <a:lvl1pPr>
              <a:defRPr/>
            </a:lvl1pPr>
            <a:lvl2pPr>
              <a:defRPr/>
            </a:lvl2pPr>
            <a:lvl3pPr>
              <a:defRPr/>
            </a:lvl3pPr>
            <a:lvl4pPr>
              <a:defRPr/>
            </a:lvl4pPr>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0C690E3F-41A9-C6A9-9A03-C3D3E9D15E3B}"/>
              </a:ext>
            </a:extLst>
          </p:cNvPr>
          <p:cNvSpPr txBox="1">
            <a:spLocks noGrp="1"/>
          </p:cNvSpPr>
          <p:nvPr>
            <p:ph type="dt" sz="half" idx="7"/>
          </p:nvPr>
        </p:nvSpPr>
        <p:spPr/>
        <p:txBody>
          <a:bodyPr/>
          <a:lstStyle>
            <a:lvl1pPr>
              <a:defRPr/>
            </a:lvl1pPr>
          </a:lstStyle>
          <a:p>
            <a:pPr lvl="0"/>
            <a:fld id="{9B2568D3-0674-4280-BE37-DE5490BFE6EC}" type="datetime1">
              <a:rPr lang="en-GB"/>
              <a:pPr lvl="0"/>
              <a:t>11/12/2025</a:t>
            </a:fld>
            <a:endParaRPr lang="en-GB"/>
          </a:p>
        </p:txBody>
      </p:sp>
      <p:sp>
        <p:nvSpPr>
          <p:cNvPr id="8" name="Footer Placeholder 7">
            <a:extLst>
              <a:ext uri="{FF2B5EF4-FFF2-40B4-BE49-F238E27FC236}">
                <a16:creationId xmlns:a16="http://schemas.microsoft.com/office/drawing/2014/main" id="{A7F6D6BC-E6D6-600C-8219-CFAA022159D9}"/>
              </a:ext>
            </a:extLst>
          </p:cNvPr>
          <p:cNvSpPr txBox="1">
            <a:spLocks noGrp="1"/>
          </p:cNvSpPr>
          <p:nvPr>
            <p:ph type="ftr" sz="quarter" idx="9"/>
          </p:nvPr>
        </p:nvSpPr>
        <p:spPr/>
        <p:txBody>
          <a:bodyPr/>
          <a:lstStyle>
            <a:lvl1pPr>
              <a:defRPr/>
            </a:lvl1pPr>
          </a:lstStyle>
          <a:p>
            <a:pPr lvl="0"/>
            <a:endParaRPr lang="en-GB"/>
          </a:p>
        </p:txBody>
      </p:sp>
      <p:sp>
        <p:nvSpPr>
          <p:cNvPr id="9" name="Slide Number Placeholder 8">
            <a:extLst>
              <a:ext uri="{FF2B5EF4-FFF2-40B4-BE49-F238E27FC236}">
                <a16:creationId xmlns:a16="http://schemas.microsoft.com/office/drawing/2014/main" id="{8591D9C5-FCD5-B665-20BB-08C1C9B3A5DD}"/>
              </a:ext>
            </a:extLst>
          </p:cNvPr>
          <p:cNvSpPr txBox="1">
            <a:spLocks noGrp="1"/>
          </p:cNvSpPr>
          <p:nvPr>
            <p:ph type="sldNum" sz="quarter" idx="8"/>
          </p:nvPr>
        </p:nvSpPr>
        <p:spPr/>
        <p:txBody>
          <a:bodyPr/>
          <a:lstStyle>
            <a:lvl1pPr>
              <a:defRPr/>
            </a:lvl1pPr>
          </a:lstStyle>
          <a:p>
            <a:pPr lvl="0"/>
            <a:fld id="{57D1F9DC-8EB9-459E-B91D-43EC99538C63}" type="slidenum">
              <a:t>‹#›</a:t>
            </a:fld>
            <a:endParaRPr lang="en-GB"/>
          </a:p>
        </p:txBody>
      </p:sp>
    </p:spTree>
    <p:extLst>
      <p:ext uri="{BB962C8B-B14F-4D97-AF65-F5344CB8AC3E}">
        <p14:creationId xmlns:p14="http://schemas.microsoft.com/office/powerpoint/2010/main" val="2430134548"/>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E57AA9-2F08-E9A2-755A-1C300AE75C5C}"/>
              </a:ext>
            </a:extLst>
          </p:cNvPr>
          <p:cNvSpPr txBox="1">
            <a:spLocks noGrp="1"/>
          </p:cNvSpPr>
          <p:nvPr>
            <p:ph type="title"/>
          </p:nvPr>
        </p:nvSpPr>
        <p:spPr/>
        <p:txBody>
          <a:bodyPr/>
          <a:lstStyle>
            <a:lvl1pPr>
              <a:defRPr/>
            </a:lvl1pPr>
          </a:lstStyle>
          <a:p>
            <a:pPr lvl="0"/>
            <a:r>
              <a:rPr lang="en-US"/>
              <a:t>Click to edit Master title style</a:t>
            </a:r>
            <a:endParaRPr lang="en-GB"/>
          </a:p>
        </p:txBody>
      </p:sp>
      <p:sp>
        <p:nvSpPr>
          <p:cNvPr id="3" name="Date Placeholder 2">
            <a:extLst>
              <a:ext uri="{FF2B5EF4-FFF2-40B4-BE49-F238E27FC236}">
                <a16:creationId xmlns:a16="http://schemas.microsoft.com/office/drawing/2014/main" id="{E55669A5-0EF9-8855-C875-DAA0CC3A2BD0}"/>
              </a:ext>
            </a:extLst>
          </p:cNvPr>
          <p:cNvSpPr txBox="1">
            <a:spLocks noGrp="1"/>
          </p:cNvSpPr>
          <p:nvPr>
            <p:ph type="dt" sz="half" idx="7"/>
          </p:nvPr>
        </p:nvSpPr>
        <p:spPr/>
        <p:txBody>
          <a:bodyPr/>
          <a:lstStyle>
            <a:lvl1pPr>
              <a:defRPr/>
            </a:lvl1pPr>
          </a:lstStyle>
          <a:p>
            <a:pPr lvl="0"/>
            <a:fld id="{34CC58E0-13A1-4CAF-A25B-D973030F36EA}" type="datetime1">
              <a:rPr lang="en-GB"/>
              <a:pPr lvl="0"/>
              <a:t>11/12/2025</a:t>
            </a:fld>
            <a:endParaRPr lang="en-GB"/>
          </a:p>
        </p:txBody>
      </p:sp>
      <p:sp>
        <p:nvSpPr>
          <p:cNvPr id="4" name="Footer Placeholder 3">
            <a:extLst>
              <a:ext uri="{FF2B5EF4-FFF2-40B4-BE49-F238E27FC236}">
                <a16:creationId xmlns:a16="http://schemas.microsoft.com/office/drawing/2014/main" id="{827E9306-1B6A-D0C9-455B-E6BF5B7EAE7B}"/>
              </a:ext>
            </a:extLst>
          </p:cNvPr>
          <p:cNvSpPr txBox="1">
            <a:spLocks noGrp="1"/>
          </p:cNvSpPr>
          <p:nvPr>
            <p:ph type="ftr" sz="quarter" idx="9"/>
          </p:nvPr>
        </p:nvSpPr>
        <p:spPr/>
        <p:txBody>
          <a:bodyPr/>
          <a:lstStyle>
            <a:lvl1pPr>
              <a:defRPr/>
            </a:lvl1pPr>
          </a:lstStyle>
          <a:p>
            <a:pPr lvl="0"/>
            <a:endParaRPr lang="en-GB"/>
          </a:p>
        </p:txBody>
      </p:sp>
      <p:sp>
        <p:nvSpPr>
          <p:cNvPr id="5" name="Slide Number Placeholder 4">
            <a:extLst>
              <a:ext uri="{FF2B5EF4-FFF2-40B4-BE49-F238E27FC236}">
                <a16:creationId xmlns:a16="http://schemas.microsoft.com/office/drawing/2014/main" id="{8F4AA408-40F2-4859-60F6-7A0757C441B5}"/>
              </a:ext>
            </a:extLst>
          </p:cNvPr>
          <p:cNvSpPr txBox="1">
            <a:spLocks noGrp="1"/>
          </p:cNvSpPr>
          <p:nvPr>
            <p:ph type="sldNum" sz="quarter" idx="8"/>
          </p:nvPr>
        </p:nvSpPr>
        <p:spPr/>
        <p:txBody>
          <a:bodyPr/>
          <a:lstStyle>
            <a:lvl1pPr>
              <a:defRPr/>
            </a:lvl1pPr>
          </a:lstStyle>
          <a:p>
            <a:pPr lvl="0"/>
            <a:fld id="{6C9C488E-5DCA-4440-8BAD-9C94768A1AB3}" type="slidenum">
              <a:t>‹#›</a:t>
            </a:fld>
            <a:endParaRPr lang="en-GB"/>
          </a:p>
        </p:txBody>
      </p:sp>
    </p:spTree>
    <p:extLst>
      <p:ext uri="{BB962C8B-B14F-4D97-AF65-F5344CB8AC3E}">
        <p14:creationId xmlns:p14="http://schemas.microsoft.com/office/powerpoint/2010/main" val="2773816080"/>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3E4388C7-C8C2-20F7-1F90-2034F37C4481}"/>
              </a:ext>
            </a:extLst>
          </p:cNvPr>
          <p:cNvSpPr txBox="1">
            <a:spLocks noGrp="1"/>
          </p:cNvSpPr>
          <p:nvPr>
            <p:ph type="dt" sz="half" idx="7"/>
          </p:nvPr>
        </p:nvSpPr>
        <p:spPr/>
        <p:txBody>
          <a:bodyPr/>
          <a:lstStyle>
            <a:lvl1pPr>
              <a:defRPr/>
            </a:lvl1pPr>
          </a:lstStyle>
          <a:p>
            <a:pPr lvl="0"/>
            <a:fld id="{F90D7B2D-C5CF-4BB5-8507-43F9681B07D0}" type="datetime1">
              <a:rPr lang="en-GB"/>
              <a:pPr lvl="0"/>
              <a:t>11/12/2025</a:t>
            </a:fld>
            <a:endParaRPr lang="en-GB"/>
          </a:p>
        </p:txBody>
      </p:sp>
      <p:sp>
        <p:nvSpPr>
          <p:cNvPr id="3" name="Footer Placeholder 2">
            <a:extLst>
              <a:ext uri="{FF2B5EF4-FFF2-40B4-BE49-F238E27FC236}">
                <a16:creationId xmlns:a16="http://schemas.microsoft.com/office/drawing/2014/main" id="{A893E7BF-1D67-4841-0EDF-6F3F2B877F67}"/>
              </a:ext>
            </a:extLst>
          </p:cNvPr>
          <p:cNvSpPr txBox="1">
            <a:spLocks noGrp="1"/>
          </p:cNvSpPr>
          <p:nvPr>
            <p:ph type="ftr" sz="quarter" idx="9"/>
          </p:nvPr>
        </p:nvSpPr>
        <p:spPr/>
        <p:txBody>
          <a:bodyPr/>
          <a:lstStyle>
            <a:lvl1pPr>
              <a:defRPr/>
            </a:lvl1pPr>
          </a:lstStyle>
          <a:p>
            <a:pPr lvl="0"/>
            <a:endParaRPr lang="en-GB"/>
          </a:p>
        </p:txBody>
      </p:sp>
      <p:sp>
        <p:nvSpPr>
          <p:cNvPr id="4" name="Slide Number Placeholder 3">
            <a:extLst>
              <a:ext uri="{FF2B5EF4-FFF2-40B4-BE49-F238E27FC236}">
                <a16:creationId xmlns:a16="http://schemas.microsoft.com/office/drawing/2014/main" id="{99A57143-6BBA-7454-F679-E36CF1068CAB}"/>
              </a:ext>
            </a:extLst>
          </p:cNvPr>
          <p:cNvSpPr txBox="1">
            <a:spLocks noGrp="1"/>
          </p:cNvSpPr>
          <p:nvPr>
            <p:ph type="sldNum" sz="quarter" idx="8"/>
          </p:nvPr>
        </p:nvSpPr>
        <p:spPr/>
        <p:txBody>
          <a:bodyPr/>
          <a:lstStyle>
            <a:lvl1pPr>
              <a:defRPr/>
            </a:lvl1pPr>
          </a:lstStyle>
          <a:p>
            <a:pPr lvl="0"/>
            <a:fld id="{E66F14ED-1615-4D3F-A8AF-046D74797BBD}" type="slidenum">
              <a:t>‹#›</a:t>
            </a:fld>
            <a:endParaRPr lang="en-GB"/>
          </a:p>
        </p:txBody>
      </p:sp>
    </p:spTree>
    <p:extLst>
      <p:ext uri="{BB962C8B-B14F-4D97-AF65-F5344CB8AC3E}">
        <p14:creationId xmlns:p14="http://schemas.microsoft.com/office/powerpoint/2010/main" val="4129100240"/>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9E84A6-6AEE-F1E3-CECC-BCCC37FA047E}"/>
              </a:ext>
            </a:extLst>
          </p:cNvPr>
          <p:cNvSpPr txBox="1">
            <a:spLocks noGrp="1"/>
          </p:cNvSpPr>
          <p:nvPr>
            <p:ph type="title"/>
          </p:nvPr>
        </p:nvSpPr>
        <p:spPr>
          <a:xfrm>
            <a:off x="839784" y="457200"/>
            <a:ext cx="3932240" cy="1600200"/>
          </a:xfrm>
        </p:spPr>
        <p:txBody>
          <a:bodyPr anchor="b"/>
          <a:lstStyle>
            <a:lvl1pPr>
              <a:defRPr sz="3200"/>
            </a:lvl1pPr>
          </a:lstStyle>
          <a:p>
            <a:pPr lvl="0"/>
            <a:r>
              <a:rPr lang="en-US"/>
              <a:t>Click to edit Master title style</a:t>
            </a:r>
            <a:endParaRPr lang="en-GB"/>
          </a:p>
        </p:txBody>
      </p:sp>
      <p:sp>
        <p:nvSpPr>
          <p:cNvPr id="3" name="Content Placeholder 2">
            <a:extLst>
              <a:ext uri="{FF2B5EF4-FFF2-40B4-BE49-F238E27FC236}">
                <a16:creationId xmlns:a16="http://schemas.microsoft.com/office/drawing/2014/main" id="{58690E1B-8597-54AD-C190-C3D5CD15D8E2}"/>
              </a:ext>
            </a:extLst>
          </p:cNvPr>
          <p:cNvSpPr txBox="1">
            <a:spLocks noGrp="1"/>
          </p:cNvSpPr>
          <p:nvPr>
            <p:ph idx="1"/>
          </p:nvPr>
        </p:nvSpPr>
        <p:spPr>
          <a:xfrm>
            <a:off x="5183184" y="987423"/>
            <a:ext cx="6172200" cy="4873623"/>
          </a:xfrm>
        </p:spPr>
        <p:txBody>
          <a:bodyPr/>
          <a:lstStyle>
            <a:lvl1pPr>
              <a:defRPr sz="3200"/>
            </a:lvl1pPr>
            <a:lvl2pPr>
              <a:defRPr sz="2800"/>
            </a:lvl2pPr>
            <a:lvl3pPr>
              <a:defRPr sz="2400"/>
            </a:lvl3pPr>
            <a:lvl4pPr>
              <a:defRPr sz="2000"/>
            </a:lvl4pPr>
            <a:lvl5pPr>
              <a:defRPr sz="20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274A536D-E720-E9B2-B1BC-A1AC6E1AE4DD}"/>
              </a:ext>
            </a:extLst>
          </p:cNvPr>
          <p:cNvSpPr txBox="1">
            <a:spLocks noGrp="1"/>
          </p:cNvSpPr>
          <p:nvPr>
            <p:ph type="body" idx="2"/>
          </p:nvPr>
        </p:nvSpPr>
        <p:spPr>
          <a:xfrm>
            <a:off x="839784" y="2057400"/>
            <a:ext cx="3932240" cy="3811584"/>
          </a:xfrm>
        </p:spPr>
        <p:txBody>
          <a:bodyPr/>
          <a:lstStyle>
            <a:lvl1pPr marL="0" indent="0">
              <a:buNone/>
              <a:defRPr sz="1600"/>
            </a:lvl1pPr>
          </a:lstStyle>
          <a:p>
            <a:pPr lvl="0"/>
            <a:r>
              <a:rPr lang="en-US"/>
              <a:t>Click to edit Master text styles</a:t>
            </a:r>
          </a:p>
        </p:txBody>
      </p:sp>
      <p:sp>
        <p:nvSpPr>
          <p:cNvPr id="5" name="Date Placeholder 4">
            <a:extLst>
              <a:ext uri="{FF2B5EF4-FFF2-40B4-BE49-F238E27FC236}">
                <a16:creationId xmlns:a16="http://schemas.microsoft.com/office/drawing/2014/main" id="{F498937D-5016-42E9-3D96-03B841FC14AD}"/>
              </a:ext>
            </a:extLst>
          </p:cNvPr>
          <p:cNvSpPr txBox="1">
            <a:spLocks noGrp="1"/>
          </p:cNvSpPr>
          <p:nvPr>
            <p:ph type="dt" sz="half" idx="7"/>
          </p:nvPr>
        </p:nvSpPr>
        <p:spPr/>
        <p:txBody>
          <a:bodyPr/>
          <a:lstStyle>
            <a:lvl1pPr>
              <a:defRPr/>
            </a:lvl1pPr>
          </a:lstStyle>
          <a:p>
            <a:pPr lvl="0"/>
            <a:fld id="{CA44646B-1F18-40C7-B0DA-C7A37BC01B21}" type="datetime1">
              <a:rPr lang="en-GB"/>
              <a:pPr lvl="0"/>
              <a:t>11/12/2025</a:t>
            </a:fld>
            <a:endParaRPr lang="en-GB"/>
          </a:p>
        </p:txBody>
      </p:sp>
      <p:sp>
        <p:nvSpPr>
          <p:cNvPr id="6" name="Footer Placeholder 5">
            <a:extLst>
              <a:ext uri="{FF2B5EF4-FFF2-40B4-BE49-F238E27FC236}">
                <a16:creationId xmlns:a16="http://schemas.microsoft.com/office/drawing/2014/main" id="{EB77EB0A-CD1B-76B1-A433-084AB0BB8756}"/>
              </a:ext>
            </a:extLst>
          </p:cNvPr>
          <p:cNvSpPr txBox="1">
            <a:spLocks noGrp="1"/>
          </p:cNvSpPr>
          <p:nvPr>
            <p:ph type="ftr" sz="quarter" idx="9"/>
          </p:nvPr>
        </p:nvSpPr>
        <p:spPr/>
        <p:txBody>
          <a:bodyPr/>
          <a:lstStyle>
            <a:lvl1pPr>
              <a:defRPr/>
            </a:lvl1pPr>
          </a:lstStyle>
          <a:p>
            <a:pPr lvl="0"/>
            <a:endParaRPr lang="en-GB"/>
          </a:p>
        </p:txBody>
      </p:sp>
      <p:sp>
        <p:nvSpPr>
          <p:cNvPr id="7" name="Slide Number Placeholder 6">
            <a:extLst>
              <a:ext uri="{FF2B5EF4-FFF2-40B4-BE49-F238E27FC236}">
                <a16:creationId xmlns:a16="http://schemas.microsoft.com/office/drawing/2014/main" id="{09057020-4E81-EC62-5102-B52993CBF9AE}"/>
              </a:ext>
            </a:extLst>
          </p:cNvPr>
          <p:cNvSpPr txBox="1">
            <a:spLocks noGrp="1"/>
          </p:cNvSpPr>
          <p:nvPr>
            <p:ph type="sldNum" sz="quarter" idx="8"/>
          </p:nvPr>
        </p:nvSpPr>
        <p:spPr/>
        <p:txBody>
          <a:bodyPr/>
          <a:lstStyle>
            <a:lvl1pPr>
              <a:defRPr/>
            </a:lvl1pPr>
          </a:lstStyle>
          <a:p>
            <a:pPr lvl="0"/>
            <a:fld id="{374B5B3B-9BDF-4F12-BB29-90B5B209EDA1}" type="slidenum">
              <a:t>‹#›</a:t>
            </a:fld>
            <a:endParaRPr lang="en-GB"/>
          </a:p>
        </p:txBody>
      </p:sp>
    </p:spTree>
    <p:extLst>
      <p:ext uri="{BB962C8B-B14F-4D97-AF65-F5344CB8AC3E}">
        <p14:creationId xmlns:p14="http://schemas.microsoft.com/office/powerpoint/2010/main" val="218756210"/>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DBAB03-39D9-274B-C729-7145C2B50441}"/>
              </a:ext>
            </a:extLst>
          </p:cNvPr>
          <p:cNvSpPr txBox="1">
            <a:spLocks noGrp="1"/>
          </p:cNvSpPr>
          <p:nvPr>
            <p:ph type="title"/>
          </p:nvPr>
        </p:nvSpPr>
        <p:spPr>
          <a:xfrm>
            <a:off x="839784" y="457200"/>
            <a:ext cx="3932240" cy="1600200"/>
          </a:xfrm>
        </p:spPr>
        <p:txBody>
          <a:bodyPr anchor="b"/>
          <a:lstStyle>
            <a:lvl1pPr>
              <a:defRPr sz="3200"/>
            </a:lvl1pPr>
          </a:lstStyle>
          <a:p>
            <a:pPr lvl="0"/>
            <a:r>
              <a:rPr lang="en-US"/>
              <a:t>Click to edit Master title style</a:t>
            </a:r>
            <a:endParaRPr lang="en-GB"/>
          </a:p>
        </p:txBody>
      </p:sp>
      <p:sp>
        <p:nvSpPr>
          <p:cNvPr id="3" name="Picture Placeholder 2">
            <a:extLst>
              <a:ext uri="{FF2B5EF4-FFF2-40B4-BE49-F238E27FC236}">
                <a16:creationId xmlns:a16="http://schemas.microsoft.com/office/drawing/2014/main" id="{6810356C-83E6-B00D-F71B-3CA40DB0AF9F}"/>
              </a:ext>
            </a:extLst>
          </p:cNvPr>
          <p:cNvSpPr txBox="1">
            <a:spLocks noGrp="1"/>
          </p:cNvSpPr>
          <p:nvPr>
            <p:ph type="pic" idx="1"/>
          </p:nvPr>
        </p:nvSpPr>
        <p:spPr>
          <a:xfrm>
            <a:off x="5183184" y="987423"/>
            <a:ext cx="6172200" cy="4873623"/>
          </a:xfrm>
        </p:spPr>
        <p:txBody>
          <a:bodyPr/>
          <a:lstStyle>
            <a:lvl1pPr marL="0" indent="0">
              <a:buNone/>
              <a:defRPr lang="en-GB" sz="3200"/>
            </a:lvl1pPr>
          </a:lstStyle>
          <a:p>
            <a:pPr lvl="0"/>
            <a:endParaRPr lang="en-GB"/>
          </a:p>
        </p:txBody>
      </p:sp>
      <p:sp>
        <p:nvSpPr>
          <p:cNvPr id="4" name="Text Placeholder 3">
            <a:extLst>
              <a:ext uri="{FF2B5EF4-FFF2-40B4-BE49-F238E27FC236}">
                <a16:creationId xmlns:a16="http://schemas.microsoft.com/office/drawing/2014/main" id="{3D7F70BF-338F-6524-B752-DFDF758C472C}"/>
              </a:ext>
            </a:extLst>
          </p:cNvPr>
          <p:cNvSpPr txBox="1">
            <a:spLocks noGrp="1"/>
          </p:cNvSpPr>
          <p:nvPr>
            <p:ph type="body" idx="2"/>
          </p:nvPr>
        </p:nvSpPr>
        <p:spPr>
          <a:xfrm>
            <a:off x="839784" y="2057400"/>
            <a:ext cx="3932240" cy="3811584"/>
          </a:xfrm>
        </p:spPr>
        <p:txBody>
          <a:bodyPr/>
          <a:lstStyle>
            <a:lvl1pPr marL="0" indent="0">
              <a:buNone/>
              <a:defRPr sz="1600"/>
            </a:lvl1pPr>
          </a:lstStyle>
          <a:p>
            <a:pPr lvl="0"/>
            <a:r>
              <a:rPr lang="en-US"/>
              <a:t>Click to edit Master text styles</a:t>
            </a:r>
          </a:p>
        </p:txBody>
      </p:sp>
      <p:sp>
        <p:nvSpPr>
          <p:cNvPr id="5" name="Date Placeholder 4">
            <a:extLst>
              <a:ext uri="{FF2B5EF4-FFF2-40B4-BE49-F238E27FC236}">
                <a16:creationId xmlns:a16="http://schemas.microsoft.com/office/drawing/2014/main" id="{5C06FF68-251D-72A8-2054-0306D6A783FE}"/>
              </a:ext>
            </a:extLst>
          </p:cNvPr>
          <p:cNvSpPr txBox="1">
            <a:spLocks noGrp="1"/>
          </p:cNvSpPr>
          <p:nvPr>
            <p:ph type="dt" sz="half" idx="7"/>
          </p:nvPr>
        </p:nvSpPr>
        <p:spPr/>
        <p:txBody>
          <a:bodyPr/>
          <a:lstStyle>
            <a:lvl1pPr>
              <a:defRPr/>
            </a:lvl1pPr>
          </a:lstStyle>
          <a:p>
            <a:pPr lvl="0"/>
            <a:fld id="{1A8DEEB5-D5FC-49D3-AA0E-06F0191C8BC8}" type="datetime1">
              <a:rPr lang="en-GB"/>
              <a:pPr lvl="0"/>
              <a:t>11/12/2025</a:t>
            </a:fld>
            <a:endParaRPr lang="en-GB"/>
          </a:p>
        </p:txBody>
      </p:sp>
      <p:sp>
        <p:nvSpPr>
          <p:cNvPr id="6" name="Footer Placeholder 5">
            <a:extLst>
              <a:ext uri="{FF2B5EF4-FFF2-40B4-BE49-F238E27FC236}">
                <a16:creationId xmlns:a16="http://schemas.microsoft.com/office/drawing/2014/main" id="{C12D4620-8AA1-8085-39B7-CB7E1DE8B9D0}"/>
              </a:ext>
            </a:extLst>
          </p:cNvPr>
          <p:cNvSpPr txBox="1">
            <a:spLocks noGrp="1"/>
          </p:cNvSpPr>
          <p:nvPr>
            <p:ph type="ftr" sz="quarter" idx="9"/>
          </p:nvPr>
        </p:nvSpPr>
        <p:spPr/>
        <p:txBody>
          <a:bodyPr/>
          <a:lstStyle>
            <a:lvl1pPr>
              <a:defRPr/>
            </a:lvl1pPr>
          </a:lstStyle>
          <a:p>
            <a:pPr lvl="0"/>
            <a:endParaRPr lang="en-GB"/>
          </a:p>
        </p:txBody>
      </p:sp>
      <p:sp>
        <p:nvSpPr>
          <p:cNvPr id="7" name="Slide Number Placeholder 6">
            <a:extLst>
              <a:ext uri="{FF2B5EF4-FFF2-40B4-BE49-F238E27FC236}">
                <a16:creationId xmlns:a16="http://schemas.microsoft.com/office/drawing/2014/main" id="{0A71844B-6903-53DD-2FB5-62EB12E26E8A}"/>
              </a:ext>
            </a:extLst>
          </p:cNvPr>
          <p:cNvSpPr txBox="1">
            <a:spLocks noGrp="1"/>
          </p:cNvSpPr>
          <p:nvPr>
            <p:ph type="sldNum" sz="quarter" idx="8"/>
          </p:nvPr>
        </p:nvSpPr>
        <p:spPr/>
        <p:txBody>
          <a:bodyPr/>
          <a:lstStyle>
            <a:lvl1pPr>
              <a:defRPr/>
            </a:lvl1pPr>
          </a:lstStyle>
          <a:p>
            <a:pPr lvl="0"/>
            <a:fld id="{05A527DF-6118-4B04-A793-E28FCE17A149}" type="slidenum">
              <a:t>‹#›</a:t>
            </a:fld>
            <a:endParaRPr lang="en-GB"/>
          </a:p>
        </p:txBody>
      </p:sp>
    </p:spTree>
    <p:extLst>
      <p:ext uri="{BB962C8B-B14F-4D97-AF65-F5344CB8AC3E}">
        <p14:creationId xmlns:p14="http://schemas.microsoft.com/office/powerpoint/2010/main" val="2992374995"/>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A001A5-A57D-FD39-81A1-CC6F266BA1D7}"/>
              </a:ext>
            </a:extLst>
          </p:cNvPr>
          <p:cNvSpPr txBox="1">
            <a:spLocks noGrp="1"/>
          </p:cNvSpPr>
          <p:nvPr>
            <p:ph type="title"/>
          </p:nvPr>
        </p:nvSpPr>
        <p:spPr/>
        <p:txBody>
          <a:bodyPr/>
          <a:lstStyle>
            <a:lvl1pPr>
              <a:defRPr/>
            </a:lvl1pPr>
          </a:lstStyle>
          <a:p>
            <a:pPr lvl="0"/>
            <a:r>
              <a:rPr lang="en-US"/>
              <a:t>Click to edit Master title style</a:t>
            </a:r>
            <a:endParaRPr lang="en-GB"/>
          </a:p>
        </p:txBody>
      </p:sp>
      <p:sp>
        <p:nvSpPr>
          <p:cNvPr id="3" name="Vertical Text Placeholder 2">
            <a:extLst>
              <a:ext uri="{FF2B5EF4-FFF2-40B4-BE49-F238E27FC236}">
                <a16:creationId xmlns:a16="http://schemas.microsoft.com/office/drawing/2014/main" id="{E87D4815-CE67-9F9F-F373-C9AF201CC098}"/>
              </a:ext>
            </a:extLst>
          </p:cNvPr>
          <p:cNvSpPr txBox="1">
            <a:spLocks noGrp="1"/>
          </p:cNvSpPr>
          <p:nvPr>
            <p:ph type="body" orient="vert" idx="1"/>
          </p:nvPr>
        </p:nvSpPr>
        <p:spPr/>
        <p:txBody>
          <a:bodyPr vert="eaVert"/>
          <a:lstStyle>
            <a:lvl1pPr>
              <a:defRPr/>
            </a:lvl1pPr>
            <a:lvl2pPr>
              <a:defRPr/>
            </a:lvl2pPr>
            <a:lvl3pPr>
              <a:defRPr/>
            </a:lvl3pPr>
            <a:lvl4pPr>
              <a:defRPr/>
            </a:lvl4pPr>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812BB489-9461-E9A8-A5C1-8A93E2FCDCA2}"/>
              </a:ext>
            </a:extLst>
          </p:cNvPr>
          <p:cNvSpPr txBox="1">
            <a:spLocks noGrp="1"/>
          </p:cNvSpPr>
          <p:nvPr>
            <p:ph type="dt" sz="half" idx="7"/>
          </p:nvPr>
        </p:nvSpPr>
        <p:spPr/>
        <p:txBody>
          <a:bodyPr/>
          <a:lstStyle>
            <a:lvl1pPr>
              <a:defRPr/>
            </a:lvl1pPr>
          </a:lstStyle>
          <a:p>
            <a:pPr lvl="0"/>
            <a:fld id="{E245E04F-87AC-42F8-AE28-F76244454A3F}" type="datetime1">
              <a:rPr lang="en-GB"/>
              <a:pPr lvl="0"/>
              <a:t>11/12/2025</a:t>
            </a:fld>
            <a:endParaRPr lang="en-GB"/>
          </a:p>
        </p:txBody>
      </p:sp>
      <p:sp>
        <p:nvSpPr>
          <p:cNvPr id="5" name="Footer Placeholder 4">
            <a:extLst>
              <a:ext uri="{FF2B5EF4-FFF2-40B4-BE49-F238E27FC236}">
                <a16:creationId xmlns:a16="http://schemas.microsoft.com/office/drawing/2014/main" id="{23673015-C87B-FFA5-7B61-E7F677796693}"/>
              </a:ext>
            </a:extLst>
          </p:cNvPr>
          <p:cNvSpPr txBox="1">
            <a:spLocks noGrp="1"/>
          </p:cNvSpPr>
          <p:nvPr>
            <p:ph type="ftr" sz="quarter" idx="9"/>
          </p:nvPr>
        </p:nvSpPr>
        <p:spPr/>
        <p:txBody>
          <a:bodyPr/>
          <a:lstStyle>
            <a:lvl1pPr>
              <a:defRPr/>
            </a:lvl1pPr>
          </a:lstStyle>
          <a:p>
            <a:pPr lvl="0"/>
            <a:endParaRPr lang="en-GB"/>
          </a:p>
        </p:txBody>
      </p:sp>
      <p:sp>
        <p:nvSpPr>
          <p:cNvPr id="6" name="Slide Number Placeholder 5">
            <a:extLst>
              <a:ext uri="{FF2B5EF4-FFF2-40B4-BE49-F238E27FC236}">
                <a16:creationId xmlns:a16="http://schemas.microsoft.com/office/drawing/2014/main" id="{C485F9E2-FEFA-0750-27CB-861CA888CD8E}"/>
              </a:ext>
            </a:extLst>
          </p:cNvPr>
          <p:cNvSpPr txBox="1">
            <a:spLocks noGrp="1"/>
          </p:cNvSpPr>
          <p:nvPr>
            <p:ph type="sldNum" sz="quarter" idx="8"/>
          </p:nvPr>
        </p:nvSpPr>
        <p:spPr/>
        <p:txBody>
          <a:bodyPr/>
          <a:lstStyle>
            <a:lvl1pPr>
              <a:defRPr/>
            </a:lvl1pPr>
          </a:lstStyle>
          <a:p>
            <a:pPr lvl="0"/>
            <a:fld id="{C3E852E6-2AD5-47F9-B164-192F1D6A8C72}" type="slidenum">
              <a:t>‹#›</a:t>
            </a:fld>
            <a:endParaRPr lang="en-GB"/>
          </a:p>
        </p:txBody>
      </p:sp>
    </p:spTree>
    <p:extLst>
      <p:ext uri="{BB962C8B-B14F-4D97-AF65-F5344CB8AC3E}">
        <p14:creationId xmlns:p14="http://schemas.microsoft.com/office/powerpoint/2010/main" val="3700178769"/>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91485F0B-5273-29BD-68AC-DADEBCF48DC7}"/>
              </a:ext>
            </a:extLst>
          </p:cNvPr>
          <p:cNvSpPr txBox="1">
            <a:spLocks noGrp="1"/>
          </p:cNvSpPr>
          <p:nvPr>
            <p:ph type="title" orient="vert"/>
          </p:nvPr>
        </p:nvSpPr>
        <p:spPr>
          <a:xfrm>
            <a:off x="8724903" y="365129"/>
            <a:ext cx="2628899" cy="5811834"/>
          </a:xfrm>
        </p:spPr>
        <p:txBody>
          <a:bodyPr vert="eaVert"/>
          <a:lstStyle>
            <a:lvl1pPr>
              <a:defRPr/>
            </a:lvl1pPr>
          </a:lstStyle>
          <a:p>
            <a:pPr lvl="0"/>
            <a:r>
              <a:rPr lang="en-US"/>
              <a:t>Click to edit Master title style</a:t>
            </a:r>
            <a:endParaRPr lang="en-GB"/>
          </a:p>
        </p:txBody>
      </p:sp>
      <p:sp>
        <p:nvSpPr>
          <p:cNvPr id="3" name="Vertical Text Placeholder 2">
            <a:extLst>
              <a:ext uri="{FF2B5EF4-FFF2-40B4-BE49-F238E27FC236}">
                <a16:creationId xmlns:a16="http://schemas.microsoft.com/office/drawing/2014/main" id="{17DFED2A-EA9C-9E17-4E9D-9C5FC9282A32}"/>
              </a:ext>
            </a:extLst>
          </p:cNvPr>
          <p:cNvSpPr txBox="1">
            <a:spLocks noGrp="1"/>
          </p:cNvSpPr>
          <p:nvPr>
            <p:ph type="body" orient="vert" idx="1"/>
          </p:nvPr>
        </p:nvSpPr>
        <p:spPr>
          <a:xfrm>
            <a:off x="838203" y="365129"/>
            <a:ext cx="7734296" cy="5811834"/>
          </a:xfrm>
        </p:spPr>
        <p:txBody>
          <a:bodyPr vert="eaVert"/>
          <a:lstStyle>
            <a:lvl1pPr>
              <a:defRPr/>
            </a:lvl1pPr>
            <a:lvl2pPr>
              <a:defRPr/>
            </a:lvl2pPr>
            <a:lvl3pPr>
              <a:defRPr/>
            </a:lvl3pPr>
            <a:lvl4pPr>
              <a:defRPr/>
            </a:lvl4pPr>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F04B9803-464A-C22F-A4D3-BC0BE72F5361}"/>
              </a:ext>
            </a:extLst>
          </p:cNvPr>
          <p:cNvSpPr txBox="1">
            <a:spLocks noGrp="1"/>
          </p:cNvSpPr>
          <p:nvPr>
            <p:ph type="dt" sz="half" idx="7"/>
          </p:nvPr>
        </p:nvSpPr>
        <p:spPr/>
        <p:txBody>
          <a:bodyPr/>
          <a:lstStyle>
            <a:lvl1pPr>
              <a:defRPr/>
            </a:lvl1pPr>
          </a:lstStyle>
          <a:p>
            <a:pPr lvl="0"/>
            <a:fld id="{0C3FDA66-F37E-46DA-BD47-3263D8F57633}" type="datetime1">
              <a:rPr lang="en-GB"/>
              <a:pPr lvl="0"/>
              <a:t>11/12/2025</a:t>
            </a:fld>
            <a:endParaRPr lang="en-GB"/>
          </a:p>
        </p:txBody>
      </p:sp>
      <p:sp>
        <p:nvSpPr>
          <p:cNvPr id="5" name="Footer Placeholder 4">
            <a:extLst>
              <a:ext uri="{FF2B5EF4-FFF2-40B4-BE49-F238E27FC236}">
                <a16:creationId xmlns:a16="http://schemas.microsoft.com/office/drawing/2014/main" id="{5E92B90F-26E9-9586-7E67-54AC1DF80059}"/>
              </a:ext>
            </a:extLst>
          </p:cNvPr>
          <p:cNvSpPr txBox="1">
            <a:spLocks noGrp="1"/>
          </p:cNvSpPr>
          <p:nvPr>
            <p:ph type="ftr" sz="quarter" idx="9"/>
          </p:nvPr>
        </p:nvSpPr>
        <p:spPr/>
        <p:txBody>
          <a:bodyPr/>
          <a:lstStyle>
            <a:lvl1pPr>
              <a:defRPr/>
            </a:lvl1pPr>
          </a:lstStyle>
          <a:p>
            <a:pPr lvl="0"/>
            <a:endParaRPr lang="en-GB"/>
          </a:p>
        </p:txBody>
      </p:sp>
      <p:sp>
        <p:nvSpPr>
          <p:cNvPr id="6" name="Slide Number Placeholder 5">
            <a:extLst>
              <a:ext uri="{FF2B5EF4-FFF2-40B4-BE49-F238E27FC236}">
                <a16:creationId xmlns:a16="http://schemas.microsoft.com/office/drawing/2014/main" id="{C980E004-1687-0E4B-A6F0-22F1AB7B721F}"/>
              </a:ext>
            </a:extLst>
          </p:cNvPr>
          <p:cNvSpPr txBox="1">
            <a:spLocks noGrp="1"/>
          </p:cNvSpPr>
          <p:nvPr>
            <p:ph type="sldNum" sz="quarter" idx="8"/>
          </p:nvPr>
        </p:nvSpPr>
        <p:spPr/>
        <p:txBody>
          <a:bodyPr/>
          <a:lstStyle>
            <a:lvl1pPr>
              <a:defRPr/>
            </a:lvl1pPr>
          </a:lstStyle>
          <a:p>
            <a:pPr lvl="0"/>
            <a:fld id="{998BFAFD-2299-4766-8656-013F6D16D6C4}" type="slidenum">
              <a:t>‹#›</a:t>
            </a:fld>
            <a:endParaRPr lang="en-GB"/>
          </a:p>
        </p:txBody>
      </p:sp>
    </p:spTree>
    <p:extLst>
      <p:ext uri="{BB962C8B-B14F-4D97-AF65-F5344CB8AC3E}">
        <p14:creationId xmlns:p14="http://schemas.microsoft.com/office/powerpoint/2010/main" val="11593143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13" Type="http://schemas.openxmlformats.org/officeDocument/2006/relationships/slideLayout" Target="../slideLayouts/slideLayout46.xml"/><Relationship Id="rId18" Type="http://schemas.openxmlformats.org/officeDocument/2006/relationships/slideLayout" Target="../slideLayouts/slideLayout51.xml"/><Relationship Id="rId3" Type="http://schemas.openxmlformats.org/officeDocument/2006/relationships/slideLayout" Target="../slideLayouts/slideLayout36.xml"/><Relationship Id="rId21" Type="http://schemas.openxmlformats.org/officeDocument/2006/relationships/slideLayout" Target="../slideLayouts/slideLayout54.xml"/><Relationship Id="rId7" Type="http://schemas.openxmlformats.org/officeDocument/2006/relationships/slideLayout" Target="../slideLayouts/slideLayout40.xml"/><Relationship Id="rId12" Type="http://schemas.openxmlformats.org/officeDocument/2006/relationships/slideLayout" Target="../slideLayouts/slideLayout45.xml"/><Relationship Id="rId17" Type="http://schemas.openxmlformats.org/officeDocument/2006/relationships/slideLayout" Target="../slideLayouts/slideLayout50.xml"/><Relationship Id="rId2" Type="http://schemas.openxmlformats.org/officeDocument/2006/relationships/slideLayout" Target="../slideLayouts/slideLayout35.xml"/><Relationship Id="rId16" Type="http://schemas.openxmlformats.org/officeDocument/2006/relationships/slideLayout" Target="../slideLayouts/slideLayout49.xml"/><Relationship Id="rId20" Type="http://schemas.openxmlformats.org/officeDocument/2006/relationships/slideLayout" Target="../slideLayouts/slideLayout53.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5" Type="http://schemas.openxmlformats.org/officeDocument/2006/relationships/slideLayout" Target="../slideLayouts/slideLayout48.xml"/><Relationship Id="rId23" Type="http://schemas.openxmlformats.org/officeDocument/2006/relationships/theme" Target="../theme/theme4.xml"/><Relationship Id="rId10" Type="http://schemas.openxmlformats.org/officeDocument/2006/relationships/slideLayout" Target="../slideLayouts/slideLayout43.xml"/><Relationship Id="rId19" Type="http://schemas.openxmlformats.org/officeDocument/2006/relationships/slideLayout" Target="../slideLayouts/slideLayout52.xml"/><Relationship Id="rId4" Type="http://schemas.openxmlformats.org/officeDocument/2006/relationships/slideLayout" Target="../slideLayouts/slideLayout37.xml"/><Relationship Id="rId9" Type="http://schemas.openxmlformats.org/officeDocument/2006/relationships/slideLayout" Target="../slideLayouts/slideLayout42.xml"/><Relationship Id="rId14" Type="http://schemas.openxmlformats.org/officeDocument/2006/relationships/slideLayout" Target="../slideLayouts/slideLayout47.xml"/><Relationship Id="rId22" Type="http://schemas.openxmlformats.org/officeDocument/2006/relationships/slideLayout" Target="../slideLayouts/slideLayout55.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63.xml"/><Relationship Id="rId3" Type="http://schemas.openxmlformats.org/officeDocument/2006/relationships/slideLayout" Target="../slideLayouts/slideLayout58.xml"/><Relationship Id="rId7" Type="http://schemas.openxmlformats.org/officeDocument/2006/relationships/slideLayout" Target="../slideLayouts/slideLayout62.xml"/><Relationship Id="rId12" Type="http://schemas.openxmlformats.org/officeDocument/2006/relationships/theme" Target="../theme/theme5.xml"/><Relationship Id="rId2" Type="http://schemas.openxmlformats.org/officeDocument/2006/relationships/slideLayout" Target="../slideLayouts/slideLayout57.xml"/><Relationship Id="rId1" Type="http://schemas.openxmlformats.org/officeDocument/2006/relationships/slideLayout" Target="../slideLayouts/slideLayout56.xml"/><Relationship Id="rId6" Type="http://schemas.openxmlformats.org/officeDocument/2006/relationships/slideLayout" Target="../slideLayouts/slideLayout61.xml"/><Relationship Id="rId11" Type="http://schemas.openxmlformats.org/officeDocument/2006/relationships/slideLayout" Target="../slideLayouts/slideLayout66.xml"/><Relationship Id="rId5" Type="http://schemas.openxmlformats.org/officeDocument/2006/relationships/slideLayout" Target="../slideLayouts/slideLayout60.xml"/><Relationship Id="rId10" Type="http://schemas.openxmlformats.org/officeDocument/2006/relationships/slideLayout" Target="../slideLayouts/slideLayout65.xml"/><Relationship Id="rId4" Type="http://schemas.openxmlformats.org/officeDocument/2006/relationships/slideLayout" Target="../slideLayouts/slideLayout59.xml"/><Relationship Id="rId9" Type="http://schemas.openxmlformats.org/officeDocument/2006/relationships/slideLayout" Target="../slideLayouts/slideLayout6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04800" y="183092"/>
            <a:ext cx="5486400" cy="762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304800" y="1066800"/>
            <a:ext cx="5486400" cy="3017309"/>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304800" y="4237567"/>
            <a:ext cx="1422400" cy="243417"/>
          </a:xfrm>
          <a:prstGeom prst="rect">
            <a:avLst/>
          </a:prstGeom>
        </p:spPr>
        <p:txBody>
          <a:bodyPr vert="horz" lIns="91440" tIns="45720" rIns="91440" bIns="45720" rtlCol="0" anchor="ctr"/>
          <a:lstStyle>
            <a:lvl1pPr algn="l">
              <a:defRPr sz="800">
                <a:solidFill>
                  <a:schemeClr val="tx1">
                    <a:tint val="75000"/>
                  </a:schemeClr>
                </a:solidFill>
              </a:defRPr>
            </a:lvl1pPr>
          </a:lstStyle>
          <a:p>
            <a:fld id="{1D8BD707-D9CF-40AE-B4C6-C98DA3205C09}" type="datetimeFigureOut">
              <a:rPr lang="en-US" smtClean="0"/>
              <a:pPr/>
              <a:t>12/11/2025</a:t>
            </a:fld>
            <a:endParaRPr lang="en-US" dirty="0"/>
          </a:p>
        </p:txBody>
      </p:sp>
      <p:sp>
        <p:nvSpPr>
          <p:cNvPr id="5" name="Footer Placeholder 4"/>
          <p:cNvSpPr>
            <a:spLocks noGrp="1"/>
          </p:cNvSpPr>
          <p:nvPr>
            <p:ph type="ftr" sz="quarter" idx="3"/>
          </p:nvPr>
        </p:nvSpPr>
        <p:spPr>
          <a:xfrm>
            <a:off x="2082800" y="4237567"/>
            <a:ext cx="1930400" cy="243417"/>
          </a:xfrm>
          <a:prstGeom prst="rect">
            <a:avLst/>
          </a:prstGeom>
        </p:spPr>
        <p:txBody>
          <a:bodyPr vert="horz" lIns="91440" tIns="45720" rIns="91440" bIns="45720" rtlCol="0" anchor="ctr"/>
          <a:lstStyle>
            <a:lvl1pPr algn="ctr">
              <a:defRPr sz="8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4368800" y="4237567"/>
            <a:ext cx="1422400" cy="243417"/>
          </a:xfrm>
          <a:prstGeom prst="rect">
            <a:avLst/>
          </a:prstGeom>
        </p:spPr>
        <p:txBody>
          <a:bodyPr vert="horz" lIns="91440" tIns="45720" rIns="91440" bIns="45720" rtlCol="0" anchor="ctr"/>
          <a:lstStyle>
            <a:lvl1pPr algn="r">
              <a:defRPr sz="800">
                <a:solidFill>
                  <a:schemeClr val="tx1">
                    <a:tint val="75000"/>
                  </a:schemeClr>
                </a:solidFill>
              </a:defRPr>
            </a:lvl1pPr>
          </a:lstStyle>
          <a:p>
            <a:fld id="{B6F15528-21DE-4FAA-801E-634DDDAF4B2B}" type="slidenum">
              <a:rPr lang="en-US" smtClean="0"/>
              <a:pPr/>
              <a:t>‹#›</a:t>
            </a:fld>
            <a:endParaRPr lang="en-US" dirty="0"/>
          </a:p>
        </p:txBody>
      </p:sp>
    </p:spTree>
    <p:extLst>
      <p:ext uri="{BB962C8B-B14F-4D97-AF65-F5344CB8AC3E}">
        <p14:creationId xmlns:p14="http://schemas.microsoft.com/office/powerpoint/2010/main" val="3185096476"/>
      </p:ext>
    </p:extLst>
  </p:cSld>
  <p:clrMap bg1="lt1" tx1="dk1" bg2="lt2" tx2="dk2" accent1="accent1" accent2="accent2" accent3="accent3" accent4="accent4" accent5="accent5" accent6="accent6" hlink="hlink" folHlink="folHlink"/>
  <p:sldLayoutIdLst>
    <p:sldLayoutId id="2147483729" r:id="rId1"/>
    <p:sldLayoutId id="2147483730" r:id="rId2"/>
    <p:sldLayoutId id="2147483731" r:id="rId3"/>
    <p:sldLayoutId id="2147483732" r:id="rId4"/>
    <p:sldLayoutId id="2147483733" r:id="rId5"/>
    <p:sldLayoutId id="2147483734" r:id="rId6"/>
    <p:sldLayoutId id="2147483735" r:id="rId7"/>
    <p:sldLayoutId id="2147483736" r:id="rId8"/>
    <p:sldLayoutId id="2147483737" r:id="rId9"/>
    <p:sldLayoutId id="2147483738" r:id="rId10"/>
    <p:sldLayoutId id="2147483739" r:id="rId11"/>
  </p:sldLayoutIdLst>
  <p:txStyles>
    <p:titleStyle>
      <a:lvl1pPr algn="ctr" defTabSz="609630" rtl="0" eaLnBrk="1" latinLnBrk="0" hangingPunct="1">
        <a:spcBef>
          <a:spcPct val="0"/>
        </a:spcBef>
        <a:buNone/>
        <a:defRPr sz="2933" kern="1200">
          <a:solidFill>
            <a:schemeClr val="tx1"/>
          </a:solidFill>
          <a:latin typeface="+mj-lt"/>
          <a:ea typeface="+mj-ea"/>
          <a:cs typeface="+mj-cs"/>
        </a:defRPr>
      </a:lvl1pPr>
    </p:titleStyle>
    <p:bodyStyle>
      <a:lvl1pPr marL="228611" indent="-228611" algn="l" defTabSz="609630" rtl="0" eaLnBrk="1" latinLnBrk="0" hangingPunct="1">
        <a:spcBef>
          <a:spcPct val="20000"/>
        </a:spcBef>
        <a:buFont typeface="Arial" pitchFamily="34" charset="0"/>
        <a:buChar char="•"/>
        <a:defRPr sz="2133" kern="1200">
          <a:solidFill>
            <a:schemeClr val="tx1"/>
          </a:solidFill>
          <a:latin typeface="+mn-lt"/>
          <a:ea typeface="+mn-ea"/>
          <a:cs typeface="+mn-cs"/>
        </a:defRPr>
      </a:lvl1pPr>
      <a:lvl2pPr marL="495325" indent="-190510" algn="l" defTabSz="609630" rtl="0" eaLnBrk="1" latinLnBrk="0" hangingPunct="1">
        <a:spcBef>
          <a:spcPct val="20000"/>
        </a:spcBef>
        <a:buFont typeface="Arial" pitchFamily="34" charset="0"/>
        <a:buChar char="–"/>
        <a:defRPr sz="1867" kern="1200">
          <a:solidFill>
            <a:schemeClr val="tx1"/>
          </a:solidFill>
          <a:latin typeface="+mn-lt"/>
          <a:ea typeface="+mn-ea"/>
          <a:cs typeface="+mn-cs"/>
        </a:defRPr>
      </a:lvl2pPr>
      <a:lvl3pPr marL="762038" indent="-152408" algn="l" defTabSz="609630" rtl="0" eaLnBrk="1" latinLnBrk="0" hangingPunct="1">
        <a:spcBef>
          <a:spcPct val="20000"/>
        </a:spcBef>
        <a:buFont typeface="Arial" pitchFamily="34" charset="0"/>
        <a:buChar char="•"/>
        <a:defRPr sz="1600" kern="1200">
          <a:solidFill>
            <a:schemeClr val="tx1"/>
          </a:solidFill>
          <a:latin typeface="+mn-lt"/>
          <a:ea typeface="+mn-ea"/>
          <a:cs typeface="+mn-cs"/>
        </a:defRPr>
      </a:lvl3pPr>
      <a:lvl4pPr marL="1066853"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4pPr>
      <a:lvl5pPr marL="1371669"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5pPr>
      <a:lvl6pPr marL="1676484"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6pPr>
      <a:lvl7pPr marL="1981299"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7pPr>
      <a:lvl8pPr marL="2286114"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8pPr>
      <a:lvl9pPr marL="2590930"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9pPr>
    </p:bodyStyle>
    <p:otherStyle>
      <a:defPPr>
        <a:defRPr lang="en-US"/>
      </a:defPPr>
      <a:lvl1pPr marL="0" algn="l" defTabSz="609630" rtl="0" eaLnBrk="1" latinLnBrk="0" hangingPunct="1">
        <a:defRPr sz="1200" kern="1200">
          <a:solidFill>
            <a:schemeClr val="tx1"/>
          </a:solidFill>
          <a:latin typeface="+mn-lt"/>
          <a:ea typeface="+mn-ea"/>
          <a:cs typeface="+mn-cs"/>
        </a:defRPr>
      </a:lvl1pPr>
      <a:lvl2pPr marL="304815" algn="l" defTabSz="609630" rtl="0" eaLnBrk="1" latinLnBrk="0" hangingPunct="1">
        <a:defRPr sz="1200" kern="1200">
          <a:solidFill>
            <a:schemeClr val="tx1"/>
          </a:solidFill>
          <a:latin typeface="+mn-lt"/>
          <a:ea typeface="+mn-ea"/>
          <a:cs typeface="+mn-cs"/>
        </a:defRPr>
      </a:lvl2pPr>
      <a:lvl3pPr marL="609630" algn="l" defTabSz="609630" rtl="0" eaLnBrk="1" latinLnBrk="0" hangingPunct="1">
        <a:defRPr sz="1200" kern="1200">
          <a:solidFill>
            <a:schemeClr val="tx1"/>
          </a:solidFill>
          <a:latin typeface="+mn-lt"/>
          <a:ea typeface="+mn-ea"/>
          <a:cs typeface="+mn-cs"/>
        </a:defRPr>
      </a:lvl3pPr>
      <a:lvl4pPr marL="914446" algn="l" defTabSz="609630" rtl="0" eaLnBrk="1" latinLnBrk="0" hangingPunct="1">
        <a:defRPr sz="1200" kern="1200">
          <a:solidFill>
            <a:schemeClr val="tx1"/>
          </a:solidFill>
          <a:latin typeface="+mn-lt"/>
          <a:ea typeface="+mn-ea"/>
          <a:cs typeface="+mn-cs"/>
        </a:defRPr>
      </a:lvl4pPr>
      <a:lvl5pPr marL="1219261" algn="l" defTabSz="609630" rtl="0" eaLnBrk="1" latinLnBrk="0" hangingPunct="1">
        <a:defRPr sz="1200" kern="1200">
          <a:solidFill>
            <a:schemeClr val="tx1"/>
          </a:solidFill>
          <a:latin typeface="+mn-lt"/>
          <a:ea typeface="+mn-ea"/>
          <a:cs typeface="+mn-cs"/>
        </a:defRPr>
      </a:lvl5pPr>
      <a:lvl6pPr marL="1524076" algn="l" defTabSz="609630" rtl="0" eaLnBrk="1" latinLnBrk="0" hangingPunct="1">
        <a:defRPr sz="1200" kern="1200">
          <a:solidFill>
            <a:schemeClr val="tx1"/>
          </a:solidFill>
          <a:latin typeface="+mn-lt"/>
          <a:ea typeface="+mn-ea"/>
          <a:cs typeface="+mn-cs"/>
        </a:defRPr>
      </a:lvl6pPr>
      <a:lvl7pPr marL="1828891" algn="l" defTabSz="609630" rtl="0" eaLnBrk="1" latinLnBrk="0" hangingPunct="1">
        <a:defRPr sz="1200" kern="1200">
          <a:solidFill>
            <a:schemeClr val="tx1"/>
          </a:solidFill>
          <a:latin typeface="+mn-lt"/>
          <a:ea typeface="+mn-ea"/>
          <a:cs typeface="+mn-cs"/>
        </a:defRPr>
      </a:lvl7pPr>
      <a:lvl8pPr marL="2133707" algn="l" defTabSz="609630" rtl="0" eaLnBrk="1" latinLnBrk="0" hangingPunct="1">
        <a:defRPr sz="1200" kern="1200">
          <a:solidFill>
            <a:schemeClr val="tx1"/>
          </a:solidFill>
          <a:latin typeface="+mn-lt"/>
          <a:ea typeface="+mn-ea"/>
          <a:cs typeface="+mn-cs"/>
        </a:defRPr>
      </a:lvl8pPr>
      <a:lvl9pPr marL="2438522" algn="l" defTabSz="609630" rtl="0" eaLnBrk="1" latinLnBrk="0" hangingPunct="1">
        <a:defRPr sz="12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E31625AD-6A00-11F4-3E21-C1153A419AE8}"/>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p>
        </p:txBody>
      </p:sp>
      <p:sp>
        <p:nvSpPr>
          <p:cNvPr id="3" name="Text Placeholder 2">
            <a:extLst>
              <a:ext uri="{FF2B5EF4-FFF2-40B4-BE49-F238E27FC236}">
                <a16:creationId xmlns:a16="http://schemas.microsoft.com/office/drawing/2014/main" id="{0872E053-0C09-BBC7-654E-BC362A94410D}"/>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a:extLst>
              <a:ext uri="{FF2B5EF4-FFF2-40B4-BE49-F238E27FC236}">
                <a16:creationId xmlns:a16="http://schemas.microsoft.com/office/drawing/2014/main" id="{A5A8B573-4372-9586-A8CF-2255A7DDE912}"/>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85FEE613-C9C3-4BB4-8A3A-A722611D6F47}" type="datetimeFigureOut">
              <a:rPr lang="en-GB" smtClean="0"/>
              <a:t>11/12/2025</a:t>
            </a:fld>
            <a:endParaRPr lang="en-GB"/>
          </a:p>
        </p:txBody>
      </p:sp>
      <p:sp>
        <p:nvSpPr>
          <p:cNvPr id="5" name="Footer Placeholder 4">
            <a:extLst>
              <a:ext uri="{FF2B5EF4-FFF2-40B4-BE49-F238E27FC236}">
                <a16:creationId xmlns:a16="http://schemas.microsoft.com/office/drawing/2014/main" id="{D7B256E6-26D7-D5BD-61A0-C379B46E4477}"/>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GB"/>
          </a:p>
        </p:txBody>
      </p:sp>
      <p:sp>
        <p:nvSpPr>
          <p:cNvPr id="6" name="Slide Number Placeholder 5">
            <a:extLst>
              <a:ext uri="{FF2B5EF4-FFF2-40B4-BE49-F238E27FC236}">
                <a16:creationId xmlns:a16="http://schemas.microsoft.com/office/drawing/2014/main" id="{AF4B1E3F-00DC-08B9-0D0B-E9F133AFBAD8}"/>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D8A118DB-0F46-4858-831A-56835A3D7964}" type="slidenum">
              <a:rPr lang="en-GB" smtClean="0"/>
              <a:t>‹#›</a:t>
            </a:fld>
            <a:endParaRPr lang="en-GB"/>
          </a:p>
        </p:txBody>
      </p:sp>
    </p:spTree>
    <p:extLst>
      <p:ext uri="{BB962C8B-B14F-4D97-AF65-F5344CB8AC3E}">
        <p14:creationId xmlns:p14="http://schemas.microsoft.com/office/powerpoint/2010/main" val="3123086209"/>
      </p:ext>
    </p:extLst>
  </p:cSld>
  <p:clrMap bg1="lt1" tx1="dk1" bg2="lt2" tx2="dk2" accent1="accent1" accent2="accent2" accent3="accent3" accent4="accent4" accent5="accent5" accent6="accent6" hlink="hlink" folHlink="folHlink"/>
  <p:sldLayoutIdLst>
    <p:sldLayoutId id="2147483741" r:id="rId1"/>
    <p:sldLayoutId id="2147483742" r:id="rId2"/>
    <p:sldLayoutId id="2147483743" r:id="rId3"/>
    <p:sldLayoutId id="2147483744" r:id="rId4"/>
    <p:sldLayoutId id="2147483745" r:id="rId5"/>
    <p:sldLayoutId id="2147483746" r:id="rId6"/>
    <p:sldLayoutId id="2147483747" r:id="rId7"/>
    <p:sldLayoutId id="2147483748" r:id="rId8"/>
    <p:sldLayoutId id="2147483749" r:id="rId9"/>
    <p:sldLayoutId id="2147483750" r:id="rId10"/>
    <p:sldLayoutId id="214748375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1ABDB83C-FAF3-DA6C-6F13-E2717B61FF08}"/>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IE"/>
          </a:p>
        </p:txBody>
      </p:sp>
      <p:sp>
        <p:nvSpPr>
          <p:cNvPr id="3" name="Text Placeholder 2">
            <a:extLst>
              <a:ext uri="{FF2B5EF4-FFF2-40B4-BE49-F238E27FC236}">
                <a16:creationId xmlns:a16="http://schemas.microsoft.com/office/drawing/2014/main" id="{D4143188-67E1-D268-C349-008E0FD561A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4" name="Date Placeholder 3">
            <a:extLst>
              <a:ext uri="{FF2B5EF4-FFF2-40B4-BE49-F238E27FC236}">
                <a16:creationId xmlns:a16="http://schemas.microsoft.com/office/drawing/2014/main" id="{8E632C6B-0047-E35A-1B8D-5018ABE13BAE}"/>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8DE4161F-BC48-46BB-99C3-3DD3ABBB8342}" type="datetimeFigureOut">
              <a:rPr lang="en-IE" smtClean="0"/>
              <a:t>11/12/2025</a:t>
            </a:fld>
            <a:endParaRPr lang="en-IE"/>
          </a:p>
        </p:txBody>
      </p:sp>
      <p:sp>
        <p:nvSpPr>
          <p:cNvPr id="5" name="Footer Placeholder 4">
            <a:extLst>
              <a:ext uri="{FF2B5EF4-FFF2-40B4-BE49-F238E27FC236}">
                <a16:creationId xmlns:a16="http://schemas.microsoft.com/office/drawing/2014/main" id="{72826E6D-19A1-E4A9-736B-05B67AC87B04}"/>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IE"/>
          </a:p>
        </p:txBody>
      </p:sp>
      <p:sp>
        <p:nvSpPr>
          <p:cNvPr id="6" name="Slide Number Placeholder 5">
            <a:extLst>
              <a:ext uri="{FF2B5EF4-FFF2-40B4-BE49-F238E27FC236}">
                <a16:creationId xmlns:a16="http://schemas.microsoft.com/office/drawing/2014/main" id="{AE0CDC49-F302-619A-9867-0FBE5BB093A4}"/>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CC19A5E8-C7F2-4A69-B438-A6B06BEC7698}" type="slidenum">
              <a:rPr lang="en-IE" smtClean="0"/>
              <a:t>‹#›</a:t>
            </a:fld>
            <a:endParaRPr lang="en-IE"/>
          </a:p>
        </p:txBody>
      </p:sp>
    </p:spTree>
    <p:extLst>
      <p:ext uri="{BB962C8B-B14F-4D97-AF65-F5344CB8AC3E}">
        <p14:creationId xmlns:p14="http://schemas.microsoft.com/office/powerpoint/2010/main" val="954096404"/>
      </p:ext>
    </p:extLst>
  </p:cSld>
  <p:clrMap bg1="lt1" tx1="dk1" bg2="lt2" tx2="dk2" accent1="accent1" accent2="accent2" accent3="accent3" accent4="accent4" accent5="accent5" accent6="accent6" hlink="hlink" folHlink="folHlink"/>
  <p:sldLayoutIdLst>
    <p:sldLayoutId id="2147483753" r:id="rId1"/>
    <p:sldLayoutId id="2147483754" r:id="rId2"/>
    <p:sldLayoutId id="2147483755" r:id="rId3"/>
    <p:sldLayoutId id="2147483756" r:id="rId4"/>
    <p:sldLayoutId id="2147483757" r:id="rId5"/>
    <p:sldLayoutId id="2147483758" r:id="rId6"/>
    <p:sldLayoutId id="2147483759" r:id="rId7"/>
    <p:sldLayoutId id="2147483760" r:id="rId8"/>
    <p:sldLayoutId id="2147483761" r:id="rId9"/>
    <p:sldLayoutId id="2147483762" r:id="rId10"/>
    <p:sldLayoutId id="2147483763"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IE"/>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0CB1C03-F7BE-42EF-89B2-3FF393FBE984}" type="datetimeFigureOut">
              <a:rPr lang="en-IE" smtClean="0"/>
              <a:t>11/12/2025</a:t>
            </a:fld>
            <a:endParaRPr lang="en-IE"/>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IE"/>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2270940-DDCD-42A9-ABF6-0874C9E2E5BD}" type="slidenum">
              <a:rPr lang="en-IE" smtClean="0"/>
              <a:t>‹#›</a:t>
            </a:fld>
            <a:endParaRPr lang="en-IE"/>
          </a:p>
        </p:txBody>
      </p:sp>
    </p:spTree>
    <p:extLst>
      <p:ext uri="{BB962C8B-B14F-4D97-AF65-F5344CB8AC3E}">
        <p14:creationId xmlns:p14="http://schemas.microsoft.com/office/powerpoint/2010/main" val="264515667"/>
      </p:ext>
    </p:extLst>
  </p:cSld>
  <p:clrMap bg1="lt1" tx1="dk1" bg2="lt2" tx2="dk2" accent1="accent1" accent2="accent2" accent3="accent3" accent4="accent4" accent5="accent5" accent6="accent6" hlink="hlink" folHlink="folHlink"/>
  <p:sldLayoutIdLst>
    <p:sldLayoutId id="2147483765" r:id="rId1"/>
    <p:sldLayoutId id="2147483766" r:id="rId2"/>
    <p:sldLayoutId id="2147483767" r:id="rId3"/>
    <p:sldLayoutId id="2147483768" r:id="rId4"/>
    <p:sldLayoutId id="2147483769" r:id="rId5"/>
    <p:sldLayoutId id="2147483770" r:id="rId6"/>
    <p:sldLayoutId id="2147483771" r:id="rId7"/>
    <p:sldLayoutId id="2147483772" r:id="rId8"/>
    <p:sldLayoutId id="2147483773" r:id="rId9"/>
    <p:sldLayoutId id="2147483774" r:id="rId10"/>
    <p:sldLayoutId id="2147483775" r:id="rId11"/>
    <p:sldLayoutId id="2147483777" r:id="rId12"/>
    <p:sldLayoutId id="2147483778" r:id="rId13"/>
    <p:sldLayoutId id="2147483779" r:id="rId14"/>
    <p:sldLayoutId id="2147483780" r:id="rId15"/>
    <p:sldLayoutId id="2147483781" r:id="rId16"/>
    <p:sldLayoutId id="2147483782" r:id="rId17"/>
    <p:sldLayoutId id="2147483783" r:id="rId18"/>
    <p:sldLayoutId id="2147483784" r:id="rId19"/>
    <p:sldLayoutId id="2147483785" r:id="rId20"/>
    <p:sldLayoutId id="2147483786" r:id="rId21"/>
    <p:sldLayoutId id="2147483787" r:id="rId2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7B70AA76-DC99-1C69-1504-70CC5CFAE435}"/>
              </a:ext>
            </a:extLst>
          </p:cNvPr>
          <p:cNvSpPr txBox="1">
            <a:spLocks noGrp="1"/>
          </p:cNvSpPr>
          <p:nvPr>
            <p:ph type="title"/>
          </p:nvPr>
        </p:nvSpPr>
        <p:spPr>
          <a:xfrm>
            <a:off x="838203" y="365129"/>
            <a:ext cx="10515600" cy="1325559"/>
          </a:xfrm>
          <a:prstGeom prst="rect">
            <a:avLst/>
          </a:prstGeom>
          <a:noFill/>
          <a:ln>
            <a:noFill/>
          </a:ln>
        </p:spPr>
        <p:txBody>
          <a:bodyPr vert="horz" wrap="square" lIns="91440" tIns="45720" rIns="91440" bIns="45720" anchor="ctr" anchorCtr="0" compatLnSpc="1">
            <a:normAutofit/>
          </a:bodyPr>
          <a:lstStyle/>
          <a:p>
            <a:pPr lvl="0"/>
            <a:r>
              <a:rPr lang="en-US"/>
              <a:t>Click to edit Master title style</a:t>
            </a:r>
            <a:endParaRPr lang="en-GB"/>
          </a:p>
        </p:txBody>
      </p:sp>
      <p:sp>
        <p:nvSpPr>
          <p:cNvPr id="3" name="Text Placeholder 2">
            <a:extLst>
              <a:ext uri="{FF2B5EF4-FFF2-40B4-BE49-F238E27FC236}">
                <a16:creationId xmlns:a16="http://schemas.microsoft.com/office/drawing/2014/main" id="{AE412FD9-D3F7-6EF8-4880-5740386DF76F}"/>
              </a:ext>
            </a:extLst>
          </p:cNvPr>
          <p:cNvSpPr txBox="1">
            <a:spLocks noGrp="1"/>
          </p:cNvSpPr>
          <p:nvPr>
            <p:ph type="body" idx="1"/>
          </p:nvPr>
        </p:nvSpPr>
        <p:spPr>
          <a:xfrm>
            <a:off x="838203" y="1825627"/>
            <a:ext cx="10515600" cy="4351336"/>
          </a:xfrm>
          <a:prstGeom prst="rect">
            <a:avLst/>
          </a:prstGeom>
          <a:noFill/>
          <a:ln>
            <a:noFill/>
          </a:ln>
        </p:spPr>
        <p:txBody>
          <a:bodyPr vert="horz" wrap="square" lIns="91440" tIns="45720" rIns="91440" bIns="45720" anchor="t" anchorCtr="0" compatLnSpc="1">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224A21E1-DF06-7F2A-FFEA-C55AF6EEB9D8}"/>
              </a:ext>
            </a:extLst>
          </p:cNvPr>
          <p:cNvSpPr txBox="1">
            <a:spLocks noGrp="1"/>
          </p:cNvSpPr>
          <p:nvPr>
            <p:ph type="dt" sz="half" idx="2"/>
          </p:nvPr>
        </p:nvSpPr>
        <p:spPr>
          <a:xfrm>
            <a:off x="838203" y="6356351"/>
            <a:ext cx="2743200" cy="365129"/>
          </a:xfrm>
          <a:prstGeom prst="rect">
            <a:avLst/>
          </a:prstGeom>
          <a:noFill/>
          <a:ln>
            <a:noFill/>
          </a:ln>
        </p:spPr>
        <p:txBody>
          <a:bodyPr vert="horz" wrap="square" lIns="91440" tIns="45720" rIns="91440" bIns="45720" anchor="ctr" anchorCtr="0" compatLnSpc="1">
            <a:noAutofit/>
          </a:bodyPr>
          <a:lstStyle>
            <a:lvl1pPr marL="0" marR="0" lvl="0" indent="0" algn="l" defTabSz="914400" rtl="0" fontAlgn="auto" hangingPunct="1">
              <a:lnSpc>
                <a:spcPct val="100000"/>
              </a:lnSpc>
              <a:spcBef>
                <a:spcPts val="0"/>
              </a:spcBef>
              <a:spcAft>
                <a:spcPts val="0"/>
              </a:spcAft>
              <a:buNone/>
              <a:tabLst/>
              <a:defRPr lang="en-GB" sz="1200" b="0" i="0" u="none" strike="noStrike" kern="1200" cap="none" spc="0" baseline="0">
                <a:solidFill>
                  <a:srgbClr val="767676"/>
                </a:solidFill>
                <a:uFillTx/>
                <a:latin typeface="Aptos"/>
              </a:defRPr>
            </a:lvl1pPr>
          </a:lstStyle>
          <a:p>
            <a:pPr lvl="0"/>
            <a:fld id="{F744DD0E-A8A8-4C40-A07E-80967DCBFAB4}" type="datetime1">
              <a:rPr lang="en-GB"/>
              <a:pPr lvl="0"/>
              <a:t>11/12/2025</a:t>
            </a:fld>
            <a:endParaRPr lang="en-GB"/>
          </a:p>
        </p:txBody>
      </p:sp>
      <p:sp>
        <p:nvSpPr>
          <p:cNvPr id="5" name="Footer Placeholder 4">
            <a:extLst>
              <a:ext uri="{FF2B5EF4-FFF2-40B4-BE49-F238E27FC236}">
                <a16:creationId xmlns:a16="http://schemas.microsoft.com/office/drawing/2014/main" id="{0507D426-1706-E857-C25A-C8ED72807780}"/>
              </a:ext>
            </a:extLst>
          </p:cNvPr>
          <p:cNvSpPr txBox="1">
            <a:spLocks noGrp="1"/>
          </p:cNvSpPr>
          <p:nvPr>
            <p:ph type="ftr" sz="quarter" idx="3"/>
          </p:nvPr>
        </p:nvSpPr>
        <p:spPr>
          <a:xfrm>
            <a:off x="4038603" y="6356351"/>
            <a:ext cx="4114800" cy="365129"/>
          </a:xfrm>
          <a:prstGeom prst="rect">
            <a:avLst/>
          </a:prstGeom>
          <a:noFill/>
          <a:ln>
            <a:noFill/>
          </a:ln>
        </p:spPr>
        <p:txBody>
          <a:bodyPr vert="horz" wrap="square" lIns="91440" tIns="45720" rIns="91440" bIns="45720" anchor="ctr" anchorCtr="1" compatLnSpc="1">
            <a:noAutofit/>
          </a:bodyPr>
          <a:lstStyle>
            <a:lvl1pPr marL="0" marR="0" lvl="0" indent="0" algn="ctr" defTabSz="914400" rtl="0" fontAlgn="auto" hangingPunct="1">
              <a:lnSpc>
                <a:spcPct val="100000"/>
              </a:lnSpc>
              <a:spcBef>
                <a:spcPts val="0"/>
              </a:spcBef>
              <a:spcAft>
                <a:spcPts val="0"/>
              </a:spcAft>
              <a:buNone/>
              <a:tabLst/>
              <a:defRPr lang="en-GB" sz="1200" b="0" i="0" u="none" strike="noStrike" kern="1200" cap="none" spc="0" baseline="0">
                <a:solidFill>
                  <a:srgbClr val="767676"/>
                </a:solidFill>
                <a:uFillTx/>
                <a:latin typeface="Aptos"/>
              </a:defRPr>
            </a:lvl1pPr>
          </a:lstStyle>
          <a:p>
            <a:pPr lvl="0"/>
            <a:endParaRPr lang="en-GB"/>
          </a:p>
        </p:txBody>
      </p:sp>
      <p:sp>
        <p:nvSpPr>
          <p:cNvPr id="6" name="Slide Number Placeholder 5">
            <a:extLst>
              <a:ext uri="{FF2B5EF4-FFF2-40B4-BE49-F238E27FC236}">
                <a16:creationId xmlns:a16="http://schemas.microsoft.com/office/drawing/2014/main" id="{0E193515-9855-684F-C11A-61D2A9D75888}"/>
              </a:ext>
            </a:extLst>
          </p:cNvPr>
          <p:cNvSpPr txBox="1">
            <a:spLocks noGrp="1"/>
          </p:cNvSpPr>
          <p:nvPr>
            <p:ph type="sldNum" sz="quarter" idx="4"/>
          </p:nvPr>
        </p:nvSpPr>
        <p:spPr>
          <a:xfrm>
            <a:off x="8610603" y="6356351"/>
            <a:ext cx="2743200" cy="365129"/>
          </a:xfrm>
          <a:prstGeom prst="rect">
            <a:avLst/>
          </a:prstGeom>
          <a:noFill/>
          <a:ln>
            <a:noFill/>
          </a:ln>
        </p:spPr>
        <p:txBody>
          <a:bodyPr vert="horz" wrap="square" lIns="91440" tIns="45720" rIns="91440" bIns="45720" anchor="ctr" anchorCtr="0" compatLnSpc="1">
            <a:noAutofit/>
          </a:bodyPr>
          <a:lstStyle>
            <a:lvl1pPr marL="0" marR="0" lvl="0" indent="0" algn="r" defTabSz="914400" rtl="0" fontAlgn="auto" hangingPunct="1">
              <a:lnSpc>
                <a:spcPct val="100000"/>
              </a:lnSpc>
              <a:spcBef>
                <a:spcPts val="0"/>
              </a:spcBef>
              <a:spcAft>
                <a:spcPts val="0"/>
              </a:spcAft>
              <a:buNone/>
              <a:tabLst/>
              <a:defRPr lang="en-GB" sz="1200" b="0" i="0" u="none" strike="noStrike" kern="1200" cap="none" spc="0" baseline="0">
                <a:solidFill>
                  <a:srgbClr val="767676"/>
                </a:solidFill>
                <a:uFillTx/>
                <a:latin typeface="Aptos"/>
              </a:defRPr>
            </a:lvl1pPr>
          </a:lstStyle>
          <a:p>
            <a:pPr lvl="0"/>
            <a:fld id="{5BB73C43-6EC5-4BFE-8776-E4BBFEEAB0CC}" type="slidenum">
              <a:t>‹#›</a:t>
            </a:fld>
            <a:endParaRPr lang="en-GB"/>
          </a:p>
        </p:txBody>
      </p:sp>
    </p:spTree>
    <p:extLst>
      <p:ext uri="{BB962C8B-B14F-4D97-AF65-F5344CB8AC3E}">
        <p14:creationId xmlns:p14="http://schemas.microsoft.com/office/powerpoint/2010/main" val="1443146600"/>
      </p:ext>
    </p:extLst>
  </p:cSld>
  <p:clrMap bg1="lt1" tx1="dk1" bg2="lt2" tx2="dk2" accent1="accent1" accent2="accent2" accent3="accent3" accent4="accent4" accent5="accent5" accent6="accent6" hlink="hlink" folHlink="folHlink"/>
  <p:sldLayoutIdLst>
    <p:sldLayoutId id="2147483853" r:id="rId1"/>
    <p:sldLayoutId id="2147483854" r:id="rId2"/>
    <p:sldLayoutId id="2147483855" r:id="rId3"/>
    <p:sldLayoutId id="2147483856" r:id="rId4"/>
    <p:sldLayoutId id="2147483857" r:id="rId5"/>
    <p:sldLayoutId id="2147483858" r:id="rId6"/>
    <p:sldLayoutId id="2147483859" r:id="rId7"/>
    <p:sldLayoutId id="2147483860" r:id="rId8"/>
    <p:sldLayoutId id="2147483861" r:id="rId9"/>
    <p:sldLayoutId id="2147483862" r:id="rId10"/>
    <p:sldLayoutId id="2147483863" r:id="rId11"/>
  </p:sldLayoutIdLst>
  <p:txStyles>
    <p:titleStyle>
      <a:lvl1pPr marL="0" marR="0" lvl="0" indent="0" algn="l" defTabSz="914400" rtl="0" fontAlgn="auto" hangingPunct="1">
        <a:lnSpc>
          <a:spcPct val="90000"/>
        </a:lnSpc>
        <a:spcBef>
          <a:spcPts val="0"/>
        </a:spcBef>
        <a:spcAft>
          <a:spcPts val="0"/>
        </a:spcAft>
        <a:buNone/>
        <a:tabLst/>
        <a:defRPr lang="en-US" sz="4400" b="0" i="0" u="none" strike="noStrike" kern="1200" cap="none" spc="0" baseline="0">
          <a:solidFill>
            <a:srgbClr val="000000"/>
          </a:solidFill>
          <a:uFillTx/>
          <a:latin typeface="Aptos Display"/>
        </a:defRPr>
      </a:lvl1pPr>
    </p:titleStyle>
    <p:bodyStyle>
      <a:lvl1pPr marL="228600" marR="0" lvl="0" indent="-228600" algn="l" defTabSz="914400" rtl="0" fontAlgn="auto" hangingPunct="1">
        <a:lnSpc>
          <a:spcPct val="90000"/>
        </a:lnSpc>
        <a:spcBef>
          <a:spcPts val="1000"/>
        </a:spcBef>
        <a:spcAft>
          <a:spcPts val="0"/>
        </a:spcAft>
        <a:buSzPct val="100000"/>
        <a:buFont typeface="Arial" pitchFamily="34"/>
        <a:buChar char="•"/>
        <a:tabLst/>
        <a:defRPr lang="en-US" sz="2800" b="0" i="0" u="none" strike="noStrike" kern="1200" cap="none" spc="0" baseline="0">
          <a:solidFill>
            <a:srgbClr val="000000"/>
          </a:solidFill>
          <a:uFillTx/>
          <a:latin typeface="Aptos"/>
        </a:defRPr>
      </a:lvl1pPr>
      <a:lvl2pPr marL="685800" marR="0" lvl="1" indent="-228600" algn="l" defTabSz="914400" rtl="0" fontAlgn="auto" hangingPunct="1">
        <a:lnSpc>
          <a:spcPct val="90000"/>
        </a:lnSpc>
        <a:spcBef>
          <a:spcPts val="500"/>
        </a:spcBef>
        <a:spcAft>
          <a:spcPts val="0"/>
        </a:spcAft>
        <a:buSzPct val="100000"/>
        <a:buFont typeface="Arial" pitchFamily="34"/>
        <a:buChar char="•"/>
        <a:tabLst/>
        <a:defRPr lang="en-US" sz="2400" b="0" i="0" u="none" strike="noStrike" kern="1200" cap="none" spc="0" baseline="0">
          <a:solidFill>
            <a:srgbClr val="000000"/>
          </a:solidFill>
          <a:uFillTx/>
          <a:latin typeface="Aptos"/>
        </a:defRPr>
      </a:lvl2pPr>
      <a:lvl3pPr marL="1143000" marR="0" lvl="2" indent="-228600" algn="l" defTabSz="914400" rtl="0" fontAlgn="auto" hangingPunct="1">
        <a:lnSpc>
          <a:spcPct val="90000"/>
        </a:lnSpc>
        <a:spcBef>
          <a:spcPts val="500"/>
        </a:spcBef>
        <a:spcAft>
          <a:spcPts val="0"/>
        </a:spcAft>
        <a:buSzPct val="100000"/>
        <a:buFont typeface="Arial" pitchFamily="34"/>
        <a:buChar char="•"/>
        <a:tabLst/>
        <a:defRPr lang="en-US" sz="2000" b="0" i="0" u="none" strike="noStrike" kern="1200" cap="none" spc="0" baseline="0">
          <a:solidFill>
            <a:srgbClr val="000000"/>
          </a:solidFill>
          <a:uFillTx/>
          <a:latin typeface="Aptos"/>
        </a:defRPr>
      </a:lvl3pPr>
      <a:lvl4pPr marL="1600200" marR="0" lvl="3" indent="-228600" algn="l" defTabSz="914400" rtl="0" fontAlgn="auto" hangingPunct="1">
        <a:lnSpc>
          <a:spcPct val="90000"/>
        </a:lnSpc>
        <a:spcBef>
          <a:spcPts val="500"/>
        </a:spcBef>
        <a:spcAft>
          <a:spcPts val="0"/>
        </a:spcAft>
        <a:buSzPct val="100000"/>
        <a:buFont typeface="Arial" pitchFamily="34"/>
        <a:buChar char="•"/>
        <a:tabLst/>
        <a:defRPr lang="en-US" sz="1800" b="0" i="0" u="none" strike="noStrike" kern="1200" cap="none" spc="0" baseline="0">
          <a:solidFill>
            <a:srgbClr val="000000"/>
          </a:solidFill>
          <a:uFillTx/>
          <a:latin typeface="Aptos"/>
        </a:defRPr>
      </a:lvl4pPr>
      <a:lvl5pPr marL="2057400" marR="0" lvl="4" indent="-228600" algn="l" defTabSz="914400" rtl="0" fontAlgn="auto" hangingPunct="1">
        <a:lnSpc>
          <a:spcPct val="90000"/>
        </a:lnSpc>
        <a:spcBef>
          <a:spcPts val="500"/>
        </a:spcBef>
        <a:spcAft>
          <a:spcPts val="0"/>
        </a:spcAft>
        <a:buSzPct val="100000"/>
        <a:buFont typeface="Arial" pitchFamily="34"/>
        <a:buChar char="•"/>
        <a:tabLst/>
        <a:defRPr lang="en-US" sz="1800" b="0" i="0" u="none" strike="noStrike" kern="1200" cap="none" spc="0" baseline="0">
          <a:solidFill>
            <a:srgbClr val="000000"/>
          </a:solidFill>
          <a:uFillTx/>
          <a:latin typeface="Apto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Layout" Target="../slideLayouts/slideLayout56.xml"/></Relationships>
</file>

<file path=ppt/slides/_rels/slide2.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image" Target="../media/image4.png"/><Relationship Id="rId7" Type="http://schemas.openxmlformats.org/officeDocument/2006/relationships/image" Target="../media/image8.png"/><Relationship Id="rId2" Type="http://schemas.openxmlformats.org/officeDocument/2006/relationships/notesSlide" Target="../notesSlides/notesSlide1.xml"/><Relationship Id="rId1" Type="http://schemas.openxmlformats.org/officeDocument/2006/relationships/slideLayout" Target="../slideLayouts/slideLayout7.xml"/><Relationship Id="rId6" Type="http://schemas.openxmlformats.org/officeDocument/2006/relationships/image" Target="../media/image7.svg"/><Relationship Id="rId5" Type="http://schemas.openxmlformats.org/officeDocument/2006/relationships/image" Target="../media/image6.png"/><Relationship Id="rId4" Type="http://schemas.openxmlformats.org/officeDocument/2006/relationships/image" Target="../media/image5.svg"/><Relationship Id="rId9" Type="http://schemas.openxmlformats.org/officeDocument/2006/relationships/image" Target="../media/image10.png"/></Relationships>
</file>

<file path=ppt/slides/_rels/slide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2.xml"/><Relationship Id="rId1" Type="http://schemas.openxmlformats.org/officeDocument/2006/relationships/slideLayout" Target="../slideLayouts/slideLayout7.xml"/><Relationship Id="rId4" Type="http://schemas.openxmlformats.org/officeDocument/2006/relationships/image" Target="../media/image12.svg"/></Relationships>
</file>

<file path=ppt/slides/_rels/slide4.xml.rels><?xml version="1.0" encoding="UTF-8" standalone="yes"?>
<Relationships xmlns="http://schemas.openxmlformats.org/package/2006/relationships"><Relationship Id="rId8" Type="http://schemas.openxmlformats.org/officeDocument/2006/relationships/image" Target="../media/image18.svg"/><Relationship Id="rId3" Type="http://schemas.openxmlformats.org/officeDocument/2006/relationships/image" Target="../media/image13.png"/><Relationship Id="rId7" Type="http://schemas.openxmlformats.org/officeDocument/2006/relationships/image" Target="../media/image17.png"/><Relationship Id="rId2" Type="http://schemas.openxmlformats.org/officeDocument/2006/relationships/notesSlide" Target="../notesSlides/notesSlide3.xml"/><Relationship Id="rId1" Type="http://schemas.openxmlformats.org/officeDocument/2006/relationships/slideLayout" Target="../slideLayouts/slideLayout7.xml"/><Relationship Id="rId6" Type="http://schemas.openxmlformats.org/officeDocument/2006/relationships/image" Target="../media/image16.svg"/><Relationship Id="rId5" Type="http://schemas.openxmlformats.org/officeDocument/2006/relationships/image" Target="../media/image15.png"/><Relationship Id="rId4" Type="http://schemas.openxmlformats.org/officeDocument/2006/relationships/image" Target="../media/image14.svg"/><Relationship Id="rId9" Type="http://schemas.openxmlformats.org/officeDocument/2006/relationships/image" Target="../media/image19.png"/></Relationships>
</file>

<file path=ppt/slides/_rels/slide5.xml.rels><?xml version="1.0" encoding="UTF-8" standalone="yes"?>
<Relationships xmlns="http://schemas.openxmlformats.org/package/2006/relationships"><Relationship Id="rId8" Type="http://schemas.openxmlformats.org/officeDocument/2006/relationships/image" Target="../media/image23.svg"/><Relationship Id="rId13" Type="http://schemas.openxmlformats.org/officeDocument/2006/relationships/image" Target="../media/image28.svg"/><Relationship Id="rId3" Type="http://schemas.openxmlformats.org/officeDocument/2006/relationships/image" Target="../media/image20.png"/><Relationship Id="rId7" Type="http://schemas.openxmlformats.org/officeDocument/2006/relationships/image" Target="../media/image22.png"/><Relationship Id="rId12" Type="http://schemas.openxmlformats.org/officeDocument/2006/relationships/image" Target="../media/image27.png"/><Relationship Id="rId2" Type="http://schemas.openxmlformats.org/officeDocument/2006/relationships/notesSlide" Target="../notesSlides/notesSlide4.xml"/><Relationship Id="rId1" Type="http://schemas.openxmlformats.org/officeDocument/2006/relationships/slideLayout" Target="../slideLayouts/slideLayout7.xml"/><Relationship Id="rId6" Type="http://schemas.openxmlformats.org/officeDocument/2006/relationships/image" Target="../media/image7.svg"/><Relationship Id="rId11" Type="http://schemas.openxmlformats.org/officeDocument/2006/relationships/image" Target="../media/image26.svg"/><Relationship Id="rId5" Type="http://schemas.openxmlformats.org/officeDocument/2006/relationships/image" Target="../media/image6.png"/><Relationship Id="rId15" Type="http://schemas.openxmlformats.org/officeDocument/2006/relationships/image" Target="../media/image30.svg"/><Relationship Id="rId10" Type="http://schemas.openxmlformats.org/officeDocument/2006/relationships/image" Target="../media/image25.png"/><Relationship Id="rId4" Type="http://schemas.openxmlformats.org/officeDocument/2006/relationships/image" Target="../media/image21.svg"/><Relationship Id="rId9" Type="http://schemas.openxmlformats.org/officeDocument/2006/relationships/image" Target="../media/image24.png"/><Relationship Id="rId14" Type="http://schemas.openxmlformats.org/officeDocument/2006/relationships/image" Target="../media/image29.png"/></Relationships>
</file>

<file path=ppt/slides/_rels/slide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5.xml"/><Relationship Id="rId1" Type="http://schemas.openxmlformats.org/officeDocument/2006/relationships/slideLayout" Target="../slideLayouts/slideLayout7.xml"/><Relationship Id="rId4" Type="http://schemas.openxmlformats.org/officeDocument/2006/relationships/image" Target="../media/image16.svg"/></Relationships>
</file>

<file path=ppt/slides/_rels/slide7.xml.rels><?xml version="1.0" encoding="UTF-8" standalone="yes"?>
<Relationships xmlns="http://schemas.openxmlformats.org/package/2006/relationships"><Relationship Id="rId3" Type="http://schemas.openxmlformats.org/officeDocument/2006/relationships/image" Target="../media/image15.png"/><Relationship Id="rId7" Type="http://schemas.openxmlformats.org/officeDocument/2006/relationships/image" Target="../media/image10.png"/><Relationship Id="rId2" Type="http://schemas.openxmlformats.org/officeDocument/2006/relationships/notesSlide" Target="../notesSlides/notesSlide6.xml"/><Relationship Id="rId1" Type="http://schemas.openxmlformats.org/officeDocument/2006/relationships/slideLayout" Target="../slideLayouts/slideLayout7.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16.svg"/></Relationships>
</file>

<file path=ppt/slides/_rels/slide8.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7.xml"/><Relationship Id="rId1" Type="http://schemas.openxmlformats.org/officeDocument/2006/relationships/slideLayout" Target="../slideLayouts/slideLayout23.xml"/><Relationship Id="rId6" Type="http://schemas.openxmlformats.org/officeDocument/2006/relationships/image" Target="../media/image41.png"/><Relationship Id="rId5" Type="http://schemas.openxmlformats.org/officeDocument/2006/relationships/image" Target="../media/image40.png"/><Relationship Id="rId4" Type="http://schemas.openxmlformats.org/officeDocument/2006/relationships/image" Target="../media/image39.png"/></Relationships>
</file>

<file path=ppt/slides/_rels/slide16.xml.rels><?xml version="1.0" encoding="UTF-8" standalone="yes"?>
<Relationships xmlns="http://schemas.openxmlformats.org/package/2006/relationships"><Relationship Id="rId8" Type="http://schemas.openxmlformats.org/officeDocument/2006/relationships/image" Target="../media/image47.png"/><Relationship Id="rId3" Type="http://schemas.openxmlformats.org/officeDocument/2006/relationships/image" Target="../media/image42.png"/><Relationship Id="rId7" Type="http://schemas.openxmlformats.org/officeDocument/2006/relationships/image" Target="../media/image46.png"/><Relationship Id="rId2" Type="http://schemas.openxmlformats.org/officeDocument/2006/relationships/notesSlide" Target="../notesSlides/notesSlide8.xml"/><Relationship Id="rId1" Type="http://schemas.openxmlformats.org/officeDocument/2006/relationships/slideLayout" Target="../slideLayouts/slideLayout24.xml"/><Relationship Id="rId6" Type="http://schemas.openxmlformats.org/officeDocument/2006/relationships/image" Target="../media/image45.png"/><Relationship Id="rId5" Type="http://schemas.openxmlformats.org/officeDocument/2006/relationships/image" Target="../media/image44.png"/><Relationship Id="rId4" Type="http://schemas.openxmlformats.org/officeDocument/2006/relationships/image" Target="../media/image43.png"/><Relationship Id="rId9" Type="http://schemas.openxmlformats.org/officeDocument/2006/relationships/image" Target="../media/image48.png"/></Relationships>
</file>

<file path=ppt/slides/_rels/slide17.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image" Target="../media/image47.png"/><Relationship Id="rId7" Type="http://schemas.openxmlformats.org/officeDocument/2006/relationships/diagramColors" Target="../diagrams/colors1.xml"/><Relationship Id="rId2" Type="http://schemas.openxmlformats.org/officeDocument/2006/relationships/notesSlide" Target="../notesSlides/notesSlide9.xml"/><Relationship Id="rId1" Type="http://schemas.openxmlformats.org/officeDocument/2006/relationships/slideLayout" Target="../slideLayouts/slideLayout24.xml"/><Relationship Id="rId6" Type="http://schemas.openxmlformats.org/officeDocument/2006/relationships/diagramQuickStyle" Target="../diagrams/quickStyle1.xml"/><Relationship Id="rId5" Type="http://schemas.openxmlformats.org/officeDocument/2006/relationships/diagramLayout" Target="../diagrams/layout1.xml"/><Relationship Id="rId4" Type="http://schemas.openxmlformats.org/officeDocument/2006/relationships/diagramData" Target="../diagrams/data1.xml"/></Relationships>
</file>

<file path=ppt/slides/_rels/slide18.xml.rels><?xml version="1.0" encoding="UTF-8" standalone="yes"?>
<Relationships xmlns="http://schemas.openxmlformats.org/package/2006/relationships"><Relationship Id="rId8" Type="http://schemas.microsoft.com/office/2007/relationships/diagramDrawing" Target="../diagrams/drawing2.xml"/><Relationship Id="rId3" Type="http://schemas.openxmlformats.org/officeDocument/2006/relationships/image" Target="../media/image47.png"/><Relationship Id="rId7" Type="http://schemas.openxmlformats.org/officeDocument/2006/relationships/diagramColors" Target="../diagrams/colors2.xml"/><Relationship Id="rId2" Type="http://schemas.openxmlformats.org/officeDocument/2006/relationships/notesSlide" Target="../notesSlides/notesSlide10.xml"/><Relationship Id="rId1" Type="http://schemas.openxmlformats.org/officeDocument/2006/relationships/slideLayout" Target="../slideLayouts/slideLayout24.xml"/><Relationship Id="rId6" Type="http://schemas.openxmlformats.org/officeDocument/2006/relationships/diagramQuickStyle" Target="../diagrams/quickStyle2.xml"/><Relationship Id="rId5" Type="http://schemas.openxmlformats.org/officeDocument/2006/relationships/diagramLayout" Target="../diagrams/layout2.xml"/><Relationship Id="rId4" Type="http://schemas.openxmlformats.org/officeDocument/2006/relationships/diagramData" Target="../diagrams/data2.xml"/></Relationships>
</file>

<file path=ppt/slides/_rels/slide19.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11.xml"/><Relationship Id="rId1" Type="http://schemas.openxmlformats.org/officeDocument/2006/relationships/slideLayout" Target="../slideLayouts/slideLayout24.xml"/><Relationship Id="rId4" Type="http://schemas.openxmlformats.org/officeDocument/2006/relationships/image" Target="../media/image49.png"/></Relationships>
</file>

<file path=ppt/slides/_rels/slide20.xml.rels><?xml version="1.0" encoding="UTF-8" standalone="yes"?>
<Relationships xmlns="http://schemas.openxmlformats.org/package/2006/relationships"><Relationship Id="rId8" Type="http://schemas.openxmlformats.org/officeDocument/2006/relationships/image" Target="../media/image47.png"/><Relationship Id="rId3" Type="http://schemas.openxmlformats.org/officeDocument/2006/relationships/hyperlink" Target="https://data.oireachtas.ie/ie/oireachtas/committee/dail/32/committee_on_the_future_of_healthcare/reports/2017/2017-05-30_slaintecare-report_en.pdf" TargetMode="External"/><Relationship Id="rId7" Type="http://schemas.openxmlformats.org/officeDocument/2006/relationships/hyperlink" Target="https://esc365.escardio.org/presentation/300184" TargetMode="External"/><Relationship Id="rId2" Type="http://schemas.openxmlformats.org/officeDocument/2006/relationships/hyperlink" Target="https://iris.who.int/handle/10665/274559" TargetMode="External"/><Relationship Id="rId1" Type="http://schemas.openxmlformats.org/officeDocument/2006/relationships/slideLayout" Target="../slideLayouts/slideLayout24.xml"/><Relationship Id="rId6" Type="http://schemas.openxmlformats.org/officeDocument/2006/relationships/hyperlink" Target="https://www.uow.edu.au/australasian-health-outcomes-consortium/pcoc/accreditation-standards-quality/assessment-tools-and-forms/" TargetMode="External"/><Relationship Id="rId5" Type="http://schemas.openxmlformats.org/officeDocument/2006/relationships/hyperlink" Target="https://www.hse.ie/eng/about/who/cspd/ncps/palliative-care/care-policy/national-adult-palliative-care-policy.pdf" TargetMode="External"/><Relationship Id="rId4" Type="http://schemas.openxmlformats.org/officeDocument/2006/relationships/hyperlink" Target="https://www.hse.ie/eng/about/who/cspd/icp/chronic-disease/moc/national-heart-failure-model-of-care-2021.pdf" TargetMode="External"/></Relationships>
</file>

<file path=ppt/slides/_rels/slide21.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notesSlide" Target="../notesSlides/notesSlide12.xml"/><Relationship Id="rId1" Type="http://schemas.openxmlformats.org/officeDocument/2006/relationships/slideLayout" Target="../slideLayouts/slideLayout31.xml"/></Relationships>
</file>

<file path=ppt/slides/_rels/slide22.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image" Target="../media/image51.png"/><Relationship Id="rId1" Type="http://schemas.openxmlformats.org/officeDocument/2006/relationships/slideLayout" Target="../slideLayouts/slideLayout40.xml"/><Relationship Id="rId6" Type="http://schemas.openxmlformats.org/officeDocument/2006/relationships/image" Target="cid:82000ec0-118a-4683-9656-65d7e25ad392@eurprd02.prod.outlook.com" TargetMode="External"/><Relationship Id="rId5" Type="http://schemas.openxmlformats.org/officeDocument/2006/relationships/image" Target="../media/image54.jpeg"/><Relationship Id="rId4" Type="http://schemas.openxmlformats.org/officeDocument/2006/relationships/image" Target="../media/image53.png"/></Relationships>
</file>

<file path=ppt/slides/_rels/slide23.xml.rels><?xml version="1.0" encoding="UTF-8" standalone="yes"?>
<Relationships xmlns="http://schemas.openxmlformats.org/package/2006/relationships"><Relationship Id="rId8" Type="http://schemas.openxmlformats.org/officeDocument/2006/relationships/image" Target="../media/image60.png"/><Relationship Id="rId3" Type="http://schemas.openxmlformats.org/officeDocument/2006/relationships/image" Target="../media/image55.png"/><Relationship Id="rId7" Type="http://schemas.openxmlformats.org/officeDocument/2006/relationships/image" Target="../media/image59.png"/><Relationship Id="rId2" Type="http://schemas.openxmlformats.org/officeDocument/2006/relationships/notesSlide" Target="../notesSlides/notesSlide13.xml"/><Relationship Id="rId1" Type="http://schemas.openxmlformats.org/officeDocument/2006/relationships/slideLayout" Target="../slideLayouts/slideLayout46.xml"/><Relationship Id="rId6" Type="http://schemas.openxmlformats.org/officeDocument/2006/relationships/image" Target="../media/image58.png"/><Relationship Id="rId5" Type="http://schemas.openxmlformats.org/officeDocument/2006/relationships/image" Target="../media/image57.png"/><Relationship Id="rId10" Type="http://schemas.openxmlformats.org/officeDocument/2006/relationships/image" Target="../media/image62.png"/><Relationship Id="rId4" Type="http://schemas.openxmlformats.org/officeDocument/2006/relationships/image" Target="../media/image56.png"/><Relationship Id="rId9" Type="http://schemas.openxmlformats.org/officeDocument/2006/relationships/image" Target="../media/image61.png"/></Relationships>
</file>

<file path=ppt/slides/_rels/slide24.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46.xml"/><Relationship Id="rId1" Type="http://schemas.openxmlformats.org/officeDocument/2006/relationships/tags" Target="../tags/tag1.xml"/></Relationships>
</file>

<file path=ppt/slides/_rels/slide25.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46.xml"/><Relationship Id="rId1" Type="http://schemas.openxmlformats.org/officeDocument/2006/relationships/tags" Target="../tags/tag2.xml"/><Relationship Id="rId5" Type="http://schemas.openxmlformats.org/officeDocument/2006/relationships/chart" Target="../charts/chart2.xml"/><Relationship Id="rId4" Type="http://schemas.openxmlformats.org/officeDocument/2006/relationships/chart" Target="../charts/chart1.xml"/></Relationships>
</file>

<file path=ppt/slides/_rels/slide26.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notesSlide" Target="../notesSlides/notesSlide16.xml"/><Relationship Id="rId1" Type="http://schemas.openxmlformats.org/officeDocument/2006/relationships/slideLayout" Target="../slideLayouts/slideLayout46.xml"/><Relationship Id="rId4" Type="http://schemas.openxmlformats.org/officeDocument/2006/relationships/image" Target="../media/image64.jpeg"/></Relationships>
</file>

<file path=ppt/slides/_rels/slide27.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notesSlide" Target="../notesSlides/notesSlide17.xml"/><Relationship Id="rId1" Type="http://schemas.openxmlformats.org/officeDocument/2006/relationships/slideLayout" Target="../slideLayouts/slideLayout46.xml"/></Relationships>
</file>

<file path=ppt/slides/_rels/slide28.xml.rels><?xml version="1.0" encoding="UTF-8" standalone="yes"?>
<Relationships xmlns="http://schemas.openxmlformats.org/package/2006/relationships"><Relationship Id="rId3" Type="http://schemas.openxmlformats.org/officeDocument/2006/relationships/notesSlide" Target="../notesSlides/notesSlide18.xml"/><Relationship Id="rId2" Type="http://schemas.openxmlformats.org/officeDocument/2006/relationships/slideLayout" Target="../slideLayouts/slideLayout46.xml"/><Relationship Id="rId1" Type="http://schemas.openxmlformats.org/officeDocument/2006/relationships/tags" Target="../tags/tag3.xml"/></Relationships>
</file>

<file path=ppt/slides/_rels/slide29.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notesSlide" Target="../notesSlides/notesSlide19.xml"/><Relationship Id="rId1" Type="http://schemas.openxmlformats.org/officeDocument/2006/relationships/slideLayout" Target="../slideLayouts/slideLayout46.xml"/></Relationships>
</file>

<file path=ppt/slides/_rels/slide30.xml.rels><?xml version="1.0" encoding="UTF-8" standalone="yes"?>
<Relationships xmlns="http://schemas.openxmlformats.org/package/2006/relationships"><Relationship Id="rId8" Type="http://schemas.openxmlformats.org/officeDocument/2006/relationships/image" Target="../media/image70.png"/><Relationship Id="rId3" Type="http://schemas.openxmlformats.org/officeDocument/2006/relationships/image" Target="../media/image51.png"/><Relationship Id="rId7" Type="http://schemas.openxmlformats.org/officeDocument/2006/relationships/image" Target="../media/image69.png"/><Relationship Id="rId2" Type="http://schemas.openxmlformats.org/officeDocument/2006/relationships/hyperlink" Target="mailto:info@yourexperience.ie" TargetMode="External"/><Relationship Id="rId1" Type="http://schemas.openxmlformats.org/officeDocument/2006/relationships/slideLayout" Target="../slideLayouts/slideLayout40.xml"/><Relationship Id="rId6" Type="http://schemas.openxmlformats.org/officeDocument/2006/relationships/image" Target="../media/image68.png"/><Relationship Id="rId5" Type="http://schemas.openxmlformats.org/officeDocument/2006/relationships/image" Target="../media/image67.png"/><Relationship Id="rId4" Type="http://schemas.openxmlformats.org/officeDocument/2006/relationships/image" Target="../media/image52.png"/><Relationship Id="rId9" Type="http://schemas.openxmlformats.org/officeDocument/2006/relationships/image" Target="../media/image71.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E802CBF-EBB9-E5A4-747B-88B8650D1689}"/>
            </a:ext>
          </a:extLst>
        </p:cNvPr>
        <p:cNvGrpSpPr/>
        <p:nvPr/>
      </p:nvGrpSpPr>
      <p:grpSpPr>
        <a:xfrm>
          <a:off x="0" y="0"/>
          <a:ext cx="0" cy="0"/>
          <a:chOff x="0" y="0"/>
          <a:chExt cx="0" cy="0"/>
        </a:xfrm>
      </p:grpSpPr>
      <p:sp>
        <p:nvSpPr>
          <p:cNvPr id="10" name="Rectangle 9">
            <a:extLst>
              <a:ext uri="{FF2B5EF4-FFF2-40B4-BE49-F238E27FC236}">
                <a16:creationId xmlns:a16="http://schemas.microsoft.com/office/drawing/2014/main" id="{DA274F2F-900A-189B-2F2D-16CE67A8B5D7}"/>
              </a:ext>
            </a:extLst>
          </p:cNvPr>
          <p:cNvSpPr/>
          <p:nvPr/>
        </p:nvSpPr>
        <p:spPr>
          <a:xfrm>
            <a:off x="0" y="0"/>
            <a:ext cx="9143999" cy="6858000"/>
          </a:xfrm>
          <a:prstGeom prst="rect">
            <a:avLst/>
          </a:prstGeom>
          <a:solidFill>
            <a:srgbClr val="92399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IE"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9047231E-3305-564D-EEA1-057F194F52DF}"/>
              </a:ext>
            </a:extLst>
          </p:cNvPr>
          <p:cNvSpPr>
            <a:spLocks noGrp="1"/>
          </p:cNvSpPr>
          <p:nvPr>
            <p:ph type="ctrTitle"/>
          </p:nvPr>
        </p:nvSpPr>
        <p:spPr>
          <a:xfrm>
            <a:off x="417870" y="393811"/>
            <a:ext cx="8308257" cy="3160021"/>
          </a:xfrm>
        </p:spPr>
        <p:txBody>
          <a:bodyPr anchor="t">
            <a:noAutofit/>
          </a:bodyPr>
          <a:lstStyle/>
          <a:p>
            <a:br>
              <a:rPr lang="en-GB" sz="2800" b="1" dirty="0">
                <a:solidFill>
                  <a:srgbClr val="FFFFFF"/>
                </a:solidFill>
              </a:rPr>
            </a:br>
            <a:br>
              <a:rPr lang="en-GB" sz="2800" b="1" dirty="0">
                <a:solidFill>
                  <a:srgbClr val="FFFFFF"/>
                </a:solidFill>
              </a:rPr>
            </a:br>
            <a:br>
              <a:rPr lang="en-GB" sz="2800" dirty="0">
                <a:solidFill>
                  <a:srgbClr val="FFFFFF"/>
                </a:solidFill>
              </a:rPr>
            </a:br>
            <a:br>
              <a:rPr lang="en-GB" sz="3200" dirty="0">
                <a:solidFill>
                  <a:srgbClr val="FFFFFF"/>
                </a:solidFill>
              </a:rPr>
            </a:br>
            <a:r>
              <a:rPr lang="en-GB" sz="3200" b="1" dirty="0">
                <a:solidFill>
                  <a:srgbClr val="FFFFFF"/>
                </a:solidFill>
                <a:latin typeface="+mj-lt"/>
              </a:rPr>
              <a:t>Session One</a:t>
            </a:r>
            <a:br>
              <a:rPr lang="en-GB" sz="3200" b="1" dirty="0">
                <a:solidFill>
                  <a:srgbClr val="FFFFFF"/>
                </a:solidFill>
                <a:latin typeface="+mj-lt"/>
              </a:rPr>
            </a:br>
            <a:r>
              <a:rPr lang="en-GB" sz="3200" b="1" dirty="0">
                <a:solidFill>
                  <a:srgbClr val="FFFFFF"/>
                </a:solidFill>
                <a:latin typeface="+mj-lt"/>
              </a:rPr>
              <a:t>ECRF Members’ Presentations</a:t>
            </a:r>
            <a:br>
              <a:rPr lang="en-GB" sz="2800" b="1" dirty="0">
                <a:solidFill>
                  <a:srgbClr val="FFFFFF"/>
                </a:solidFill>
              </a:rPr>
            </a:br>
            <a:br>
              <a:rPr lang="en-GB" sz="2800" b="1" dirty="0">
                <a:solidFill>
                  <a:srgbClr val="FFFFFF"/>
                </a:solidFill>
              </a:rPr>
            </a:br>
            <a:br>
              <a:rPr lang="en-GB" sz="2800" b="1" dirty="0">
                <a:solidFill>
                  <a:srgbClr val="FFFFFF"/>
                </a:solidFill>
              </a:rPr>
            </a:br>
            <a:br>
              <a:rPr lang="en-GB" sz="2800" b="1" dirty="0">
                <a:solidFill>
                  <a:srgbClr val="FFFFFF"/>
                </a:solidFill>
                <a:latin typeface="+mj-lt"/>
              </a:rPr>
            </a:br>
            <a:r>
              <a:rPr lang="en-GB" sz="2800" dirty="0">
                <a:solidFill>
                  <a:srgbClr val="FFFFFF"/>
                </a:solidFill>
                <a:latin typeface="+mj-lt"/>
              </a:rPr>
              <a:t>Chair: Kasia Patynowska, Ulster University</a:t>
            </a:r>
            <a:br>
              <a:rPr lang="en-GB" sz="2800" dirty="0">
                <a:solidFill>
                  <a:srgbClr val="FFFFFF"/>
                </a:solidFill>
                <a:latin typeface="+mj-lt"/>
              </a:rPr>
            </a:br>
            <a:r>
              <a:rPr lang="en-GB" sz="2800" dirty="0">
                <a:solidFill>
                  <a:srgbClr val="FFFFFF"/>
                </a:solidFill>
                <a:latin typeface="+mj-lt"/>
              </a:rPr>
              <a:t>ECRF Committee member</a:t>
            </a:r>
            <a:endParaRPr lang="en-GB" sz="2800" i="1" dirty="0">
              <a:solidFill>
                <a:srgbClr val="FFFFFF"/>
              </a:solidFill>
              <a:latin typeface="+mj-lt"/>
            </a:endParaRPr>
          </a:p>
        </p:txBody>
      </p:sp>
      <p:pic>
        <p:nvPicPr>
          <p:cNvPr id="4" name="Picture 3" descr="Logo, company name&#10;&#10;Description automatically generated">
            <a:extLst>
              <a:ext uri="{FF2B5EF4-FFF2-40B4-BE49-F238E27FC236}">
                <a16:creationId xmlns:a16="http://schemas.microsoft.com/office/drawing/2014/main" id="{0AFDB454-A522-ABCE-2465-7022D851517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144000" y="0"/>
            <a:ext cx="3048000" cy="2155362"/>
          </a:xfrm>
          <a:prstGeom prst="rect">
            <a:avLst/>
          </a:prstGeom>
        </p:spPr>
      </p:pic>
      <p:grpSp>
        <p:nvGrpSpPr>
          <p:cNvPr id="3" name="Group 2">
            <a:extLst>
              <a:ext uri="{FF2B5EF4-FFF2-40B4-BE49-F238E27FC236}">
                <a16:creationId xmlns:a16="http://schemas.microsoft.com/office/drawing/2014/main" id="{2CF65EC7-7329-B356-6150-AA55D6B345BA}"/>
              </a:ext>
            </a:extLst>
          </p:cNvPr>
          <p:cNvGrpSpPr/>
          <p:nvPr/>
        </p:nvGrpSpPr>
        <p:grpSpPr>
          <a:xfrm>
            <a:off x="9143999" y="5896531"/>
            <a:ext cx="3543801" cy="830996"/>
            <a:chOff x="8606838" y="3356115"/>
            <a:chExt cx="3000890" cy="621460"/>
          </a:xfrm>
        </p:grpSpPr>
        <p:sp>
          <p:nvSpPr>
            <p:cNvPr id="5" name="TextBox 4">
              <a:extLst>
                <a:ext uri="{FF2B5EF4-FFF2-40B4-BE49-F238E27FC236}">
                  <a16:creationId xmlns:a16="http://schemas.microsoft.com/office/drawing/2014/main" id="{D38941CE-94B9-4AAD-3705-8B7167FF4EA9}"/>
                </a:ext>
              </a:extLst>
            </p:cNvPr>
            <p:cNvSpPr txBox="1"/>
            <p:nvPr/>
          </p:nvSpPr>
          <p:spPr>
            <a:xfrm>
              <a:off x="9177157" y="3356115"/>
              <a:ext cx="2430571" cy="621460"/>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wrap="square" lIns="91440" tIns="45720" rIns="91440" bIns="45720" anchor="t">
              <a:spAutoFit/>
            </a:bodyPr>
            <a:lstStyle/>
            <a:p>
              <a:r>
                <a:rPr lang="en-GB" sz="2400" dirty="0">
                  <a:latin typeface="Calibri" panose="020F0502020204030204" pitchFamily="34" charset="0"/>
                  <a:cs typeface="Calibri" panose="020F0502020204030204" pitchFamily="34" charset="0"/>
                </a:rPr>
                <a:t>@aiihpc</a:t>
              </a:r>
            </a:p>
            <a:p>
              <a:r>
                <a:rPr lang="en-GB" sz="2400" dirty="0">
                  <a:effectLst/>
                  <a:latin typeface="Calibri"/>
                  <a:ea typeface="Calibri"/>
                  <a:cs typeface="Calibri"/>
                </a:rPr>
                <a:t>#</a:t>
              </a:r>
              <a:r>
                <a:rPr lang="en-GB" sz="2400" dirty="0">
                  <a:latin typeface="Calibri"/>
                  <a:ea typeface="Calibri"/>
                  <a:cs typeface="Calibri"/>
                </a:rPr>
                <a:t>PCRNSymposium</a:t>
              </a:r>
              <a:endParaRPr lang="en-GB" sz="2400" dirty="0">
                <a:effectLst/>
                <a:latin typeface="Calibri" panose="020F0502020204030204" pitchFamily="34" charset="0"/>
                <a:ea typeface="Calibri"/>
                <a:cs typeface="Calibri" panose="020F0502020204030204" pitchFamily="34" charset="0"/>
              </a:endParaRPr>
            </a:p>
          </p:txBody>
        </p:sp>
        <p:pic>
          <p:nvPicPr>
            <p:cNvPr id="6" name="Picture 2" descr="Musk unveils new name, logo for Twitter">
              <a:extLst>
                <a:ext uri="{FF2B5EF4-FFF2-40B4-BE49-F238E27FC236}">
                  <a16:creationId xmlns:a16="http://schemas.microsoft.com/office/drawing/2014/main" id="{9AB17FA1-AAFB-8A22-CE24-3A7E096E6F1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06838" y="3356115"/>
              <a:ext cx="570319" cy="536771"/>
            </a:xfrm>
            <a:prstGeom prst="rect">
              <a:avLst/>
            </a:prstGeom>
            <a:noFill/>
            <a:extLst>
              <a:ext uri="{909E8E84-426E-40DD-AFC4-6F175D3DCCD1}">
                <a14:hiddenFill xmlns:a14="http://schemas.microsoft.com/office/drawing/2010/main">
                  <a:solidFill>
                    <a:srgbClr val="FFFFFF"/>
                  </a:solidFill>
                </a14:hiddenFill>
              </a:ext>
            </a:extLst>
          </p:spPr>
        </p:pic>
      </p:grpSp>
    </p:spTree>
    <p:extLst>
      <p:ext uri="{BB962C8B-B14F-4D97-AF65-F5344CB8AC3E}">
        <p14:creationId xmlns:p14="http://schemas.microsoft.com/office/powerpoint/2010/main" val="112739157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B3D1C1"/>
        </a:solidFill>
        <a:effectLst/>
      </p:bgPr>
    </p:bg>
    <p:spTree>
      <p:nvGrpSpPr>
        <p:cNvPr id="1" name=""/>
        <p:cNvGrpSpPr/>
        <p:nvPr/>
      </p:nvGrpSpPr>
      <p:grpSpPr>
        <a:xfrm>
          <a:off x="0" y="0"/>
          <a:ext cx="0" cy="0"/>
          <a:chOff x="0" y="0"/>
          <a:chExt cx="0" cy="0"/>
        </a:xfrm>
      </p:grpSpPr>
      <p:sp>
        <p:nvSpPr>
          <p:cNvPr id="2" name="Freeform 2"/>
          <p:cNvSpPr/>
          <p:nvPr/>
        </p:nvSpPr>
        <p:spPr>
          <a:xfrm rot="-10800000">
            <a:off x="0" y="0"/>
            <a:ext cx="12242849" cy="6915249"/>
          </a:xfrm>
          <a:custGeom>
            <a:avLst/>
            <a:gdLst/>
            <a:ahLst/>
            <a:cxnLst/>
            <a:rect l="l" t="t" r="r" b="b"/>
            <a:pathLst>
              <a:path w="18364274" h="10372874">
                <a:moveTo>
                  <a:pt x="0" y="0"/>
                </a:moveTo>
                <a:lnTo>
                  <a:pt x="18364274" y="0"/>
                </a:lnTo>
                <a:lnTo>
                  <a:pt x="18364274" y="10372874"/>
                </a:lnTo>
                <a:lnTo>
                  <a:pt x="0" y="10372874"/>
                </a:lnTo>
                <a:lnTo>
                  <a:pt x="0" y="0"/>
                </a:lnTo>
                <a:close/>
              </a:path>
            </a:pathLst>
          </a:custGeom>
          <a:blipFill>
            <a:blip r:embed="rId3">
              <a:extLst>
                <a:ext uri="{96DAC541-7B7A-43D3-8B79-37D633B846F1}">
                  <asvg:svgBlip xmlns:asvg="http://schemas.microsoft.com/office/drawing/2016/SVG/main" r:embed="rId4"/>
                </a:ext>
              </a:extLst>
            </a:blip>
            <a:stretch>
              <a:fillRect l="-28939" t="-28250"/>
            </a:stretch>
          </a:blipFill>
        </p:spPr>
        <p:txBody>
          <a:bodyPr/>
          <a:lstStyle/>
          <a:p>
            <a:pPr defTabSz="609630"/>
            <a:endParaRPr lang="en-IE" sz="1200">
              <a:solidFill>
                <a:prstClr val="black"/>
              </a:solidFill>
              <a:latin typeface="Calibri"/>
            </a:endParaRPr>
          </a:p>
        </p:txBody>
      </p:sp>
      <p:sp>
        <p:nvSpPr>
          <p:cNvPr id="3" name="TextBox 3"/>
          <p:cNvSpPr txBox="1"/>
          <p:nvPr/>
        </p:nvSpPr>
        <p:spPr>
          <a:xfrm>
            <a:off x="667383" y="1034828"/>
            <a:ext cx="8107163" cy="2051844"/>
          </a:xfrm>
          <a:prstGeom prst="rect">
            <a:avLst/>
          </a:prstGeom>
        </p:spPr>
        <p:txBody>
          <a:bodyPr wrap="square" lIns="0" tIns="0" rIns="0" bIns="0" rtlCol="0" anchor="t">
            <a:spAutoFit/>
          </a:bodyPr>
          <a:lstStyle/>
          <a:p>
            <a:pPr defTabSz="609630">
              <a:lnSpc>
                <a:spcPts val="3987"/>
              </a:lnSpc>
            </a:pPr>
            <a:r>
              <a:rPr lang="en-US" sz="3334" dirty="0">
                <a:solidFill>
                  <a:srgbClr val="0A4154"/>
                </a:solidFill>
                <a:latin typeface="Tomorrow"/>
                <a:ea typeface="Tomorrow"/>
                <a:cs typeface="Tomorrow"/>
                <a:sym typeface="Tomorrow"/>
              </a:rPr>
              <a:t>Personal and Professional Perspectives on Advance Care Planning</a:t>
            </a:r>
          </a:p>
          <a:p>
            <a:pPr defTabSz="609630">
              <a:lnSpc>
                <a:spcPts val="3987"/>
              </a:lnSpc>
            </a:pPr>
            <a:r>
              <a:rPr lang="en-US" sz="3334" dirty="0">
                <a:solidFill>
                  <a:srgbClr val="0A4154"/>
                </a:solidFill>
                <a:latin typeface="Tomorrow"/>
                <a:ea typeface="Tomorrow"/>
                <a:cs typeface="Tomorrow"/>
                <a:sym typeface="Tomorrow"/>
              </a:rPr>
              <a:t>Among Palliative Care Staff: </a:t>
            </a:r>
          </a:p>
          <a:p>
            <a:pPr defTabSz="609630">
              <a:lnSpc>
                <a:spcPts val="3987"/>
              </a:lnSpc>
            </a:pPr>
            <a:r>
              <a:rPr lang="en-US" sz="3334" dirty="0">
                <a:solidFill>
                  <a:srgbClr val="0A4154"/>
                </a:solidFill>
                <a:latin typeface="Tomorrow"/>
                <a:ea typeface="Tomorrow"/>
                <a:cs typeface="Tomorrow"/>
                <a:sym typeface="Tomorrow"/>
              </a:rPr>
              <a:t>An Observational Study</a:t>
            </a:r>
          </a:p>
        </p:txBody>
      </p:sp>
      <p:sp>
        <p:nvSpPr>
          <p:cNvPr id="4" name="Freeform 4"/>
          <p:cNvSpPr/>
          <p:nvPr/>
        </p:nvSpPr>
        <p:spPr>
          <a:xfrm rot="5400000">
            <a:off x="7026923" y="-718218"/>
            <a:ext cx="10330155" cy="7043287"/>
          </a:xfrm>
          <a:custGeom>
            <a:avLst/>
            <a:gdLst/>
            <a:ahLst/>
            <a:cxnLst/>
            <a:rect l="l" t="t" r="r" b="b"/>
            <a:pathLst>
              <a:path w="15495232" h="10564931">
                <a:moveTo>
                  <a:pt x="0" y="0"/>
                </a:moveTo>
                <a:lnTo>
                  <a:pt x="15495232" y="0"/>
                </a:lnTo>
                <a:lnTo>
                  <a:pt x="15495232" y="10564931"/>
                </a:lnTo>
                <a:lnTo>
                  <a:pt x="0" y="10564931"/>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pPr defTabSz="609630"/>
            <a:endParaRPr lang="en-IE" sz="1200">
              <a:solidFill>
                <a:prstClr val="black"/>
              </a:solidFill>
              <a:latin typeface="Calibri"/>
            </a:endParaRPr>
          </a:p>
        </p:txBody>
      </p:sp>
      <p:sp>
        <p:nvSpPr>
          <p:cNvPr id="5" name="Freeform 5"/>
          <p:cNvSpPr/>
          <p:nvPr/>
        </p:nvSpPr>
        <p:spPr>
          <a:xfrm>
            <a:off x="407281" y="5295159"/>
            <a:ext cx="1465195" cy="1465195"/>
          </a:xfrm>
          <a:custGeom>
            <a:avLst/>
            <a:gdLst/>
            <a:ahLst/>
            <a:cxnLst/>
            <a:rect l="l" t="t" r="r" b="b"/>
            <a:pathLst>
              <a:path w="2197793" h="2197793">
                <a:moveTo>
                  <a:pt x="0" y="0"/>
                </a:moveTo>
                <a:lnTo>
                  <a:pt x="2197793" y="0"/>
                </a:lnTo>
                <a:lnTo>
                  <a:pt x="2197793" y="2197793"/>
                </a:lnTo>
                <a:lnTo>
                  <a:pt x="0" y="2197793"/>
                </a:lnTo>
                <a:lnTo>
                  <a:pt x="0" y="0"/>
                </a:lnTo>
                <a:close/>
              </a:path>
            </a:pathLst>
          </a:custGeom>
          <a:blipFill>
            <a:blip r:embed="rId7"/>
            <a:stretch>
              <a:fillRect/>
            </a:stretch>
          </a:blipFill>
        </p:spPr>
        <p:txBody>
          <a:bodyPr/>
          <a:lstStyle/>
          <a:p>
            <a:pPr defTabSz="609630"/>
            <a:endParaRPr lang="en-IE" sz="1200">
              <a:solidFill>
                <a:prstClr val="black"/>
              </a:solidFill>
              <a:latin typeface="Calibri"/>
            </a:endParaRPr>
          </a:p>
        </p:txBody>
      </p:sp>
      <p:sp>
        <p:nvSpPr>
          <p:cNvPr id="6" name="Freeform 6"/>
          <p:cNvSpPr/>
          <p:nvPr/>
        </p:nvSpPr>
        <p:spPr>
          <a:xfrm>
            <a:off x="2657916" y="5320560"/>
            <a:ext cx="1585845" cy="1585845"/>
          </a:xfrm>
          <a:custGeom>
            <a:avLst/>
            <a:gdLst/>
            <a:ahLst/>
            <a:cxnLst/>
            <a:rect l="l" t="t" r="r" b="b"/>
            <a:pathLst>
              <a:path w="2378768" h="2378768">
                <a:moveTo>
                  <a:pt x="0" y="0"/>
                </a:moveTo>
                <a:lnTo>
                  <a:pt x="2378768" y="0"/>
                </a:lnTo>
                <a:lnTo>
                  <a:pt x="2378768" y="2378768"/>
                </a:lnTo>
                <a:lnTo>
                  <a:pt x="0" y="2378768"/>
                </a:lnTo>
                <a:lnTo>
                  <a:pt x="0" y="0"/>
                </a:lnTo>
                <a:close/>
              </a:path>
            </a:pathLst>
          </a:custGeom>
          <a:blipFill>
            <a:blip r:embed="rId8"/>
            <a:stretch>
              <a:fillRect/>
            </a:stretch>
          </a:blipFill>
        </p:spPr>
        <p:txBody>
          <a:bodyPr/>
          <a:lstStyle/>
          <a:p>
            <a:pPr defTabSz="609630"/>
            <a:endParaRPr lang="en-IE" sz="1200">
              <a:solidFill>
                <a:prstClr val="black"/>
              </a:solidFill>
              <a:latin typeface="Calibri"/>
            </a:endParaRPr>
          </a:p>
        </p:txBody>
      </p:sp>
      <p:sp>
        <p:nvSpPr>
          <p:cNvPr id="7" name="Freeform 7"/>
          <p:cNvSpPr/>
          <p:nvPr/>
        </p:nvSpPr>
        <p:spPr>
          <a:xfrm>
            <a:off x="5029200" y="5476117"/>
            <a:ext cx="1558599" cy="1103278"/>
          </a:xfrm>
          <a:custGeom>
            <a:avLst/>
            <a:gdLst/>
            <a:ahLst/>
            <a:cxnLst/>
            <a:rect l="l" t="t" r="r" b="b"/>
            <a:pathLst>
              <a:path w="2337898" h="1654917">
                <a:moveTo>
                  <a:pt x="0" y="0"/>
                </a:moveTo>
                <a:lnTo>
                  <a:pt x="2337898" y="0"/>
                </a:lnTo>
                <a:lnTo>
                  <a:pt x="2337898" y="1654916"/>
                </a:lnTo>
                <a:lnTo>
                  <a:pt x="0" y="1654916"/>
                </a:lnTo>
                <a:lnTo>
                  <a:pt x="0" y="0"/>
                </a:lnTo>
                <a:close/>
              </a:path>
            </a:pathLst>
          </a:custGeom>
          <a:blipFill>
            <a:blip r:embed="rId9"/>
            <a:stretch>
              <a:fillRect/>
            </a:stretch>
          </a:blipFill>
        </p:spPr>
        <p:txBody>
          <a:bodyPr/>
          <a:lstStyle/>
          <a:p>
            <a:pPr defTabSz="609630"/>
            <a:endParaRPr lang="en-IE" sz="1200">
              <a:solidFill>
                <a:prstClr val="black"/>
              </a:solidFill>
              <a:latin typeface="Calibri"/>
            </a:endParaRPr>
          </a:p>
        </p:txBody>
      </p:sp>
      <p:sp>
        <p:nvSpPr>
          <p:cNvPr id="8" name="TextBox 8"/>
          <p:cNvSpPr txBox="1"/>
          <p:nvPr/>
        </p:nvSpPr>
        <p:spPr>
          <a:xfrm>
            <a:off x="667382" y="3681786"/>
            <a:ext cx="5008649" cy="1158843"/>
          </a:xfrm>
          <a:prstGeom prst="rect">
            <a:avLst/>
          </a:prstGeom>
        </p:spPr>
        <p:txBody>
          <a:bodyPr lIns="0" tIns="0" rIns="0" bIns="0" rtlCol="0" anchor="t">
            <a:spAutoFit/>
          </a:bodyPr>
          <a:lstStyle/>
          <a:p>
            <a:pPr defTabSz="609630">
              <a:lnSpc>
                <a:spcPts val="2304"/>
              </a:lnSpc>
            </a:pPr>
            <a:r>
              <a:rPr lang="en-US" sz="2133" b="1" dirty="0">
                <a:solidFill>
                  <a:srgbClr val="0A4154"/>
                </a:solidFill>
                <a:latin typeface="Roboto"/>
                <a:ea typeface="Roboto"/>
                <a:cs typeface="Roboto"/>
                <a:sym typeface="Roboto"/>
              </a:rPr>
              <a:t>Tadhg Gleeson </a:t>
            </a:r>
          </a:p>
          <a:p>
            <a:pPr defTabSz="609630">
              <a:lnSpc>
                <a:spcPts val="2304"/>
              </a:lnSpc>
            </a:pPr>
            <a:endParaRPr lang="en-US" sz="2133" b="1" dirty="0">
              <a:solidFill>
                <a:srgbClr val="0A4154"/>
              </a:solidFill>
              <a:latin typeface="Roboto"/>
              <a:ea typeface="Roboto"/>
              <a:cs typeface="Roboto"/>
              <a:sym typeface="Roboto"/>
            </a:endParaRPr>
          </a:p>
          <a:p>
            <a:pPr defTabSz="609630">
              <a:lnSpc>
                <a:spcPts val="2304"/>
              </a:lnSpc>
            </a:pPr>
            <a:r>
              <a:rPr lang="en-US" sz="1645" dirty="0">
                <a:solidFill>
                  <a:srgbClr val="0A4154"/>
                </a:solidFill>
                <a:latin typeface="Roboto"/>
                <a:ea typeface="Roboto"/>
                <a:cs typeface="Roboto"/>
                <a:sym typeface="Roboto"/>
              </a:rPr>
              <a:t>Clinical Supervisor: Dr Regina McQuillan </a:t>
            </a:r>
          </a:p>
          <a:p>
            <a:pPr defTabSz="609630">
              <a:lnSpc>
                <a:spcPts val="2304"/>
              </a:lnSpc>
            </a:pPr>
            <a:r>
              <a:rPr lang="en-US" sz="1645" dirty="0">
                <a:solidFill>
                  <a:srgbClr val="0A4154"/>
                </a:solidFill>
                <a:latin typeface="Roboto"/>
                <a:ea typeface="Roboto"/>
                <a:cs typeface="Roboto"/>
                <a:sym typeface="Roboto"/>
              </a:rPr>
              <a:t>Academic Supervisor: Dr Monika Pilch</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rot="4118037" flipH="1">
            <a:off x="6659733" y="448730"/>
            <a:ext cx="7782644" cy="5787457"/>
          </a:xfrm>
          <a:custGeom>
            <a:avLst/>
            <a:gdLst/>
            <a:ahLst/>
            <a:cxnLst/>
            <a:rect l="l" t="t" r="r" b="b"/>
            <a:pathLst>
              <a:path w="11673966" h="8681185">
                <a:moveTo>
                  <a:pt x="11673965" y="0"/>
                </a:moveTo>
                <a:lnTo>
                  <a:pt x="0" y="0"/>
                </a:lnTo>
                <a:lnTo>
                  <a:pt x="0" y="8681186"/>
                </a:lnTo>
                <a:lnTo>
                  <a:pt x="11673965" y="8681186"/>
                </a:lnTo>
                <a:lnTo>
                  <a:pt x="11673965"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pPr defTabSz="609630"/>
            <a:endParaRPr lang="en-IE" sz="1200">
              <a:solidFill>
                <a:prstClr val="black"/>
              </a:solidFill>
              <a:latin typeface="Calibri"/>
            </a:endParaRPr>
          </a:p>
        </p:txBody>
      </p:sp>
      <p:grpSp>
        <p:nvGrpSpPr>
          <p:cNvPr id="3" name="Group 3"/>
          <p:cNvGrpSpPr/>
          <p:nvPr/>
        </p:nvGrpSpPr>
        <p:grpSpPr>
          <a:xfrm>
            <a:off x="7660416" y="488571"/>
            <a:ext cx="3189669" cy="2853887"/>
            <a:chOff x="0" y="0"/>
            <a:chExt cx="908432" cy="812800"/>
          </a:xfrm>
        </p:grpSpPr>
        <p:sp>
          <p:nvSpPr>
            <p:cNvPr id="4" name="Freeform 4"/>
            <p:cNvSpPr/>
            <p:nvPr/>
          </p:nvSpPr>
          <p:spPr>
            <a:xfrm>
              <a:off x="0" y="0"/>
              <a:ext cx="908432" cy="812800"/>
            </a:xfrm>
            <a:custGeom>
              <a:avLst/>
              <a:gdLst/>
              <a:ahLst/>
              <a:cxnLst/>
              <a:rect l="l" t="t" r="r" b="b"/>
              <a:pathLst>
                <a:path w="908432" h="812800">
                  <a:moveTo>
                    <a:pt x="454216" y="0"/>
                  </a:moveTo>
                  <a:cubicBezTo>
                    <a:pt x="203359" y="0"/>
                    <a:pt x="0" y="181951"/>
                    <a:pt x="0" y="406400"/>
                  </a:cubicBezTo>
                  <a:cubicBezTo>
                    <a:pt x="0" y="630849"/>
                    <a:pt x="203359" y="812800"/>
                    <a:pt x="454216" y="812800"/>
                  </a:cubicBezTo>
                  <a:cubicBezTo>
                    <a:pt x="705073" y="812800"/>
                    <a:pt x="908432" y="630849"/>
                    <a:pt x="908432" y="406400"/>
                  </a:cubicBezTo>
                  <a:cubicBezTo>
                    <a:pt x="908432" y="181951"/>
                    <a:pt x="705073" y="0"/>
                    <a:pt x="454216" y="0"/>
                  </a:cubicBezTo>
                  <a:close/>
                </a:path>
              </a:pathLst>
            </a:custGeom>
            <a:solidFill>
              <a:srgbClr val="5A827F"/>
            </a:solidFill>
          </p:spPr>
          <p:txBody>
            <a:bodyPr/>
            <a:lstStyle/>
            <a:p>
              <a:pPr defTabSz="609630"/>
              <a:endParaRPr lang="en-IE" sz="1200">
                <a:solidFill>
                  <a:prstClr val="black"/>
                </a:solidFill>
                <a:latin typeface="Calibri"/>
              </a:endParaRPr>
            </a:p>
          </p:txBody>
        </p:sp>
        <p:sp>
          <p:nvSpPr>
            <p:cNvPr id="5" name="TextBox 5"/>
            <p:cNvSpPr txBox="1"/>
            <p:nvPr/>
          </p:nvSpPr>
          <p:spPr>
            <a:xfrm>
              <a:off x="85166" y="59576"/>
              <a:ext cx="713535" cy="708025"/>
            </a:xfrm>
            <a:prstGeom prst="rect">
              <a:avLst/>
            </a:prstGeom>
          </p:spPr>
          <p:txBody>
            <a:bodyPr lIns="33867" tIns="33867" rIns="33867" bIns="33867" rtlCol="0" anchor="ctr"/>
            <a:lstStyle/>
            <a:p>
              <a:pPr algn="ctr" defTabSz="609630">
                <a:lnSpc>
                  <a:spcPts val="2333"/>
                </a:lnSpc>
              </a:pPr>
              <a:r>
                <a:rPr lang="en-US" sz="1666" dirty="0">
                  <a:solidFill>
                    <a:srgbClr val="000000"/>
                  </a:solidFill>
                  <a:latin typeface="Roboto"/>
                  <a:ea typeface="Roboto"/>
                  <a:cs typeface="Roboto"/>
                  <a:sym typeface="Roboto"/>
                </a:rPr>
                <a:t>Community-dwelling older adults in Ireland </a:t>
              </a:r>
              <a:r>
                <a:rPr lang="en-US" sz="1667" dirty="0">
                  <a:solidFill>
                    <a:srgbClr val="000000"/>
                  </a:solidFill>
                  <a:latin typeface="Roboto"/>
                  <a:ea typeface="Roboto"/>
                  <a:cs typeface="Roboto"/>
                  <a:sym typeface="Roboto"/>
                </a:rPr>
                <a:t>rarely discuss ACP with their </a:t>
              </a:r>
              <a:r>
                <a:rPr lang="en-US" sz="1666" dirty="0">
                  <a:solidFill>
                    <a:srgbClr val="000000"/>
                  </a:solidFill>
                  <a:latin typeface="Roboto"/>
                  <a:ea typeface="Roboto"/>
                  <a:cs typeface="Roboto"/>
                  <a:sym typeface="Roboto"/>
                </a:rPr>
                <a:t>healthcare professional </a:t>
              </a:r>
              <a:r>
                <a:rPr lang="en-US" sz="1667" dirty="0">
                  <a:solidFill>
                    <a:srgbClr val="000000"/>
                  </a:solidFill>
                  <a:latin typeface="Roboto"/>
                  <a:ea typeface="Roboto"/>
                  <a:cs typeface="Roboto"/>
                  <a:sym typeface="Roboto"/>
                </a:rPr>
                <a:t>(</a:t>
              </a:r>
              <a:r>
                <a:rPr lang="en-IE" sz="1667" dirty="0">
                  <a:solidFill>
                    <a:prstClr val="black"/>
                  </a:solidFill>
                  <a:latin typeface="Calibri"/>
                </a:rPr>
                <a:t>≤ </a:t>
              </a:r>
              <a:r>
                <a:rPr lang="en-US" sz="1667" dirty="0">
                  <a:solidFill>
                    <a:srgbClr val="000000"/>
                  </a:solidFill>
                  <a:latin typeface="Roboto"/>
                  <a:ea typeface="Roboto"/>
                  <a:cs typeface="Roboto"/>
                  <a:sym typeface="Roboto"/>
                </a:rPr>
                <a:t>2%)</a:t>
              </a:r>
              <a:endParaRPr lang="en-US" sz="1666" dirty="0">
                <a:solidFill>
                  <a:srgbClr val="000000"/>
                </a:solidFill>
                <a:latin typeface="Roboto"/>
                <a:ea typeface="Roboto"/>
                <a:cs typeface="Roboto"/>
                <a:sym typeface="Roboto"/>
              </a:endParaRPr>
            </a:p>
            <a:p>
              <a:pPr algn="ctr" defTabSz="609630">
                <a:lnSpc>
                  <a:spcPts val="2333"/>
                </a:lnSpc>
              </a:pPr>
              <a:r>
                <a:rPr lang="en-US" sz="1666" dirty="0">
                  <a:solidFill>
                    <a:srgbClr val="000000"/>
                  </a:solidFill>
                  <a:latin typeface="Roboto"/>
                  <a:ea typeface="Roboto"/>
                  <a:cs typeface="Roboto"/>
                  <a:sym typeface="Roboto"/>
                </a:rPr>
                <a:t>(Pilch, 2023).</a:t>
              </a:r>
            </a:p>
          </p:txBody>
        </p:sp>
      </p:grpSp>
      <p:grpSp>
        <p:nvGrpSpPr>
          <p:cNvPr id="6" name="Group 6"/>
          <p:cNvGrpSpPr/>
          <p:nvPr/>
        </p:nvGrpSpPr>
        <p:grpSpPr>
          <a:xfrm>
            <a:off x="685800" y="685800"/>
            <a:ext cx="5713229" cy="5421632"/>
            <a:chOff x="0" y="0"/>
            <a:chExt cx="11426457" cy="10843263"/>
          </a:xfrm>
        </p:grpSpPr>
        <p:sp>
          <p:nvSpPr>
            <p:cNvPr id="7" name="TextBox 7"/>
            <p:cNvSpPr txBox="1"/>
            <p:nvPr/>
          </p:nvSpPr>
          <p:spPr>
            <a:xfrm>
              <a:off x="0" y="0"/>
              <a:ext cx="11426457" cy="1744068"/>
            </a:xfrm>
            <a:prstGeom prst="rect">
              <a:avLst/>
            </a:prstGeom>
          </p:spPr>
          <p:txBody>
            <a:bodyPr lIns="0" tIns="0" rIns="0" bIns="0" rtlCol="0" anchor="t">
              <a:spAutoFit/>
            </a:bodyPr>
            <a:lstStyle/>
            <a:p>
              <a:pPr defTabSz="609630">
                <a:lnSpc>
                  <a:spcPts val="6822"/>
                </a:lnSpc>
              </a:pPr>
              <a:r>
                <a:rPr lang="en-US" sz="5685" dirty="0">
                  <a:solidFill>
                    <a:srgbClr val="0A4154"/>
                  </a:solidFill>
                  <a:latin typeface="Tomorrow"/>
                  <a:ea typeface="Tomorrow"/>
                  <a:cs typeface="Tomorrow"/>
                  <a:sym typeface="Tomorrow"/>
                </a:rPr>
                <a:t>Background</a:t>
              </a:r>
            </a:p>
          </p:txBody>
        </p:sp>
        <p:sp>
          <p:nvSpPr>
            <p:cNvPr id="8" name="TextBox 8"/>
            <p:cNvSpPr txBox="1"/>
            <p:nvPr/>
          </p:nvSpPr>
          <p:spPr>
            <a:xfrm>
              <a:off x="0" y="2987138"/>
              <a:ext cx="11426457" cy="7856125"/>
            </a:xfrm>
            <a:prstGeom prst="rect">
              <a:avLst/>
            </a:prstGeom>
          </p:spPr>
          <p:txBody>
            <a:bodyPr lIns="0" tIns="0" rIns="0" bIns="0" rtlCol="0" anchor="t">
              <a:spAutoFit/>
            </a:bodyPr>
            <a:lstStyle/>
            <a:p>
              <a:pPr marL="458013" lvl="1" indent="-229007" defTabSz="609630">
                <a:lnSpc>
                  <a:spcPts val="2757"/>
                </a:lnSpc>
                <a:buFont typeface="Arial"/>
                <a:buChar char="•"/>
              </a:pPr>
              <a:r>
                <a:rPr lang="en-US" sz="2121" dirty="0">
                  <a:solidFill>
                    <a:srgbClr val="0A4154"/>
                  </a:solidFill>
                  <a:latin typeface="Roboto"/>
                  <a:ea typeface="Roboto"/>
                  <a:cs typeface="Roboto"/>
                  <a:sym typeface="Roboto"/>
                </a:rPr>
                <a:t>Advance Care Planning (ACP) involves the exploration and documentation of an individual’s future care preferences.</a:t>
              </a:r>
            </a:p>
            <a:p>
              <a:pPr defTabSz="609630">
                <a:lnSpc>
                  <a:spcPts val="2757"/>
                </a:lnSpc>
              </a:pPr>
              <a:endParaRPr lang="en-US" sz="2121" dirty="0">
                <a:solidFill>
                  <a:srgbClr val="0A4154"/>
                </a:solidFill>
                <a:latin typeface="Roboto"/>
                <a:ea typeface="Roboto"/>
                <a:cs typeface="Roboto"/>
                <a:sym typeface="Roboto"/>
              </a:endParaRPr>
            </a:p>
            <a:p>
              <a:pPr marL="458013" lvl="1" indent="-229007" defTabSz="609630">
                <a:lnSpc>
                  <a:spcPts val="2757"/>
                </a:lnSpc>
                <a:buFont typeface="Arial"/>
                <a:buChar char="•"/>
              </a:pPr>
              <a:r>
                <a:rPr lang="en-US" sz="2121" dirty="0">
                  <a:solidFill>
                    <a:srgbClr val="0A4154"/>
                  </a:solidFill>
                  <a:latin typeface="Roboto"/>
                  <a:ea typeface="Roboto"/>
                  <a:cs typeface="Roboto"/>
                  <a:sym typeface="Roboto"/>
                </a:rPr>
                <a:t>It involves reflection, discussion, creation of an advance healthcare directive, and assignment of an Enduring Power of Attorney.</a:t>
              </a:r>
            </a:p>
            <a:p>
              <a:pPr defTabSz="609630">
                <a:lnSpc>
                  <a:spcPts val="2757"/>
                </a:lnSpc>
              </a:pPr>
              <a:endParaRPr lang="en-US" sz="2121" dirty="0">
                <a:solidFill>
                  <a:srgbClr val="0A4154"/>
                </a:solidFill>
                <a:latin typeface="Roboto"/>
                <a:ea typeface="Roboto"/>
                <a:cs typeface="Roboto"/>
                <a:sym typeface="Roboto"/>
              </a:endParaRPr>
            </a:p>
            <a:p>
              <a:pPr marL="458013" lvl="1" indent="-229007" defTabSz="609630">
                <a:lnSpc>
                  <a:spcPts val="2757"/>
                </a:lnSpc>
                <a:buFont typeface="Arial"/>
                <a:buChar char="•"/>
              </a:pPr>
              <a:r>
                <a:rPr lang="en-US" sz="2121" dirty="0">
                  <a:solidFill>
                    <a:srgbClr val="0A4154"/>
                  </a:solidFill>
                  <a:latin typeface="Roboto"/>
                  <a:ea typeface="Roboto"/>
                  <a:cs typeface="Roboto"/>
                  <a:sym typeface="Roboto"/>
                </a:rPr>
                <a:t>Despite its benefits, ACP awareness and uptake are low both globally and in Ireland.</a:t>
              </a:r>
            </a:p>
          </p:txBody>
        </p:sp>
      </p:grpSp>
      <p:grpSp>
        <p:nvGrpSpPr>
          <p:cNvPr id="9" name="Group 9"/>
          <p:cNvGrpSpPr/>
          <p:nvPr/>
        </p:nvGrpSpPr>
        <p:grpSpPr>
          <a:xfrm>
            <a:off x="7660416" y="3553732"/>
            <a:ext cx="3189669" cy="2853887"/>
            <a:chOff x="0" y="0"/>
            <a:chExt cx="908432" cy="812800"/>
          </a:xfrm>
        </p:grpSpPr>
        <p:sp>
          <p:nvSpPr>
            <p:cNvPr id="10" name="Freeform 10"/>
            <p:cNvSpPr/>
            <p:nvPr/>
          </p:nvSpPr>
          <p:spPr>
            <a:xfrm>
              <a:off x="0" y="0"/>
              <a:ext cx="908432" cy="812800"/>
            </a:xfrm>
            <a:custGeom>
              <a:avLst/>
              <a:gdLst/>
              <a:ahLst/>
              <a:cxnLst/>
              <a:rect l="l" t="t" r="r" b="b"/>
              <a:pathLst>
                <a:path w="908432" h="812800">
                  <a:moveTo>
                    <a:pt x="454216" y="0"/>
                  </a:moveTo>
                  <a:cubicBezTo>
                    <a:pt x="203359" y="0"/>
                    <a:pt x="0" y="181951"/>
                    <a:pt x="0" y="406400"/>
                  </a:cubicBezTo>
                  <a:cubicBezTo>
                    <a:pt x="0" y="630849"/>
                    <a:pt x="203359" y="812800"/>
                    <a:pt x="454216" y="812800"/>
                  </a:cubicBezTo>
                  <a:cubicBezTo>
                    <a:pt x="705073" y="812800"/>
                    <a:pt x="908432" y="630849"/>
                    <a:pt x="908432" y="406400"/>
                  </a:cubicBezTo>
                  <a:cubicBezTo>
                    <a:pt x="908432" y="181951"/>
                    <a:pt x="705073" y="0"/>
                    <a:pt x="454216" y="0"/>
                  </a:cubicBezTo>
                  <a:close/>
                </a:path>
              </a:pathLst>
            </a:custGeom>
            <a:solidFill>
              <a:srgbClr val="5A827F"/>
            </a:solidFill>
          </p:spPr>
          <p:txBody>
            <a:bodyPr/>
            <a:lstStyle/>
            <a:p>
              <a:pPr defTabSz="609630"/>
              <a:endParaRPr lang="en-IE" sz="1200">
                <a:solidFill>
                  <a:prstClr val="black"/>
                </a:solidFill>
                <a:latin typeface="Calibri"/>
              </a:endParaRPr>
            </a:p>
          </p:txBody>
        </p:sp>
        <p:sp>
          <p:nvSpPr>
            <p:cNvPr id="11" name="TextBox 11"/>
            <p:cNvSpPr txBox="1"/>
            <p:nvPr/>
          </p:nvSpPr>
          <p:spPr>
            <a:xfrm>
              <a:off x="85166" y="28575"/>
              <a:ext cx="738101" cy="708025"/>
            </a:xfrm>
            <a:prstGeom prst="rect">
              <a:avLst/>
            </a:prstGeom>
          </p:spPr>
          <p:txBody>
            <a:bodyPr lIns="33867" tIns="33867" rIns="33867" bIns="33867" rtlCol="0" anchor="ctr"/>
            <a:lstStyle/>
            <a:p>
              <a:pPr algn="ctr" defTabSz="609630">
                <a:lnSpc>
                  <a:spcPts val="2333"/>
                </a:lnSpc>
              </a:pPr>
              <a:r>
                <a:rPr lang="en-US" sz="1666" dirty="0">
                  <a:solidFill>
                    <a:srgbClr val="000000"/>
                  </a:solidFill>
                  <a:latin typeface="Roboto"/>
                  <a:ea typeface="Roboto"/>
                  <a:cs typeface="Roboto"/>
                  <a:sym typeface="Roboto"/>
                </a:rPr>
                <a:t>The Assisted Decision Making (Capacity) Act 2015 and the Advance Care Planning Policy (Northern Ireland) 2022 regulate ACP in Ireland.</a:t>
              </a:r>
            </a:p>
          </p:txBody>
        </p:sp>
      </p:gr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rot="8341205">
            <a:off x="9943012" y="-3464657"/>
            <a:ext cx="5906705" cy="4489095"/>
          </a:xfrm>
          <a:custGeom>
            <a:avLst/>
            <a:gdLst/>
            <a:ahLst/>
            <a:cxnLst/>
            <a:rect l="l" t="t" r="r" b="b"/>
            <a:pathLst>
              <a:path w="8860057" h="6733643">
                <a:moveTo>
                  <a:pt x="0" y="0"/>
                </a:moveTo>
                <a:lnTo>
                  <a:pt x="8860058" y="0"/>
                </a:lnTo>
                <a:lnTo>
                  <a:pt x="8860058" y="6733643"/>
                </a:lnTo>
                <a:lnTo>
                  <a:pt x="0" y="6733643"/>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pPr defTabSz="609630"/>
            <a:endParaRPr lang="en-IE" sz="1200">
              <a:solidFill>
                <a:prstClr val="black"/>
              </a:solidFill>
              <a:latin typeface="Calibri"/>
            </a:endParaRPr>
          </a:p>
        </p:txBody>
      </p:sp>
      <p:sp>
        <p:nvSpPr>
          <p:cNvPr id="3" name="Freeform 3"/>
          <p:cNvSpPr/>
          <p:nvPr/>
        </p:nvSpPr>
        <p:spPr>
          <a:xfrm>
            <a:off x="-1" y="2282787"/>
            <a:ext cx="12192001" cy="673100"/>
          </a:xfrm>
          <a:custGeom>
            <a:avLst/>
            <a:gdLst/>
            <a:ahLst/>
            <a:cxnLst/>
            <a:rect l="l" t="t" r="r" b="b"/>
            <a:pathLst>
              <a:path w="18592454" h="1009650">
                <a:moveTo>
                  <a:pt x="0" y="0"/>
                </a:moveTo>
                <a:lnTo>
                  <a:pt x="18592454" y="0"/>
                </a:lnTo>
                <a:lnTo>
                  <a:pt x="18592454" y="1009650"/>
                </a:lnTo>
                <a:lnTo>
                  <a:pt x="0" y="1009650"/>
                </a:lnTo>
                <a:lnTo>
                  <a:pt x="0" y="0"/>
                </a:lnTo>
                <a:close/>
              </a:path>
            </a:pathLst>
          </a:custGeom>
          <a:blipFill>
            <a:blip r:embed="rId5">
              <a:extLst>
                <a:ext uri="{96DAC541-7B7A-43D3-8B79-37D633B846F1}">
                  <asvg:svgBlip xmlns:asvg="http://schemas.microsoft.com/office/drawing/2016/SVG/main" r:embed="rId6"/>
                </a:ext>
              </a:extLst>
            </a:blip>
            <a:stretch>
              <a:fillRect l="-27357" t="-607244" b="-610362"/>
            </a:stretch>
          </a:blipFill>
        </p:spPr>
        <p:txBody>
          <a:bodyPr/>
          <a:lstStyle/>
          <a:p>
            <a:pPr defTabSz="609630"/>
            <a:endParaRPr lang="en-IE" sz="1200">
              <a:solidFill>
                <a:prstClr val="black"/>
              </a:solidFill>
              <a:latin typeface="Calibri"/>
            </a:endParaRPr>
          </a:p>
        </p:txBody>
      </p:sp>
      <p:graphicFrame>
        <p:nvGraphicFramePr>
          <p:cNvPr id="4" name="Table 4"/>
          <p:cNvGraphicFramePr>
            <a:graphicFrameLocks noGrp="1"/>
          </p:cNvGraphicFramePr>
          <p:nvPr/>
        </p:nvGraphicFramePr>
        <p:xfrm>
          <a:off x="0" y="2273326"/>
          <a:ext cx="12192000" cy="5090717"/>
        </p:xfrm>
        <a:graphic>
          <a:graphicData uri="http://schemas.openxmlformats.org/drawingml/2006/table">
            <a:tbl>
              <a:tblPr/>
              <a:tblGrid>
                <a:gridCol w="4064000">
                  <a:extLst>
                    <a:ext uri="{9D8B030D-6E8A-4147-A177-3AD203B41FA5}">
                      <a16:colId xmlns:a16="http://schemas.microsoft.com/office/drawing/2014/main" val="20000"/>
                    </a:ext>
                  </a:extLst>
                </a:gridCol>
                <a:gridCol w="4064000">
                  <a:extLst>
                    <a:ext uri="{9D8B030D-6E8A-4147-A177-3AD203B41FA5}">
                      <a16:colId xmlns:a16="http://schemas.microsoft.com/office/drawing/2014/main" val="20001"/>
                    </a:ext>
                  </a:extLst>
                </a:gridCol>
                <a:gridCol w="4064000">
                  <a:extLst>
                    <a:ext uri="{9D8B030D-6E8A-4147-A177-3AD203B41FA5}">
                      <a16:colId xmlns:a16="http://schemas.microsoft.com/office/drawing/2014/main" val="20002"/>
                    </a:ext>
                  </a:extLst>
                </a:gridCol>
              </a:tblGrid>
              <a:tr h="673100">
                <a:tc>
                  <a:txBody>
                    <a:bodyPr/>
                    <a:lstStyle/>
                    <a:p>
                      <a:pPr algn="ctr">
                        <a:lnSpc>
                          <a:spcPts val="3920"/>
                        </a:lnSpc>
                        <a:defRPr/>
                      </a:pPr>
                      <a:r>
                        <a:rPr lang="en-US" sz="1900" b="1" dirty="0">
                          <a:solidFill>
                            <a:srgbClr val="FFFFFF"/>
                          </a:solidFill>
                          <a:latin typeface="Roboto Bold"/>
                          <a:ea typeface="Roboto Bold"/>
                          <a:cs typeface="Roboto Bold"/>
                          <a:sym typeface="Roboto Bold"/>
                        </a:rPr>
                        <a:t>1. ACP Engagement </a:t>
                      </a:r>
                      <a:endParaRPr lang="en-US" sz="700" dirty="0"/>
                    </a:p>
                  </a:txBody>
                  <a:tcPr marL="127000" marR="127000" marT="127000" marB="127000" anchor="ctr">
                    <a:lnL w="0"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0" cap="flat" cmpd="sng" algn="ctr">
                      <a:solidFill>
                        <a:srgbClr val="000000"/>
                      </a:solidFill>
                      <a:prstDash val="solid"/>
                      <a:round/>
                      <a:headEnd type="none" w="med" len="med"/>
                      <a:tailEnd type="none" w="med" len="med"/>
                    </a:lnT>
                    <a:lnB w="0" cap="flat" cmpd="sng" algn="ctr">
                      <a:solidFill>
                        <a:srgbClr val="000000"/>
                      </a:solidFill>
                      <a:prstDash val="solid"/>
                      <a:round/>
                      <a:headEnd type="none" w="med" len="med"/>
                      <a:tailEnd type="none" w="med" len="med"/>
                    </a:lnB>
                  </a:tcPr>
                </a:tc>
                <a:tc>
                  <a:txBody>
                    <a:bodyPr/>
                    <a:lstStyle/>
                    <a:p>
                      <a:pPr algn="ctr">
                        <a:lnSpc>
                          <a:spcPts val="3920"/>
                        </a:lnSpc>
                        <a:defRPr/>
                      </a:pPr>
                      <a:r>
                        <a:rPr lang="en-US" sz="1900" b="1" dirty="0">
                          <a:solidFill>
                            <a:srgbClr val="FFFFFF"/>
                          </a:solidFill>
                          <a:latin typeface="Roboto Bold"/>
                          <a:ea typeface="Roboto Bold"/>
                          <a:cs typeface="Roboto Bold"/>
                          <a:sym typeface="Roboto Bold"/>
                        </a:rPr>
                        <a:t>2. Psychological variables and ACP</a:t>
                      </a:r>
                      <a:endParaRPr lang="en-US" sz="700" dirty="0"/>
                    </a:p>
                  </a:txBody>
                  <a:tcPr marL="127000" marR="127000" marT="127000" marB="127000" anchor="ctr">
                    <a:lnL w="9525"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0" cap="flat" cmpd="sng" algn="ctr">
                      <a:solidFill>
                        <a:srgbClr val="000000"/>
                      </a:solidFill>
                      <a:prstDash val="solid"/>
                      <a:round/>
                      <a:headEnd type="none" w="med" len="med"/>
                      <a:tailEnd type="none" w="med" len="med"/>
                    </a:lnT>
                    <a:lnB w="0" cap="flat" cmpd="sng" algn="ctr">
                      <a:solidFill>
                        <a:srgbClr val="000000"/>
                      </a:solidFill>
                      <a:prstDash val="solid"/>
                      <a:round/>
                      <a:headEnd type="none" w="med" len="med"/>
                      <a:tailEnd type="none" w="med" len="med"/>
                    </a:lnB>
                  </a:tcPr>
                </a:tc>
                <a:tc>
                  <a:txBody>
                    <a:bodyPr/>
                    <a:lstStyle/>
                    <a:p>
                      <a:pPr algn="ctr">
                        <a:lnSpc>
                          <a:spcPts val="3920"/>
                        </a:lnSpc>
                        <a:defRPr/>
                      </a:pPr>
                      <a:r>
                        <a:rPr lang="en-US" sz="1900" b="1" dirty="0">
                          <a:solidFill>
                            <a:srgbClr val="FFFFFF"/>
                          </a:solidFill>
                          <a:latin typeface="Roboto Bold"/>
                          <a:ea typeface="Roboto Bold"/>
                          <a:cs typeface="Roboto Bold"/>
                          <a:sym typeface="Roboto Bold"/>
                        </a:rPr>
                        <a:t>3. Open-ended qualitative question</a:t>
                      </a:r>
                      <a:endParaRPr lang="en-US" sz="700" dirty="0"/>
                    </a:p>
                  </a:txBody>
                  <a:tcPr marL="127000" marR="127000" marT="127000" marB="127000" anchor="ctr">
                    <a:lnL w="12700" cap="flat" cmpd="sng" algn="ctr">
                      <a:solidFill>
                        <a:schemeClr val="tx1"/>
                      </a:solidFill>
                      <a:prstDash val="solid"/>
                      <a:round/>
                      <a:headEnd type="none" w="med" len="med"/>
                      <a:tailEnd type="none" w="med" len="med"/>
                    </a:lnL>
                    <a:lnR w="0" cap="flat" cmpd="sng" algn="ctr">
                      <a:solidFill>
                        <a:srgbClr val="000000"/>
                      </a:solidFill>
                      <a:prstDash val="solid"/>
                      <a:round/>
                      <a:headEnd type="none" w="med" len="med"/>
                      <a:tailEnd type="none" w="med" len="med"/>
                    </a:lnR>
                    <a:lnT w="0" cap="flat" cmpd="sng" algn="ctr">
                      <a:solidFill>
                        <a:srgbClr val="000000"/>
                      </a:solidFill>
                      <a:prstDash val="solid"/>
                      <a:round/>
                      <a:headEnd type="none" w="med" len="med"/>
                      <a:tailEnd type="none" w="med" len="med"/>
                    </a:lnT>
                    <a:lnB w="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0"/>
                  </a:ext>
                </a:extLst>
              </a:tr>
              <a:tr h="3906950">
                <a:tc>
                  <a:txBody>
                    <a:bodyPr/>
                    <a:lstStyle/>
                    <a:p>
                      <a:pPr algn="ctr">
                        <a:lnSpc>
                          <a:spcPts val="3500"/>
                        </a:lnSpc>
                        <a:defRPr/>
                      </a:pPr>
                      <a:endParaRPr lang="en-US" sz="700" dirty="0"/>
                    </a:p>
                  </a:txBody>
                  <a:tcPr marL="127000" marR="127000" marT="127000" marB="127000" anchor="ctr">
                    <a:lnL w="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0" cap="flat" cmpd="sng" algn="ctr">
                      <a:solidFill>
                        <a:srgbClr val="000000"/>
                      </a:solidFill>
                      <a:prstDash val="solid"/>
                      <a:round/>
                      <a:headEnd type="none" w="med" len="med"/>
                      <a:tailEnd type="none" w="med" len="med"/>
                    </a:lnT>
                    <a:lnB w="0" cap="flat" cmpd="sng" algn="ctr">
                      <a:solidFill>
                        <a:srgbClr val="000000"/>
                      </a:solidFill>
                      <a:prstDash val="solid"/>
                      <a:round/>
                      <a:headEnd type="none" w="med" len="med"/>
                      <a:tailEnd type="none" w="med" len="med"/>
                    </a:lnB>
                  </a:tcPr>
                </a:tc>
                <a:tc>
                  <a:txBody>
                    <a:bodyPr/>
                    <a:lstStyle/>
                    <a:p>
                      <a:pPr algn="ctr">
                        <a:lnSpc>
                          <a:spcPts val="3500"/>
                        </a:lnSpc>
                        <a:defRPr/>
                      </a:pPr>
                      <a:endParaRPr lang="en-US" sz="700" dirty="0"/>
                    </a:p>
                  </a:txBody>
                  <a:tcPr marL="127000" marR="127000" marT="127000" marB="127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0" cap="flat" cmpd="sng" algn="ctr">
                      <a:solidFill>
                        <a:srgbClr val="000000"/>
                      </a:solidFill>
                      <a:prstDash val="solid"/>
                      <a:round/>
                      <a:headEnd type="none" w="med" len="med"/>
                      <a:tailEnd type="none" w="med" len="med"/>
                    </a:lnT>
                    <a:lnB w="0" cap="flat" cmpd="sng" algn="ctr">
                      <a:solidFill>
                        <a:srgbClr val="000000"/>
                      </a:solidFill>
                      <a:prstDash val="solid"/>
                      <a:round/>
                      <a:headEnd type="none" w="med" len="med"/>
                      <a:tailEnd type="none" w="med" len="med"/>
                    </a:lnB>
                  </a:tcPr>
                </a:tc>
                <a:tc>
                  <a:txBody>
                    <a:bodyPr/>
                    <a:lstStyle/>
                    <a:p>
                      <a:pPr algn="ctr">
                        <a:lnSpc>
                          <a:spcPts val="3500"/>
                        </a:lnSpc>
                        <a:defRPr/>
                      </a:pPr>
                      <a:endParaRPr lang="en-US" sz="700" dirty="0"/>
                    </a:p>
                  </a:txBody>
                  <a:tcPr marL="127000" marR="127000" marT="127000" marB="127000" anchor="ctr">
                    <a:lnL w="12700" cap="flat" cmpd="sng" algn="ctr">
                      <a:solidFill>
                        <a:schemeClr val="tx1"/>
                      </a:solidFill>
                      <a:prstDash val="solid"/>
                      <a:round/>
                      <a:headEnd type="none" w="med" len="med"/>
                      <a:tailEnd type="none" w="med" len="med"/>
                    </a:lnL>
                    <a:lnR w="0" cap="flat" cmpd="sng" algn="ctr">
                      <a:solidFill>
                        <a:srgbClr val="000000"/>
                      </a:solidFill>
                      <a:prstDash val="solid"/>
                      <a:round/>
                      <a:headEnd type="none" w="med" len="med"/>
                      <a:tailEnd type="none" w="med" len="med"/>
                    </a:lnR>
                    <a:lnT w="0" cap="flat" cmpd="sng" algn="ctr">
                      <a:solidFill>
                        <a:srgbClr val="000000"/>
                      </a:solidFill>
                      <a:prstDash val="solid"/>
                      <a:round/>
                      <a:headEnd type="none" w="med" len="med"/>
                      <a:tailEnd type="none" w="med" len="med"/>
                    </a:lnT>
                    <a:lnB w="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1"/>
                  </a:ext>
                </a:extLst>
              </a:tr>
            </a:tbl>
          </a:graphicData>
        </a:graphic>
      </p:graphicFrame>
      <p:sp>
        <p:nvSpPr>
          <p:cNvPr id="5" name="Freeform 5"/>
          <p:cNvSpPr/>
          <p:nvPr/>
        </p:nvSpPr>
        <p:spPr>
          <a:xfrm rot="8341205">
            <a:off x="-3333128" y="6169889"/>
            <a:ext cx="5906705" cy="4489095"/>
          </a:xfrm>
          <a:custGeom>
            <a:avLst/>
            <a:gdLst/>
            <a:ahLst/>
            <a:cxnLst/>
            <a:rect l="l" t="t" r="r" b="b"/>
            <a:pathLst>
              <a:path w="8860057" h="6733643">
                <a:moveTo>
                  <a:pt x="0" y="0"/>
                </a:moveTo>
                <a:lnTo>
                  <a:pt x="8860058" y="0"/>
                </a:lnTo>
                <a:lnTo>
                  <a:pt x="8860058" y="6733643"/>
                </a:lnTo>
                <a:lnTo>
                  <a:pt x="0" y="6733643"/>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txBody>
          <a:bodyPr/>
          <a:lstStyle/>
          <a:p>
            <a:pPr defTabSz="609630"/>
            <a:endParaRPr lang="en-IE" sz="1200">
              <a:solidFill>
                <a:prstClr val="black"/>
              </a:solidFill>
              <a:latin typeface="Calibri"/>
            </a:endParaRPr>
          </a:p>
        </p:txBody>
      </p:sp>
      <p:sp>
        <p:nvSpPr>
          <p:cNvPr id="8" name="TextBox 8"/>
          <p:cNvSpPr txBox="1"/>
          <p:nvPr/>
        </p:nvSpPr>
        <p:spPr>
          <a:xfrm>
            <a:off x="1000154" y="4250718"/>
            <a:ext cx="1970113" cy="532428"/>
          </a:xfrm>
          <a:prstGeom prst="rect">
            <a:avLst/>
          </a:prstGeom>
        </p:spPr>
        <p:txBody>
          <a:bodyPr lIns="33867" tIns="33867" rIns="33867" bIns="33867" rtlCol="0" anchor="ctr"/>
          <a:lstStyle/>
          <a:p>
            <a:pPr algn="ctr" defTabSz="609630">
              <a:lnSpc>
                <a:spcPts val="2333"/>
              </a:lnSpc>
            </a:pPr>
            <a:r>
              <a:rPr lang="en-US" sz="1667" dirty="0">
                <a:solidFill>
                  <a:srgbClr val="FFFFFF"/>
                </a:solidFill>
                <a:latin typeface="Roboto"/>
                <a:ea typeface="Roboto"/>
                <a:cs typeface="Roboto"/>
                <a:sym typeface="Roboto"/>
              </a:rPr>
              <a:t>Self</a:t>
            </a:r>
          </a:p>
        </p:txBody>
      </p:sp>
      <p:grpSp>
        <p:nvGrpSpPr>
          <p:cNvPr id="30" name="Group 30"/>
          <p:cNvGrpSpPr/>
          <p:nvPr/>
        </p:nvGrpSpPr>
        <p:grpSpPr>
          <a:xfrm>
            <a:off x="8516354" y="4401782"/>
            <a:ext cx="3369035" cy="1986331"/>
            <a:chOff x="0" y="0"/>
            <a:chExt cx="1330977" cy="812800"/>
          </a:xfrm>
        </p:grpSpPr>
        <p:sp>
          <p:nvSpPr>
            <p:cNvPr id="31" name="Freeform 31"/>
            <p:cNvSpPr/>
            <p:nvPr/>
          </p:nvSpPr>
          <p:spPr>
            <a:xfrm>
              <a:off x="0" y="0"/>
              <a:ext cx="1330977" cy="812800"/>
            </a:xfrm>
            <a:custGeom>
              <a:avLst/>
              <a:gdLst/>
              <a:ahLst/>
              <a:cxnLst/>
              <a:rect l="l" t="t" r="r" b="b"/>
              <a:pathLst>
                <a:path w="1330977" h="812800">
                  <a:moveTo>
                    <a:pt x="78131" y="0"/>
                  </a:moveTo>
                  <a:lnTo>
                    <a:pt x="1252846" y="0"/>
                  </a:lnTo>
                  <a:cubicBezTo>
                    <a:pt x="1273568" y="0"/>
                    <a:pt x="1293441" y="8232"/>
                    <a:pt x="1308093" y="22884"/>
                  </a:cubicBezTo>
                  <a:cubicBezTo>
                    <a:pt x="1322745" y="37536"/>
                    <a:pt x="1330977" y="57409"/>
                    <a:pt x="1330977" y="78131"/>
                  </a:cubicBezTo>
                  <a:lnTo>
                    <a:pt x="1330977" y="734669"/>
                  </a:lnTo>
                  <a:cubicBezTo>
                    <a:pt x="1330977" y="755391"/>
                    <a:pt x="1322745" y="775264"/>
                    <a:pt x="1308093" y="789916"/>
                  </a:cubicBezTo>
                  <a:cubicBezTo>
                    <a:pt x="1293441" y="804568"/>
                    <a:pt x="1273568" y="812800"/>
                    <a:pt x="1252846" y="812800"/>
                  </a:cubicBezTo>
                  <a:lnTo>
                    <a:pt x="78131" y="812800"/>
                  </a:lnTo>
                  <a:cubicBezTo>
                    <a:pt x="57409" y="812800"/>
                    <a:pt x="37536" y="804568"/>
                    <a:pt x="22884" y="789916"/>
                  </a:cubicBezTo>
                  <a:cubicBezTo>
                    <a:pt x="8232" y="775264"/>
                    <a:pt x="0" y="755391"/>
                    <a:pt x="0" y="734669"/>
                  </a:cubicBezTo>
                  <a:lnTo>
                    <a:pt x="0" y="78131"/>
                  </a:lnTo>
                  <a:cubicBezTo>
                    <a:pt x="0" y="57409"/>
                    <a:pt x="8232" y="37536"/>
                    <a:pt x="22884" y="22884"/>
                  </a:cubicBezTo>
                  <a:cubicBezTo>
                    <a:pt x="37536" y="8232"/>
                    <a:pt x="57409" y="0"/>
                    <a:pt x="78131" y="0"/>
                  </a:cubicBezTo>
                  <a:close/>
                </a:path>
              </a:pathLst>
            </a:custGeom>
            <a:solidFill>
              <a:srgbClr val="5A827F"/>
            </a:solidFill>
          </p:spPr>
          <p:txBody>
            <a:bodyPr/>
            <a:lstStyle/>
            <a:p>
              <a:pPr defTabSz="609630"/>
              <a:endParaRPr lang="en-IE" sz="1200">
                <a:solidFill>
                  <a:prstClr val="black"/>
                </a:solidFill>
                <a:latin typeface="Calibri"/>
              </a:endParaRPr>
            </a:p>
          </p:txBody>
        </p:sp>
        <p:sp>
          <p:nvSpPr>
            <p:cNvPr id="32" name="TextBox 32"/>
            <p:cNvSpPr txBox="1"/>
            <p:nvPr/>
          </p:nvSpPr>
          <p:spPr>
            <a:xfrm>
              <a:off x="0" y="0"/>
              <a:ext cx="1330977" cy="812800"/>
            </a:xfrm>
            <a:prstGeom prst="rect">
              <a:avLst/>
            </a:prstGeom>
          </p:spPr>
          <p:txBody>
            <a:bodyPr lIns="33867" tIns="33867" rIns="33867" bIns="33867" rtlCol="0" anchor="ctr"/>
            <a:lstStyle/>
            <a:p>
              <a:pPr algn="ctr" defTabSz="609630">
                <a:lnSpc>
                  <a:spcPts val="2333"/>
                </a:lnSpc>
              </a:pPr>
              <a:r>
                <a:rPr lang="en-US" sz="1667" dirty="0">
                  <a:solidFill>
                    <a:srgbClr val="FFFFFF"/>
                  </a:solidFill>
                  <a:latin typeface="Roboto"/>
                  <a:ea typeface="Roboto"/>
                  <a:cs typeface="Roboto"/>
                  <a:sym typeface="Roboto"/>
                </a:rPr>
                <a:t>“In your view, how does planning for future care for YOURSELF differ from planning for future care for OTHERS in terms of requirements, benefits and challenges?”</a:t>
              </a:r>
            </a:p>
          </p:txBody>
        </p:sp>
      </p:grpSp>
      <p:sp>
        <p:nvSpPr>
          <p:cNvPr id="33" name="TextBox 33"/>
          <p:cNvSpPr txBox="1"/>
          <p:nvPr/>
        </p:nvSpPr>
        <p:spPr>
          <a:xfrm>
            <a:off x="149763" y="149258"/>
            <a:ext cx="5758499" cy="667170"/>
          </a:xfrm>
          <a:prstGeom prst="rect">
            <a:avLst/>
          </a:prstGeom>
        </p:spPr>
        <p:txBody>
          <a:bodyPr lIns="0" tIns="0" rIns="0" bIns="0" rtlCol="0" anchor="t">
            <a:spAutoFit/>
          </a:bodyPr>
          <a:lstStyle/>
          <a:p>
            <a:pPr defTabSz="609630">
              <a:lnSpc>
                <a:spcPts val="5600"/>
              </a:lnSpc>
            </a:pPr>
            <a:r>
              <a:rPr lang="en-US" sz="4400" dirty="0">
                <a:solidFill>
                  <a:srgbClr val="0A4154"/>
                </a:solidFill>
                <a:latin typeface="Tomorrow"/>
                <a:ea typeface="Tomorrow"/>
                <a:cs typeface="Tomorrow"/>
                <a:sym typeface="Tomorrow"/>
              </a:rPr>
              <a:t>Methodology</a:t>
            </a:r>
          </a:p>
        </p:txBody>
      </p:sp>
      <p:sp>
        <p:nvSpPr>
          <p:cNvPr id="35" name="TextBox 35"/>
          <p:cNvSpPr txBox="1"/>
          <p:nvPr/>
        </p:nvSpPr>
        <p:spPr>
          <a:xfrm>
            <a:off x="442540" y="3560484"/>
            <a:ext cx="3386978" cy="569643"/>
          </a:xfrm>
          <a:prstGeom prst="rect">
            <a:avLst/>
          </a:prstGeom>
        </p:spPr>
        <p:txBody>
          <a:bodyPr lIns="0" tIns="0" rIns="0" bIns="0" rtlCol="0" anchor="t">
            <a:spAutoFit/>
          </a:bodyPr>
          <a:lstStyle/>
          <a:p>
            <a:pPr algn="ctr" defTabSz="609630">
              <a:lnSpc>
                <a:spcPts val="2333"/>
              </a:lnSpc>
              <a:spcBef>
                <a:spcPct val="0"/>
              </a:spcBef>
            </a:pPr>
            <a:r>
              <a:rPr lang="en-US" sz="1667" dirty="0">
                <a:solidFill>
                  <a:srgbClr val="0A4154"/>
                </a:solidFill>
                <a:latin typeface="Roboto"/>
                <a:ea typeface="Roboto"/>
                <a:cs typeface="Roboto"/>
                <a:sym typeface="Roboto"/>
              </a:rPr>
              <a:t>Measure and compare engagement in ACP across three contexts:</a:t>
            </a:r>
          </a:p>
        </p:txBody>
      </p:sp>
      <p:sp>
        <p:nvSpPr>
          <p:cNvPr id="36" name="TextBox 36"/>
          <p:cNvSpPr txBox="1"/>
          <p:nvPr/>
        </p:nvSpPr>
        <p:spPr>
          <a:xfrm>
            <a:off x="4507550" y="3116528"/>
            <a:ext cx="3386978" cy="864596"/>
          </a:xfrm>
          <a:prstGeom prst="rect">
            <a:avLst/>
          </a:prstGeom>
        </p:spPr>
        <p:txBody>
          <a:bodyPr lIns="0" tIns="0" rIns="0" bIns="0" rtlCol="0" anchor="t">
            <a:spAutoFit/>
          </a:bodyPr>
          <a:lstStyle/>
          <a:p>
            <a:pPr algn="ctr" defTabSz="609630">
              <a:lnSpc>
                <a:spcPts val="2333"/>
              </a:lnSpc>
              <a:spcBef>
                <a:spcPct val="0"/>
              </a:spcBef>
            </a:pPr>
            <a:r>
              <a:rPr lang="en-US" sz="1667" dirty="0">
                <a:solidFill>
                  <a:srgbClr val="0A4154"/>
                </a:solidFill>
                <a:latin typeface="Roboto"/>
                <a:ea typeface="Roboto"/>
                <a:cs typeface="Roboto"/>
                <a:sym typeface="Roboto"/>
              </a:rPr>
              <a:t>Explore relationships between ACP engagement and psychological states and traits:</a:t>
            </a:r>
          </a:p>
        </p:txBody>
      </p:sp>
      <p:sp>
        <p:nvSpPr>
          <p:cNvPr id="37" name="TextBox 37"/>
          <p:cNvSpPr txBox="1"/>
          <p:nvPr/>
        </p:nvSpPr>
        <p:spPr>
          <a:xfrm>
            <a:off x="8498411" y="3560484"/>
            <a:ext cx="3386978" cy="569643"/>
          </a:xfrm>
          <a:prstGeom prst="rect">
            <a:avLst/>
          </a:prstGeom>
        </p:spPr>
        <p:txBody>
          <a:bodyPr lIns="0" tIns="0" rIns="0" bIns="0" rtlCol="0" anchor="t">
            <a:spAutoFit/>
          </a:bodyPr>
          <a:lstStyle/>
          <a:p>
            <a:pPr algn="ctr" defTabSz="609630">
              <a:lnSpc>
                <a:spcPts val="2333"/>
              </a:lnSpc>
              <a:spcBef>
                <a:spcPct val="0"/>
              </a:spcBef>
            </a:pPr>
            <a:r>
              <a:rPr lang="en-US" sz="1667" dirty="0">
                <a:solidFill>
                  <a:srgbClr val="0A4154"/>
                </a:solidFill>
                <a:latin typeface="Roboto"/>
                <a:ea typeface="Roboto"/>
                <a:cs typeface="Roboto"/>
                <a:sym typeface="Roboto"/>
              </a:rPr>
              <a:t>Enriching understanding of parts 1 and 2 with responses to:</a:t>
            </a:r>
          </a:p>
        </p:txBody>
      </p:sp>
      <p:sp>
        <p:nvSpPr>
          <p:cNvPr id="69" name="TextBox 68">
            <a:extLst>
              <a:ext uri="{FF2B5EF4-FFF2-40B4-BE49-F238E27FC236}">
                <a16:creationId xmlns:a16="http://schemas.microsoft.com/office/drawing/2014/main" id="{F07EA852-E3F6-346D-B111-F2CADE99294B}"/>
              </a:ext>
            </a:extLst>
          </p:cNvPr>
          <p:cNvSpPr txBox="1"/>
          <p:nvPr/>
        </p:nvSpPr>
        <p:spPr>
          <a:xfrm>
            <a:off x="5064531" y="5648032"/>
            <a:ext cx="2092386" cy="605422"/>
          </a:xfrm>
          <a:prstGeom prst="rect">
            <a:avLst/>
          </a:prstGeom>
          <a:noFill/>
        </p:spPr>
        <p:txBody>
          <a:bodyPr wrap="square" rtlCol="0">
            <a:spAutoFit/>
          </a:bodyPr>
          <a:lstStyle/>
          <a:p>
            <a:pPr defTabSz="609630"/>
            <a:r>
              <a:rPr lang="en-GB" sz="1667" dirty="0">
                <a:solidFill>
                  <a:prstClr val="white"/>
                </a:solidFill>
                <a:latin typeface="Roboto" panose="02000000000000000000" pitchFamily="2" charset="0"/>
                <a:ea typeface="Roboto" panose="02000000000000000000" pitchFamily="2" charset="0"/>
                <a:cs typeface="Roboto" panose="02000000000000000000" pitchFamily="2" charset="0"/>
              </a:rPr>
              <a:t>Compassion Fatigue</a:t>
            </a:r>
          </a:p>
        </p:txBody>
      </p:sp>
      <p:sp>
        <p:nvSpPr>
          <p:cNvPr id="72" name="Freeform 13">
            <a:extLst>
              <a:ext uri="{FF2B5EF4-FFF2-40B4-BE49-F238E27FC236}">
                <a16:creationId xmlns:a16="http://schemas.microsoft.com/office/drawing/2014/main" id="{BAC1D1B8-DDEE-4E38-C197-6D9EFC842326}"/>
              </a:ext>
            </a:extLst>
          </p:cNvPr>
          <p:cNvSpPr/>
          <p:nvPr/>
        </p:nvSpPr>
        <p:spPr>
          <a:xfrm>
            <a:off x="5107081" y="4091227"/>
            <a:ext cx="1970113" cy="439591"/>
          </a:xfrm>
          <a:custGeom>
            <a:avLst/>
            <a:gdLst/>
            <a:ahLst/>
            <a:cxnLst/>
            <a:rect l="l" t="t" r="r" b="b"/>
            <a:pathLst>
              <a:path w="1212799" h="270612">
                <a:moveTo>
                  <a:pt x="1009599" y="0"/>
                </a:moveTo>
                <a:cubicBezTo>
                  <a:pt x="1121823" y="0"/>
                  <a:pt x="1212799" y="60579"/>
                  <a:pt x="1212799" y="135306"/>
                </a:cubicBezTo>
                <a:cubicBezTo>
                  <a:pt x="1212799" y="210033"/>
                  <a:pt x="1121823" y="270612"/>
                  <a:pt x="1009599" y="270612"/>
                </a:cubicBezTo>
                <a:lnTo>
                  <a:pt x="203200" y="270612"/>
                </a:lnTo>
                <a:cubicBezTo>
                  <a:pt x="90976" y="270612"/>
                  <a:pt x="0" y="210033"/>
                  <a:pt x="0" y="135306"/>
                </a:cubicBezTo>
                <a:cubicBezTo>
                  <a:pt x="0" y="60579"/>
                  <a:pt x="90976" y="0"/>
                  <a:pt x="203200" y="0"/>
                </a:cubicBezTo>
                <a:close/>
              </a:path>
            </a:pathLst>
          </a:custGeom>
          <a:solidFill>
            <a:srgbClr val="72A4B1"/>
          </a:solidFill>
        </p:spPr>
        <p:txBody>
          <a:bodyPr anchor="ctr"/>
          <a:lstStyle/>
          <a:p>
            <a:pPr algn="ctr" defTabSz="609630"/>
            <a:r>
              <a:rPr lang="en-GB" sz="1667" dirty="0">
                <a:solidFill>
                  <a:prstClr val="white"/>
                </a:solidFill>
                <a:latin typeface="Roboto" panose="02000000000000000000" pitchFamily="2" charset="0"/>
                <a:ea typeface="Roboto" panose="02000000000000000000" pitchFamily="2" charset="0"/>
                <a:cs typeface="Roboto" panose="02000000000000000000" pitchFamily="2" charset="0"/>
              </a:rPr>
              <a:t>Perspective Taking</a:t>
            </a:r>
          </a:p>
        </p:txBody>
      </p:sp>
      <p:sp>
        <p:nvSpPr>
          <p:cNvPr id="73" name="Freeform 13">
            <a:extLst>
              <a:ext uri="{FF2B5EF4-FFF2-40B4-BE49-F238E27FC236}">
                <a16:creationId xmlns:a16="http://schemas.microsoft.com/office/drawing/2014/main" id="{114C32DE-A6C5-EE51-D688-F20AC286967C}"/>
              </a:ext>
            </a:extLst>
          </p:cNvPr>
          <p:cNvSpPr/>
          <p:nvPr/>
        </p:nvSpPr>
        <p:spPr>
          <a:xfrm>
            <a:off x="5060137" y="4610519"/>
            <a:ext cx="2064000" cy="439591"/>
          </a:xfrm>
          <a:custGeom>
            <a:avLst/>
            <a:gdLst/>
            <a:ahLst/>
            <a:cxnLst/>
            <a:rect l="l" t="t" r="r" b="b"/>
            <a:pathLst>
              <a:path w="1212799" h="270612">
                <a:moveTo>
                  <a:pt x="1009599" y="0"/>
                </a:moveTo>
                <a:cubicBezTo>
                  <a:pt x="1121823" y="0"/>
                  <a:pt x="1212799" y="60579"/>
                  <a:pt x="1212799" y="135306"/>
                </a:cubicBezTo>
                <a:cubicBezTo>
                  <a:pt x="1212799" y="210033"/>
                  <a:pt x="1121823" y="270612"/>
                  <a:pt x="1009599" y="270612"/>
                </a:cubicBezTo>
                <a:lnTo>
                  <a:pt x="203200" y="270612"/>
                </a:lnTo>
                <a:cubicBezTo>
                  <a:pt x="90976" y="270612"/>
                  <a:pt x="0" y="210033"/>
                  <a:pt x="0" y="135306"/>
                </a:cubicBezTo>
                <a:cubicBezTo>
                  <a:pt x="0" y="60579"/>
                  <a:pt x="90976" y="0"/>
                  <a:pt x="203200" y="0"/>
                </a:cubicBezTo>
                <a:close/>
              </a:path>
            </a:pathLst>
          </a:custGeom>
          <a:solidFill>
            <a:srgbClr val="72A4B1"/>
          </a:solidFill>
        </p:spPr>
        <p:txBody>
          <a:bodyPr anchor="ctr"/>
          <a:lstStyle/>
          <a:p>
            <a:pPr algn="ctr" defTabSz="609630"/>
            <a:r>
              <a:rPr lang="en-GB" sz="1667" dirty="0">
                <a:solidFill>
                  <a:prstClr val="white"/>
                </a:solidFill>
                <a:latin typeface="Roboto" panose="02000000000000000000" pitchFamily="2" charset="0"/>
                <a:ea typeface="Roboto" panose="02000000000000000000" pitchFamily="2" charset="0"/>
                <a:cs typeface="Roboto" panose="02000000000000000000" pitchFamily="2" charset="0"/>
              </a:rPr>
              <a:t>Compassion Fatigue</a:t>
            </a:r>
          </a:p>
        </p:txBody>
      </p:sp>
      <p:sp>
        <p:nvSpPr>
          <p:cNvPr id="74" name="Freeform 13">
            <a:extLst>
              <a:ext uri="{FF2B5EF4-FFF2-40B4-BE49-F238E27FC236}">
                <a16:creationId xmlns:a16="http://schemas.microsoft.com/office/drawing/2014/main" id="{9B797532-256E-15F2-8D40-2ECD2AAB51B4}"/>
              </a:ext>
            </a:extLst>
          </p:cNvPr>
          <p:cNvSpPr/>
          <p:nvPr/>
        </p:nvSpPr>
        <p:spPr>
          <a:xfrm>
            <a:off x="4738730" y="5129811"/>
            <a:ext cx="2712000" cy="439591"/>
          </a:xfrm>
          <a:custGeom>
            <a:avLst/>
            <a:gdLst/>
            <a:ahLst/>
            <a:cxnLst/>
            <a:rect l="l" t="t" r="r" b="b"/>
            <a:pathLst>
              <a:path w="1212799" h="270612">
                <a:moveTo>
                  <a:pt x="1009599" y="0"/>
                </a:moveTo>
                <a:cubicBezTo>
                  <a:pt x="1121823" y="0"/>
                  <a:pt x="1212799" y="60579"/>
                  <a:pt x="1212799" y="135306"/>
                </a:cubicBezTo>
                <a:cubicBezTo>
                  <a:pt x="1212799" y="210033"/>
                  <a:pt x="1121823" y="270612"/>
                  <a:pt x="1009599" y="270612"/>
                </a:cubicBezTo>
                <a:lnTo>
                  <a:pt x="203200" y="270612"/>
                </a:lnTo>
                <a:cubicBezTo>
                  <a:pt x="90976" y="270612"/>
                  <a:pt x="0" y="210033"/>
                  <a:pt x="0" y="135306"/>
                </a:cubicBezTo>
                <a:cubicBezTo>
                  <a:pt x="0" y="60579"/>
                  <a:pt x="90976" y="0"/>
                  <a:pt x="203200" y="0"/>
                </a:cubicBezTo>
                <a:close/>
              </a:path>
            </a:pathLst>
          </a:custGeom>
          <a:solidFill>
            <a:srgbClr val="72A4B1"/>
          </a:solidFill>
        </p:spPr>
        <p:txBody>
          <a:bodyPr anchor="ctr"/>
          <a:lstStyle/>
          <a:p>
            <a:pPr algn="ctr" defTabSz="609630"/>
            <a:r>
              <a:rPr lang="en-GB" sz="1667" dirty="0">
                <a:solidFill>
                  <a:prstClr val="white"/>
                </a:solidFill>
                <a:latin typeface="Roboto" panose="02000000000000000000" pitchFamily="2" charset="0"/>
                <a:ea typeface="Roboto" panose="02000000000000000000" pitchFamily="2" charset="0"/>
                <a:cs typeface="Roboto" panose="02000000000000000000" pitchFamily="2" charset="0"/>
              </a:rPr>
              <a:t>Palliative Care Self-efficacy</a:t>
            </a:r>
          </a:p>
        </p:txBody>
      </p:sp>
      <p:sp>
        <p:nvSpPr>
          <p:cNvPr id="75" name="Freeform 13">
            <a:extLst>
              <a:ext uri="{FF2B5EF4-FFF2-40B4-BE49-F238E27FC236}">
                <a16:creationId xmlns:a16="http://schemas.microsoft.com/office/drawing/2014/main" id="{467BC9F1-AF54-AEEF-A4E2-9520122E6FDF}"/>
              </a:ext>
            </a:extLst>
          </p:cNvPr>
          <p:cNvSpPr/>
          <p:nvPr/>
        </p:nvSpPr>
        <p:spPr>
          <a:xfrm>
            <a:off x="5107081" y="5646420"/>
            <a:ext cx="1970113" cy="439591"/>
          </a:xfrm>
          <a:custGeom>
            <a:avLst/>
            <a:gdLst/>
            <a:ahLst/>
            <a:cxnLst/>
            <a:rect l="l" t="t" r="r" b="b"/>
            <a:pathLst>
              <a:path w="1212799" h="270612">
                <a:moveTo>
                  <a:pt x="1009599" y="0"/>
                </a:moveTo>
                <a:cubicBezTo>
                  <a:pt x="1121823" y="0"/>
                  <a:pt x="1212799" y="60579"/>
                  <a:pt x="1212799" y="135306"/>
                </a:cubicBezTo>
                <a:cubicBezTo>
                  <a:pt x="1212799" y="210033"/>
                  <a:pt x="1121823" y="270612"/>
                  <a:pt x="1009599" y="270612"/>
                </a:cubicBezTo>
                <a:lnTo>
                  <a:pt x="203200" y="270612"/>
                </a:lnTo>
                <a:cubicBezTo>
                  <a:pt x="90976" y="270612"/>
                  <a:pt x="0" y="210033"/>
                  <a:pt x="0" y="135306"/>
                </a:cubicBezTo>
                <a:cubicBezTo>
                  <a:pt x="0" y="60579"/>
                  <a:pt x="90976" y="0"/>
                  <a:pt x="203200" y="0"/>
                </a:cubicBezTo>
                <a:close/>
              </a:path>
            </a:pathLst>
          </a:custGeom>
          <a:solidFill>
            <a:srgbClr val="72A4B1"/>
          </a:solidFill>
        </p:spPr>
        <p:txBody>
          <a:bodyPr anchor="ctr"/>
          <a:lstStyle/>
          <a:p>
            <a:pPr algn="ctr" defTabSz="609630"/>
            <a:r>
              <a:rPr lang="en-GB" sz="1667" dirty="0">
                <a:solidFill>
                  <a:prstClr val="white"/>
                </a:solidFill>
                <a:latin typeface="Roboto" panose="02000000000000000000" pitchFamily="2" charset="0"/>
                <a:ea typeface="Roboto" panose="02000000000000000000" pitchFamily="2" charset="0"/>
                <a:cs typeface="Roboto" panose="02000000000000000000" pitchFamily="2" charset="0"/>
              </a:rPr>
              <a:t>Fear of Death</a:t>
            </a:r>
          </a:p>
        </p:txBody>
      </p:sp>
      <p:sp>
        <p:nvSpPr>
          <p:cNvPr id="76" name="Freeform 13">
            <a:extLst>
              <a:ext uri="{FF2B5EF4-FFF2-40B4-BE49-F238E27FC236}">
                <a16:creationId xmlns:a16="http://schemas.microsoft.com/office/drawing/2014/main" id="{1200EB67-CE6D-4EB7-AD4D-9DA2F4C58085}"/>
              </a:ext>
            </a:extLst>
          </p:cNvPr>
          <p:cNvSpPr/>
          <p:nvPr/>
        </p:nvSpPr>
        <p:spPr>
          <a:xfrm>
            <a:off x="5107081" y="6168317"/>
            <a:ext cx="1970113" cy="439591"/>
          </a:xfrm>
          <a:custGeom>
            <a:avLst/>
            <a:gdLst/>
            <a:ahLst/>
            <a:cxnLst/>
            <a:rect l="l" t="t" r="r" b="b"/>
            <a:pathLst>
              <a:path w="1212799" h="270612">
                <a:moveTo>
                  <a:pt x="1009599" y="0"/>
                </a:moveTo>
                <a:cubicBezTo>
                  <a:pt x="1121823" y="0"/>
                  <a:pt x="1212799" y="60579"/>
                  <a:pt x="1212799" y="135306"/>
                </a:cubicBezTo>
                <a:cubicBezTo>
                  <a:pt x="1212799" y="210033"/>
                  <a:pt x="1121823" y="270612"/>
                  <a:pt x="1009599" y="270612"/>
                </a:cubicBezTo>
                <a:lnTo>
                  <a:pt x="203200" y="270612"/>
                </a:lnTo>
                <a:cubicBezTo>
                  <a:pt x="90976" y="270612"/>
                  <a:pt x="0" y="210033"/>
                  <a:pt x="0" y="135306"/>
                </a:cubicBezTo>
                <a:cubicBezTo>
                  <a:pt x="0" y="60579"/>
                  <a:pt x="90976" y="0"/>
                  <a:pt x="203200" y="0"/>
                </a:cubicBezTo>
                <a:close/>
              </a:path>
            </a:pathLst>
          </a:custGeom>
          <a:solidFill>
            <a:srgbClr val="72A4B1"/>
          </a:solidFill>
        </p:spPr>
        <p:txBody>
          <a:bodyPr anchor="ctr"/>
          <a:lstStyle/>
          <a:p>
            <a:pPr algn="ctr" defTabSz="609630"/>
            <a:r>
              <a:rPr lang="en-GB" sz="1667" dirty="0">
                <a:solidFill>
                  <a:prstClr val="white"/>
                </a:solidFill>
                <a:latin typeface="Roboto" panose="02000000000000000000" pitchFamily="2" charset="0"/>
                <a:ea typeface="Roboto" panose="02000000000000000000" pitchFamily="2" charset="0"/>
                <a:cs typeface="Roboto" panose="02000000000000000000" pitchFamily="2" charset="0"/>
              </a:rPr>
              <a:t>Religious Beliefs</a:t>
            </a:r>
          </a:p>
        </p:txBody>
      </p:sp>
      <p:sp>
        <p:nvSpPr>
          <p:cNvPr id="77" name="Freeform 13">
            <a:extLst>
              <a:ext uri="{FF2B5EF4-FFF2-40B4-BE49-F238E27FC236}">
                <a16:creationId xmlns:a16="http://schemas.microsoft.com/office/drawing/2014/main" id="{EE3E8F77-C834-A23B-41F7-341E2688D9E8}"/>
              </a:ext>
            </a:extLst>
          </p:cNvPr>
          <p:cNvSpPr/>
          <p:nvPr/>
        </p:nvSpPr>
        <p:spPr>
          <a:xfrm>
            <a:off x="1000154" y="4360246"/>
            <a:ext cx="1970113" cy="439591"/>
          </a:xfrm>
          <a:custGeom>
            <a:avLst/>
            <a:gdLst/>
            <a:ahLst/>
            <a:cxnLst/>
            <a:rect l="l" t="t" r="r" b="b"/>
            <a:pathLst>
              <a:path w="1212799" h="270612">
                <a:moveTo>
                  <a:pt x="1009599" y="0"/>
                </a:moveTo>
                <a:cubicBezTo>
                  <a:pt x="1121823" y="0"/>
                  <a:pt x="1212799" y="60579"/>
                  <a:pt x="1212799" y="135306"/>
                </a:cubicBezTo>
                <a:cubicBezTo>
                  <a:pt x="1212799" y="210033"/>
                  <a:pt x="1121823" y="270612"/>
                  <a:pt x="1009599" y="270612"/>
                </a:cubicBezTo>
                <a:lnTo>
                  <a:pt x="203200" y="270612"/>
                </a:lnTo>
                <a:cubicBezTo>
                  <a:pt x="90976" y="270612"/>
                  <a:pt x="0" y="210033"/>
                  <a:pt x="0" y="135306"/>
                </a:cubicBezTo>
                <a:cubicBezTo>
                  <a:pt x="0" y="60579"/>
                  <a:pt x="90976" y="0"/>
                  <a:pt x="203200" y="0"/>
                </a:cubicBezTo>
                <a:close/>
              </a:path>
            </a:pathLst>
          </a:custGeom>
          <a:solidFill>
            <a:srgbClr val="5A827F"/>
          </a:solidFill>
        </p:spPr>
        <p:txBody>
          <a:bodyPr anchor="ctr"/>
          <a:lstStyle/>
          <a:p>
            <a:pPr algn="ctr" defTabSz="609630"/>
            <a:r>
              <a:rPr lang="en-GB" sz="1667" dirty="0">
                <a:solidFill>
                  <a:prstClr val="white"/>
                </a:solidFill>
                <a:latin typeface="Roboto" panose="02000000000000000000" pitchFamily="2" charset="0"/>
                <a:ea typeface="Roboto" panose="02000000000000000000" pitchFamily="2" charset="0"/>
                <a:cs typeface="Roboto" panose="02000000000000000000" pitchFamily="2" charset="0"/>
              </a:rPr>
              <a:t>For Self</a:t>
            </a:r>
          </a:p>
        </p:txBody>
      </p:sp>
      <p:sp>
        <p:nvSpPr>
          <p:cNvPr id="78" name="Freeform 13">
            <a:extLst>
              <a:ext uri="{FF2B5EF4-FFF2-40B4-BE49-F238E27FC236}">
                <a16:creationId xmlns:a16="http://schemas.microsoft.com/office/drawing/2014/main" id="{3EA016D5-087D-A3AB-DBA0-5673B6CE95A3}"/>
              </a:ext>
            </a:extLst>
          </p:cNvPr>
          <p:cNvSpPr/>
          <p:nvPr/>
        </p:nvSpPr>
        <p:spPr>
          <a:xfrm>
            <a:off x="1000154" y="5125708"/>
            <a:ext cx="1970113" cy="439591"/>
          </a:xfrm>
          <a:custGeom>
            <a:avLst/>
            <a:gdLst/>
            <a:ahLst/>
            <a:cxnLst/>
            <a:rect l="l" t="t" r="r" b="b"/>
            <a:pathLst>
              <a:path w="1212799" h="270612">
                <a:moveTo>
                  <a:pt x="1009599" y="0"/>
                </a:moveTo>
                <a:cubicBezTo>
                  <a:pt x="1121823" y="0"/>
                  <a:pt x="1212799" y="60579"/>
                  <a:pt x="1212799" y="135306"/>
                </a:cubicBezTo>
                <a:cubicBezTo>
                  <a:pt x="1212799" y="210033"/>
                  <a:pt x="1121823" y="270612"/>
                  <a:pt x="1009599" y="270612"/>
                </a:cubicBezTo>
                <a:lnTo>
                  <a:pt x="203200" y="270612"/>
                </a:lnTo>
                <a:cubicBezTo>
                  <a:pt x="90976" y="270612"/>
                  <a:pt x="0" y="210033"/>
                  <a:pt x="0" y="135306"/>
                </a:cubicBezTo>
                <a:cubicBezTo>
                  <a:pt x="0" y="60579"/>
                  <a:pt x="90976" y="0"/>
                  <a:pt x="203200" y="0"/>
                </a:cubicBezTo>
                <a:close/>
              </a:path>
            </a:pathLst>
          </a:custGeom>
          <a:solidFill>
            <a:srgbClr val="5A827F"/>
          </a:solidFill>
        </p:spPr>
        <p:txBody>
          <a:bodyPr anchor="ctr"/>
          <a:lstStyle/>
          <a:p>
            <a:pPr algn="ctr" defTabSz="609630"/>
            <a:r>
              <a:rPr lang="en-GB" sz="1667" dirty="0">
                <a:solidFill>
                  <a:prstClr val="white"/>
                </a:solidFill>
                <a:latin typeface="Roboto" panose="02000000000000000000" pitchFamily="2" charset="0"/>
                <a:ea typeface="Roboto" panose="02000000000000000000" pitchFamily="2" charset="0"/>
                <a:cs typeface="Roboto" panose="02000000000000000000" pitchFamily="2" charset="0"/>
              </a:rPr>
              <a:t>For Loved Ones</a:t>
            </a:r>
          </a:p>
        </p:txBody>
      </p:sp>
      <p:sp>
        <p:nvSpPr>
          <p:cNvPr id="79" name="Freeform 13">
            <a:extLst>
              <a:ext uri="{FF2B5EF4-FFF2-40B4-BE49-F238E27FC236}">
                <a16:creationId xmlns:a16="http://schemas.microsoft.com/office/drawing/2014/main" id="{87A305BB-80BC-8FB9-56ED-B7485540F348}"/>
              </a:ext>
            </a:extLst>
          </p:cNvPr>
          <p:cNvSpPr/>
          <p:nvPr/>
        </p:nvSpPr>
        <p:spPr>
          <a:xfrm>
            <a:off x="1000154" y="5891170"/>
            <a:ext cx="1970113" cy="439591"/>
          </a:xfrm>
          <a:custGeom>
            <a:avLst/>
            <a:gdLst/>
            <a:ahLst/>
            <a:cxnLst/>
            <a:rect l="l" t="t" r="r" b="b"/>
            <a:pathLst>
              <a:path w="1212799" h="270612">
                <a:moveTo>
                  <a:pt x="1009599" y="0"/>
                </a:moveTo>
                <a:cubicBezTo>
                  <a:pt x="1121823" y="0"/>
                  <a:pt x="1212799" y="60579"/>
                  <a:pt x="1212799" y="135306"/>
                </a:cubicBezTo>
                <a:cubicBezTo>
                  <a:pt x="1212799" y="210033"/>
                  <a:pt x="1121823" y="270612"/>
                  <a:pt x="1009599" y="270612"/>
                </a:cubicBezTo>
                <a:lnTo>
                  <a:pt x="203200" y="270612"/>
                </a:lnTo>
                <a:cubicBezTo>
                  <a:pt x="90976" y="270612"/>
                  <a:pt x="0" y="210033"/>
                  <a:pt x="0" y="135306"/>
                </a:cubicBezTo>
                <a:cubicBezTo>
                  <a:pt x="0" y="60579"/>
                  <a:pt x="90976" y="0"/>
                  <a:pt x="203200" y="0"/>
                </a:cubicBezTo>
                <a:close/>
              </a:path>
            </a:pathLst>
          </a:custGeom>
          <a:solidFill>
            <a:srgbClr val="5A827F"/>
          </a:solidFill>
        </p:spPr>
        <p:txBody>
          <a:bodyPr anchor="ctr"/>
          <a:lstStyle/>
          <a:p>
            <a:pPr algn="ctr" defTabSz="609630"/>
            <a:r>
              <a:rPr lang="en-GB" sz="1667" dirty="0">
                <a:solidFill>
                  <a:prstClr val="white"/>
                </a:solidFill>
                <a:latin typeface="Roboto" panose="02000000000000000000" pitchFamily="2" charset="0"/>
                <a:ea typeface="Roboto" panose="02000000000000000000" pitchFamily="2" charset="0"/>
                <a:cs typeface="Roboto" panose="02000000000000000000" pitchFamily="2" charset="0"/>
              </a:rPr>
              <a:t>For Patients</a:t>
            </a:r>
          </a:p>
        </p:txBody>
      </p:sp>
      <p:sp>
        <p:nvSpPr>
          <p:cNvPr id="80" name="Arrow: Right 79">
            <a:extLst>
              <a:ext uri="{FF2B5EF4-FFF2-40B4-BE49-F238E27FC236}">
                <a16:creationId xmlns:a16="http://schemas.microsoft.com/office/drawing/2014/main" id="{60A2AF10-B296-2246-17A6-9D7CBF8EED5D}"/>
              </a:ext>
            </a:extLst>
          </p:cNvPr>
          <p:cNvSpPr/>
          <p:nvPr/>
        </p:nvSpPr>
        <p:spPr>
          <a:xfrm>
            <a:off x="3673309" y="5218961"/>
            <a:ext cx="711200" cy="253084"/>
          </a:xfrm>
          <a:prstGeom prst="rightArrow">
            <a:avLst/>
          </a:prstGeom>
          <a:solidFill>
            <a:srgbClr val="72A4B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09630"/>
            <a:endParaRPr lang="en-GB" sz="1200" dirty="0">
              <a:solidFill>
                <a:prstClr val="white"/>
              </a:solidFill>
              <a:latin typeface="Calibri"/>
            </a:endParaRPr>
          </a:p>
        </p:txBody>
      </p:sp>
      <p:sp>
        <p:nvSpPr>
          <p:cNvPr id="81" name="TextBox 80">
            <a:extLst>
              <a:ext uri="{FF2B5EF4-FFF2-40B4-BE49-F238E27FC236}">
                <a16:creationId xmlns:a16="http://schemas.microsoft.com/office/drawing/2014/main" id="{AB0C246E-2442-FA75-E005-CE6269A72CDC}"/>
              </a:ext>
            </a:extLst>
          </p:cNvPr>
          <p:cNvSpPr txBox="1"/>
          <p:nvPr/>
        </p:nvSpPr>
        <p:spPr>
          <a:xfrm>
            <a:off x="81545" y="834378"/>
            <a:ext cx="8026556" cy="1375056"/>
          </a:xfrm>
          <a:prstGeom prst="rect">
            <a:avLst/>
          </a:prstGeom>
          <a:noFill/>
        </p:spPr>
        <p:txBody>
          <a:bodyPr wrap="none" rtlCol="0">
            <a:spAutoFit/>
          </a:bodyPr>
          <a:lstStyle/>
          <a:p>
            <a:pPr defTabSz="609630"/>
            <a:r>
              <a:rPr lang="en-GB" sz="1667" b="1" dirty="0">
                <a:solidFill>
                  <a:srgbClr val="0A4154"/>
                </a:solidFill>
                <a:latin typeface="Roboto" panose="02000000000000000000" pitchFamily="2" charset="0"/>
                <a:ea typeface="Roboto" panose="02000000000000000000" pitchFamily="2" charset="0"/>
                <a:cs typeface="Roboto" panose="02000000000000000000" pitchFamily="2" charset="0"/>
              </a:rPr>
              <a:t>Design: </a:t>
            </a:r>
            <a:r>
              <a:rPr lang="en-GB" sz="1667" dirty="0">
                <a:solidFill>
                  <a:srgbClr val="0A4154"/>
                </a:solidFill>
                <a:latin typeface="Roboto" panose="02000000000000000000" pitchFamily="2" charset="0"/>
                <a:ea typeface="Roboto" panose="02000000000000000000" pitchFamily="2" charset="0"/>
                <a:cs typeface="Roboto" panose="02000000000000000000" pitchFamily="2" charset="0"/>
              </a:rPr>
              <a:t>Cross-sectional study + Qualitative Component</a:t>
            </a:r>
          </a:p>
          <a:p>
            <a:pPr defTabSz="609630"/>
            <a:r>
              <a:rPr lang="en-GB" sz="1667" b="1" dirty="0">
                <a:solidFill>
                  <a:srgbClr val="0A4154"/>
                </a:solidFill>
                <a:latin typeface="Roboto" panose="02000000000000000000" pitchFamily="2" charset="0"/>
                <a:ea typeface="Roboto" panose="02000000000000000000" pitchFamily="2" charset="0"/>
                <a:cs typeface="Roboto" panose="02000000000000000000" pitchFamily="2" charset="0"/>
              </a:rPr>
              <a:t>Data Collection: </a:t>
            </a:r>
            <a:r>
              <a:rPr lang="en-GB" sz="1667" dirty="0">
                <a:solidFill>
                  <a:srgbClr val="0A4154"/>
                </a:solidFill>
                <a:latin typeface="Roboto" panose="02000000000000000000" pitchFamily="2" charset="0"/>
                <a:ea typeface="Roboto" panose="02000000000000000000" pitchFamily="2" charset="0"/>
                <a:cs typeface="Roboto" panose="02000000000000000000" pitchFamily="2" charset="0"/>
              </a:rPr>
              <a:t>An online survey</a:t>
            </a:r>
          </a:p>
          <a:p>
            <a:pPr defTabSz="609630"/>
            <a:r>
              <a:rPr lang="en-GB" sz="1667" b="1" dirty="0">
                <a:solidFill>
                  <a:srgbClr val="0A4154"/>
                </a:solidFill>
                <a:latin typeface="Roboto" panose="02000000000000000000" pitchFamily="2" charset="0"/>
                <a:ea typeface="Roboto" panose="02000000000000000000" pitchFamily="2" charset="0"/>
                <a:cs typeface="Roboto" panose="02000000000000000000" pitchFamily="2" charset="0"/>
              </a:rPr>
              <a:t>Population: </a:t>
            </a:r>
            <a:r>
              <a:rPr lang="en-GB" sz="1667" dirty="0">
                <a:solidFill>
                  <a:srgbClr val="0A4154"/>
                </a:solidFill>
                <a:latin typeface="Roboto" panose="02000000000000000000" pitchFamily="2" charset="0"/>
                <a:ea typeface="Roboto" panose="02000000000000000000" pitchFamily="2" charset="0"/>
                <a:cs typeface="Roboto" panose="02000000000000000000" pitchFamily="2" charset="0"/>
              </a:rPr>
              <a:t>Palliative care staff in Ireland (</a:t>
            </a:r>
            <a:r>
              <a:rPr lang="en-GB" sz="1667" i="1" dirty="0">
                <a:solidFill>
                  <a:srgbClr val="0A4154"/>
                </a:solidFill>
                <a:latin typeface="Roboto" panose="02000000000000000000" pitchFamily="2" charset="0"/>
                <a:ea typeface="Roboto" panose="02000000000000000000" pitchFamily="2" charset="0"/>
                <a:cs typeface="Roboto" panose="02000000000000000000" pitchFamily="2" charset="0"/>
              </a:rPr>
              <a:t>n = </a:t>
            </a:r>
            <a:r>
              <a:rPr lang="en-GB" sz="1667" dirty="0">
                <a:solidFill>
                  <a:srgbClr val="0A4154"/>
                </a:solidFill>
                <a:latin typeface="Roboto" panose="02000000000000000000" pitchFamily="2" charset="0"/>
                <a:ea typeface="Roboto" panose="02000000000000000000" pitchFamily="2" charset="0"/>
                <a:cs typeface="Roboto" panose="02000000000000000000" pitchFamily="2" charset="0"/>
              </a:rPr>
              <a:t>105, female = 90, Age range = 25-64)</a:t>
            </a:r>
          </a:p>
          <a:p>
            <a:pPr defTabSz="609630"/>
            <a:r>
              <a:rPr lang="en-GB" sz="1667" b="1" dirty="0">
                <a:solidFill>
                  <a:srgbClr val="0A4154"/>
                </a:solidFill>
                <a:latin typeface="Roboto" panose="02000000000000000000" pitchFamily="2" charset="0"/>
                <a:ea typeface="Roboto" panose="02000000000000000000" pitchFamily="2" charset="0"/>
                <a:cs typeface="Roboto" panose="02000000000000000000" pitchFamily="2" charset="0"/>
              </a:rPr>
              <a:t>Analysis: </a:t>
            </a:r>
            <a:r>
              <a:rPr lang="en-GB" sz="1667" dirty="0">
                <a:solidFill>
                  <a:srgbClr val="0A4154"/>
                </a:solidFill>
                <a:latin typeface="Roboto" panose="02000000000000000000" pitchFamily="2" charset="0"/>
                <a:ea typeface="Roboto" panose="02000000000000000000" pitchFamily="2" charset="0"/>
                <a:cs typeface="Roboto" panose="02000000000000000000" pitchFamily="2" charset="0"/>
              </a:rPr>
              <a:t>Quantitative</a:t>
            </a:r>
            <a:r>
              <a:rPr lang="en-GB" sz="1667" b="1" dirty="0">
                <a:solidFill>
                  <a:srgbClr val="0A4154"/>
                </a:solidFill>
                <a:latin typeface="Roboto" panose="02000000000000000000" pitchFamily="2" charset="0"/>
                <a:ea typeface="Roboto" panose="02000000000000000000" pitchFamily="2" charset="0"/>
                <a:cs typeface="Roboto" panose="02000000000000000000" pitchFamily="2" charset="0"/>
              </a:rPr>
              <a:t> </a:t>
            </a:r>
            <a:r>
              <a:rPr lang="en-GB" sz="1667" dirty="0">
                <a:solidFill>
                  <a:srgbClr val="0A4154"/>
                </a:solidFill>
                <a:latin typeface="Roboto" panose="02000000000000000000" pitchFamily="2" charset="0"/>
                <a:ea typeface="Roboto" panose="02000000000000000000" pitchFamily="2" charset="0"/>
                <a:cs typeface="Roboto" panose="02000000000000000000" pitchFamily="2" charset="0"/>
              </a:rPr>
              <a:t>(Group-comparisons, Correlations, Regression)</a:t>
            </a:r>
          </a:p>
          <a:p>
            <a:pPr defTabSz="609630"/>
            <a:r>
              <a:rPr lang="en-GB" sz="1667" dirty="0">
                <a:solidFill>
                  <a:srgbClr val="0A4154"/>
                </a:solidFill>
                <a:latin typeface="Roboto" panose="02000000000000000000" pitchFamily="2" charset="0"/>
                <a:ea typeface="Roboto" panose="02000000000000000000" pitchFamily="2" charset="0"/>
                <a:cs typeface="Roboto" panose="02000000000000000000" pitchFamily="2" charset="0"/>
              </a:rPr>
              <a:t>+ Qualitative (Thematic Analysis)</a:t>
            </a:r>
          </a:p>
        </p:txBody>
      </p:sp>
      <p:pic>
        <p:nvPicPr>
          <p:cNvPr id="86" name="Picture 38">
            <a:extLst>
              <a:ext uri="{FF2B5EF4-FFF2-40B4-BE49-F238E27FC236}">
                <a16:creationId xmlns:a16="http://schemas.microsoft.com/office/drawing/2014/main" id="{B39F9584-1AD3-03BF-16E3-78DE30F66100}"/>
              </a:ext>
            </a:extLst>
          </p:cNvPr>
          <p:cNvPicPr>
            <a:picLocks noChangeAspect="1"/>
          </p:cNvPicPr>
          <p:nvPr/>
        </p:nvPicPr>
        <p:blipFill>
          <a:blip r:embed="rId9"/>
          <a:srcRect l="9977" t="10052" r="10645" b="10685"/>
          <a:stretch>
            <a:fillRect/>
          </a:stretch>
        </p:blipFill>
        <p:spPr>
          <a:xfrm>
            <a:off x="9434757" y="218084"/>
            <a:ext cx="1981200" cy="1952282"/>
          </a:xfrm>
          <a:prstGeom prst="rect">
            <a:avLst/>
          </a:prstGeom>
        </p:spPr>
      </p:pic>
      <p:sp>
        <p:nvSpPr>
          <p:cNvPr id="87" name="TextBox 86">
            <a:extLst>
              <a:ext uri="{FF2B5EF4-FFF2-40B4-BE49-F238E27FC236}">
                <a16:creationId xmlns:a16="http://schemas.microsoft.com/office/drawing/2014/main" id="{A6D1B60A-232C-248A-3305-252DFC4B5574}"/>
              </a:ext>
            </a:extLst>
          </p:cNvPr>
          <p:cNvSpPr txBox="1"/>
          <p:nvPr/>
        </p:nvSpPr>
        <p:spPr>
          <a:xfrm>
            <a:off x="11141244" y="403580"/>
            <a:ext cx="1088760" cy="276999"/>
          </a:xfrm>
          <a:prstGeom prst="rect">
            <a:avLst/>
          </a:prstGeom>
          <a:noFill/>
        </p:spPr>
        <p:txBody>
          <a:bodyPr wrap="none" rtlCol="0">
            <a:spAutoFit/>
          </a:bodyPr>
          <a:lstStyle/>
          <a:p>
            <a:pPr defTabSz="609630"/>
            <a:r>
              <a:rPr lang="en-GB" sz="1200" dirty="0">
                <a:solidFill>
                  <a:prstClr val="black"/>
                </a:solidFill>
                <a:latin typeface="Roboto" panose="02000000000000000000" pitchFamily="2" charset="0"/>
                <a:ea typeface="Roboto" panose="02000000000000000000" pitchFamily="2" charset="0"/>
                <a:cs typeface="Roboto" panose="02000000000000000000" pitchFamily="2" charset="0"/>
              </a:rPr>
              <a:t>Nursing Staff</a:t>
            </a:r>
          </a:p>
        </p:txBody>
      </p:sp>
      <p:sp>
        <p:nvSpPr>
          <p:cNvPr id="88" name="TextBox 87">
            <a:extLst>
              <a:ext uri="{FF2B5EF4-FFF2-40B4-BE49-F238E27FC236}">
                <a16:creationId xmlns:a16="http://schemas.microsoft.com/office/drawing/2014/main" id="{54A01C15-A48F-0349-DE54-40FDB0069FE0}"/>
              </a:ext>
            </a:extLst>
          </p:cNvPr>
          <p:cNvSpPr txBox="1"/>
          <p:nvPr/>
        </p:nvSpPr>
        <p:spPr>
          <a:xfrm>
            <a:off x="8104936" y="115125"/>
            <a:ext cx="2031325" cy="276999"/>
          </a:xfrm>
          <a:prstGeom prst="rect">
            <a:avLst/>
          </a:prstGeom>
          <a:noFill/>
        </p:spPr>
        <p:txBody>
          <a:bodyPr wrap="none" rtlCol="0">
            <a:spAutoFit/>
          </a:bodyPr>
          <a:lstStyle/>
          <a:p>
            <a:pPr defTabSz="609630"/>
            <a:r>
              <a:rPr lang="en-GB" sz="1200" dirty="0">
                <a:solidFill>
                  <a:prstClr val="black"/>
                </a:solidFill>
                <a:latin typeface="Roboto" panose="02000000000000000000" pitchFamily="2" charset="0"/>
                <a:ea typeface="Roboto" panose="02000000000000000000" pitchFamily="2" charset="0"/>
                <a:cs typeface="Roboto" panose="02000000000000000000" pitchFamily="2" charset="0"/>
              </a:rPr>
              <a:t>Allied Health Professionals</a:t>
            </a:r>
          </a:p>
        </p:txBody>
      </p:sp>
      <p:sp>
        <p:nvSpPr>
          <p:cNvPr id="89" name="TextBox 88">
            <a:extLst>
              <a:ext uri="{FF2B5EF4-FFF2-40B4-BE49-F238E27FC236}">
                <a16:creationId xmlns:a16="http://schemas.microsoft.com/office/drawing/2014/main" id="{15E9CA26-AB0C-CFD0-A73B-97BD811BC353}"/>
              </a:ext>
            </a:extLst>
          </p:cNvPr>
          <p:cNvSpPr txBox="1"/>
          <p:nvPr/>
        </p:nvSpPr>
        <p:spPr>
          <a:xfrm>
            <a:off x="8208086" y="1989574"/>
            <a:ext cx="1879041" cy="276999"/>
          </a:xfrm>
          <a:prstGeom prst="rect">
            <a:avLst/>
          </a:prstGeom>
          <a:noFill/>
        </p:spPr>
        <p:txBody>
          <a:bodyPr wrap="none" rtlCol="0">
            <a:spAutoFit/>
          </a:bodyPr>
          <a:lstStyle/>
          <a:p>
            <a:pPr defTabSz="609630"/>
            <a:r>
              <a:rPr lang="en-GB" sz="1200" dirty="0">
                <a:solidFill>
                  <a:prstClr val="black"/>
                </a:solidFill>
                <a:latin typeface="Roboto" panose="02000000000000000000" pitchFamily="2" charset="0"/>
                <a:ea typeface="Roboto" panose="02000000000000000000" pitchFamily="2" charset="0"/>
                <a:cs typeface="Roboto" panose="02000000000000000000" pitchFamily="2" charset="0"/>
              </a:rPr>
              <a:t>Doctors and Consultants</a:t>
            </a:r>
          </a:p>
        </p:txBody>
      </p:sp>
      <p:sp>
        <p:nvSpPr>
          <p:cNvPr id="90" name="TextBox 89">
            <a:extLst>
              <a:ext uri="{FF2B5EF4-FFF2-40B4-BE49-F238E27FC236}">
                <a16:creationId xmlns:a16="http://schemas.microsoft.com/office/drawing/2014/main" id="{FDF800E3-8241-7D9D-5CE3-5FDFD6557BC3}"/>
              </a:ext>
            </a:extLst>
          </p:cNvPr>
          <p:cNvSpPr txBox="1"/>
          <p:nvPr/>
        </p:nvSpPr>
        <p:spPr>
          <a:xfrm>
            <a:off x="9804761" y="1578804"/>
            <a:ext cx="596638" cy="276999"/>
          </a:xfrm>
          <a:prstGeom prst="rect">
            <a:avLst/>
          </a:prstGeom>
          <a:noFill/>
        </p:spPr>
        <p:txBody>
          <a:bodyPr wrap="none" rtlCol="0">
            <a:spAutoFit/>
          </a:bodyPr>
          <a:lstStyle/>
          <a:p>
            <a:pPr defTabSz="609630"/>
            <a:r>
              <a:rPr lang="en-GB" sz="1200" dirty="0">
                <a:solidFill>
                  <a:prstClr val="black"/>
                </a:solidFill>
                <a:latin typeface="Roboto" panose="02000000000000000000" pitchFamily="2" charset="0"/>
                <a:ea typeface="Roboto" panose="02000000000000000000" pitchFamily="2" charset="0"/>
                <a:cs typeface="Roboto" panose="02000000000000000000" pitchFamily="2" charset="0"/>
              </a:rPr>
              <a:t>21.9%</a:t>
            </a:r>
          </a:p>
        </p:txBody>
      </p:sp>
      <p:sp>
        <p:nvSpPr>
          <p:cNvPr id="91" name="TextBox 90">
            <a:extLst>
              <a:ext uri="{FF2B5EF4-FFF2-40B4-BE49-F238E27FC236}">
                <a16:creationId xmlns:a16="http://schemas.microsoft.com/office/drawing/2014/main" id="{3199A089-0086-80EE-8F5E-4FA957953DCD}"/>
              </a:ext>
            </a:extLst>
          </p:cNvPr>
          <p:cNvSpPr txBox="1"/>
          <p:nvPr/>
        </p:nvSpPr>
        <p:spPr>
          <a:xfrm>
            <a:off x="9804761" y="742936"/>
            <a:ext cx="596638" cy="276999"/>
          </a:xfrm>
          <a:prstGeom prst="rect">
            <a:avLst/>
          </a:prstGeom>
          <a:noFill/>
        </p:spPr>
        <p:txBody>
          <a:bodyPr wrap="none" rtlCol="0">
            <a:spAutoFit/>
          </a:bodyPr>
          <a:lstStyle/>
          <a:p>
            <a:pPr defTabSz="609630"/>
            <a:r>
              <a:rPr lang="en-GB" sz="1200" dirty="0">
                <a:solidFill>
                  <a:prstClr val="black"/>
                </a:solidFill>
                <a:latin typeface="Roboto" panose="02000000000000000000" pitchFamily="2" charset="0"/>
                <a:ea typeface="Roboto" panose="02000000000000000000" pitchFamily="2" charset="0"/>
                <a:cs typeface="Roboto" panose="02000000000000000000" pitchFamily="2" charset="0"/>
              </a:rPr>
              <a:t>29.5%</a:t>
            </a:r>
          </a:p>
        </p:txBody>
      </p:sp>
      <p:sp>
        <p:nvSpPr>
          <p:cNvPr id="92" name="TextBox 91">
            <a:extLst>
              <a:ext uri="{FF2B5EF4-FFF2-40B4-BE49-F238E27FC236}">
                <a16:creationId xmlns:a16="http://schemas.microsoft.com/office/drawing/2014/main" id="{7A8AB07C-3381-FF49-1295-5B592EC72578}"/>
              </a:ext>
            </a:extLst>
          </p:cNvPr>
          <p:cNvSpPr txBox="1"/>
          <p:nvPr/>
        </p:nvSpPr>
        <p:spPr>
          <a:xfrm>
            <a:off x="10718800" y="1071114"/>
            <a:ext cx="596638" cy="276999"/>
          </a:xfrm>
          <a:prstGeom prst="rect">
            <a:avLst/>
          </a:prstGeom>
          <a:noFill/>
        </p:spPr>
        <p:txBody>
          <a:bodyPr wrap="none" rtlCol="0">
            <a:spAutoFit/>
          </a:bodyPr>
          <a:lstStyle/>
          <a:p>
            <a:pPr defTabSz="609630"/>
            <a:r>
              <a:rPr lang="en-GB" sz="1200" dirty="0">
                <a:solidFill>
                  <a:prstClr val="black"/>
                </a:solidFill>
                <a:latin typeface="Roboto" panose="02000000000000000000" pitchFamily="2" charset="0"/>
                <a:ea typeface="Roboto" panose="02000000000000000000" pitchFamily="2" charset="0"/>
                <a:cs typeface="Roboto" panose="02000000000000000000" pitchFamily="2" charset="0"/>
              </a:rPr>
              <a:t>48.6%</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26685" y="0"/>
            <a:ext cx="12242849" cy="6915249"/>
          </a:xfrm>
          <a:custGeom>
            <a:avLst/>
            <a:gdLst/>
            <a:ahLst/>
            <a:cxnLst/>
            <a:rect l="l" t="t" r="r" b="b"/>
            <a:pathLst>
              <a:path w="18364274" h="10372874">
                <a:moveTo>
                  <a:pt x="0" y="0"/>
                </a:moveTo>
                <a:lnTo>
                  <a:pt x="18364275" y="0"/>
                </a:lnTo>
                <a:lnTo>
                  <a:pt x="18364275" y="10372874"/>
                </a:lnTo>
                <a:lnTo>
                  <a:pt x="0" y="10372874"/>
                </a:lnTo>
                <a:lnTo>
                  <a:pt x="0" y="0"/>
                </a:lnTo>
                <a:close/>
              </a:path>
            </a:pathLst>
          </a:custGeom>
          <a:blipFill>
            <a:blip r:embed="rId3">
              <a:extLst>
                <a:ext uri="{96DAC541-7B7A-43D3-8B79-37D633B846F1}">
                  <asvg:svgBlip xmlns:asvg="http://schemas.microsoft.com/office/drawing/2016/SVG/main" r:embed="rId4"/>
                </a:ext>
              </a:extLst>
            </a:blip>
            <a:stretch>
              <a:fillRect l="-358" t="-1137" r="-28581" b="-27112"/>
            </a:stretch>
          </a:blipFill>
        </p:spPr>
        <p:txBody>
          <a:bodyPr/>
          <a:lstStyle/>
          <a:p>
            <a:pPr defTabSz="609630"/>
            <a:endParaRPr lang="en-GB" sz="1200" dirty="0">
              <a:solidFill>
                <a:prstClr val="black"/>
              </a:solidFill>
              <a:latin typeface="Calibri"/>
            </a:endParaRPr>
          </a:p>
        </p:txBody>
      </p:sp>
      <p:sp>
        <p:nvSpPr>
          <p:cNvPr id="9" name="Freeform 9"/>
          <p:cNvSpPr/>
          <p:nvPr/>
        </p:nvSpPr>
        <p:spPr>
          <a:xfrm rot="-1059711">
            <a:off x="-3541718" y="-2804753"/>
            <a:ext cx="8921471" cy="6082821"/>
          </a:xfrm>
          <a:custGeom>
            <a:avLst/>
            <a:gdLst/>
            <a:ahLst/>
            <a:cxnLst/>
            <a:rect l="l" t="t" r="r" b="b"/>
            <a:pathLst>
              <a:path w="13382206" h="9124231">
                <a:moveTo>
                  <a:pt x="0" y="0"/>
                </a:moveTo>
                <a:lnTo>
                  <a:pt x="13382206" y="0"/>
                </a:lnTo>
                <a:lnTo>
                  <a:pt x="13382206" y="9124231"/>
                </a:lnTo>
                <a:lnTo>
                  <a:pt x="0" y="9124231"/>
                </a:lnTo>
                <a:lnTo>
                  <a:pt x="0" y="0"/>
                </a:lnTo>
                <a:close/>
              </a:path>
            </a:pathLst>
          </a:custGeom>
          <a:blipFill>
            <a:blip r:embed="rId5">
              <a:alphaModFix amt="37000"/>
              <a:extLst>
                <a:ext uri="{96DAC541-7B7A-43D3-8B79-37D633B846F1}">
                  <asvg:svgBlip xmlns:asvg="http://schemas.microsoft.com/office/drawing/2016/SVG/main" r:embed="rId6"/>
                </a:ext>
              </a:extLst>
            </a:blip>
            <a:stretch>
              <a:fillRect/>
            </a:stretch>
          </a:blipFill>
        </p:spPr>
        <p:txBody>
          <a:bodyPr/>
          <a:lstStyle/>
          <a:p>
            <a:pPr defTabSz="609630"/>
            <a:endParaRPr lang="en-IE" sz="1200">
              <a:solidFill>
                <a:prstClr val="black"/>
              </a:solidFill>
              <a:latin typeface="Calibri"/>
            </a:endParaRPr>
          </a:p>
        </p:txBody>
      </p:sp>
      <p:sp>
        <p:nvSpPr>
          <p:cNvPr id="14" name="AutoShape 14"/>
          <p:cNvSpPr/>
          <p:nvPr/>
        </p:nvSpPr>
        <p:spPr>
          <a:xfrm flipH="1">
            <a:off x="8178800" y="0"/>
            <a:ext cx="0" cy="6915249"/>
          </a:xfrm>
          <a:prstGeom prst="line">
            <a:avLst/>
          </a:prstGeom>
          <a:ln w="38100" cap="flat">
            <a:solidFill>
              <a:srgbClr val="275966"/>
            </a:solidFill>
            <a:prstDash val="solid"/>
            <a:headEnd type="none" w="sm" len="sm"/>
            <a:tailEnd type="none" w="sm" len="sm"/>
          </a:ln>
        </p:spPr>
        <p:txBody>
          <a:bodyPr/>
          <a:lstStyle/>
          <a:p>
            <a:pPr defTabSz="609630"/>
            <a:endParaRPr lang="en-IE" sz="1200">
              <a:solidFill>
                <a:prstClr val="black"/>
              </a:solidFill>
              <a:latin typeface="Calibri"/>
            </a:endParaRPr>
          </a:p>
        </p:txBody>
      </p:sp>
      <p:sp>
        <p:nvSpPr>
          <p:cNvPr id="15" name="Freeform 15"/>
          <p:cNvSpPr/>
          <p:nvPr/>
        </p:nvSpPr>
        <p:spPr>
          <a:xfrm>
            <a:off x="224590" y="4611894"/>
            <a:ext cx="3158227" cy="2005474"/>
          </a:xfrm>
          <a:custGeom>
            <a:avLst/>
            <a:gdLst/>
            <a:ahLst/>
            <a:cxnLst/>
            <a:rect l="l" t="t" r="r" b="b"/>
            <a:pathLst>
              <a:path w="4737341" h="3008211">
                <a:moveTo>
                  <a:pt x="0" y="0"/>
                </a:moveTo>
                <a:lnTo>
                  <a:pt x="4737341" y="0"/>
                </a:lnTo>
                <a:lnTo>
                  <a:pt x="4737341" y="3008212"/>
                </a:lnTo>
                <a:lnTo>
                  <a:pt x="0" y="3008212"/>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txBody>
          <a:bodyPr/>
          <a:lstStyle/>
          <a:p>
            <a:pPr defTabSz="609630"/>
            <a:endParaRPr lang="en-IE" sz="1200">
              <a:solidFill>
                <a:prstClr val="black"/>
              </a:solidFill>
              <a:latin typeface="Calibri"/>
            </a:endParaRPr>
          </a:p>
        </p:txBody>
      </p:sp>
      <p:sp>
        <p:nvSpPr>
          <p:cNvPr id="16" name="TextBox 16"/>
          <p:cNvSpPr txBox="1"/>
          <p:nvPr/>
        </p:nvSpPr>
        <p:spPr>
          <a:xfrm>
            <a:off x="224589" y="223957"/>
            <a:ext cx="2163011" cy="718145"/>
          </a:xfrm>
          <a:prstGeom prst="rect">
            <a:avLst/>
          </a:prstGeom>
        </p:spPr>
        <p:txBody>
          <a:bodyPr wrap="square" lIns="0" tIns="0" rIns="0" bIns="0" rtlCol="0" anchor="t">
            <a:spAutoFit/>
          </a:bodyPr>
          <a:lstStyle/>
          <a:p>
            <a:pPr defTabSz="609630">
              <a:lnSpc>
                <a:spcPts val="5600"/>
              </a:lnSpc>
            </a:pPr>
            <a:r>
              <a:rPr lang="en-US" sz="4667" dirty="0">
                <a:solidFill>
                  <a:srgbClr val="000000"/>
                </a:solidFill>
                <a:latin typeface="Tomorrow"/>
                <a:ea typeface="Tomorrow"/>
                <a:cs typeface="Tomorrow"/>
                <a:sym typeface="Tomorrow"/>
              </a:rPr>
              <a:t>Results</a:t>
            </a:r>
          </a:p>
        </p:txBody>
      </p:sp>
      <p:sp>
        <p:nvSpPr>
          <p:cNvPr id="20" name="TextBox 20"/>
          <p:cNvSpPr txBox="1"/>
          <p:nvPr/>
        </p:nvSpPr>
        <p:spPr>
          <a:xfrm>
            <a:off x="520335" y="4950634"/>
            <a:ext cx="2566737" cy="1595565"/>
          </a:xfrm>
          <a:prstGeom prst="rect">
            <a:avLst/>
          </a:prstGeom>
        </p:spPr>
        <p:txBody>
          <a:bodyPr lIns="0" tIns="0" rIns="0" bIns="0" rtlCol="0" anchor="t">
            <a:spAutoFit/>
          </a:bodyPr>
          <a:lstStyle/>
          <a:p>
            <a:pPr algn="ctr" defTabSz="609630">
              <a:lnSpc>
                <a:spcPts val="2053"/>
              </a:lnSpc>
              <a:spcBef>
                <a:spcPct val="0"/>
              </a:spcBef>
            </a:pPr>
            <a:r>
              <a:rPr lang="en-US" sz="1467" dirty="0">
                <a:solidFill>
                  <a:srgbClr val="000000"/>
                </a:solidFill>
                <a:latin typeface="Roboto"/>
                <a:ea typeface="Roboto"/>
                <a:cs typeface="Roboto"/>
                <a:sym typeface="Roboto"/>
              </a:rPr>
              <a:t>I think it makes sense to plan for future care if you are sick or elderly, however, it is not something I dwell on while I am young and healthy. (Participant 82)</a:t>
            </a:r>
          </a:p>
        </p:txBody>
      </p:sp>
      <p:sp>
        <p:nvSpPr>
          <p:cNvPr id="21" name="Freeform 21"/>
          <p:cNvSpPr/>
          <p:nvPr/>
        </p:nvSpPr>
        <p:spPr>
          <a:xfrm>
            <a:off x="4171838" y="4611894"/>
            <a:ext cx="3158227" cy="2005474"/>
          </a:xfrm>
          <a:custGeom>
            <a:avLst/>
            <a:gdLst/>
            <a:ahLst/>
            <a:cxnLst/>
            <a:rect l="l" t="t" r="r" b="b"/>
            <a:pathLst>
              <a:path w="4737341" h="3008211">
                <a:moveTo>
                  <a:pt x="0" y="0"/>
                </a:moveTo>
                <a:lnTo>
                  <a:pt x="4737341" y="0"/>
                </a:lnTo>
                <a:lnTo>
                  <a:pt x="4737341" y="3008212"/>
                </a:lnTo>
                <a:lnTo>
                  <a:pt x="0" y="3008212"/>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txBody>
          <a:bodyPr/>
          <a:lstStyle/>
          <a:p>
            <a:pPr defTabSz="609630"/>
            <a:endParaRPr lang="en-IE" sz="1200">
              <a:solidFill>
                <a:prstClr val="black"/>
              </a:solidFill>
              <a:latin typeface="Calibri"/>
            </a:endParaRPr>
          </a:p>
        </p:txBody>
      </p:sp>
      <p:sp>
        <p:nvSpPr>
          <p:cNvPr id="22" name="TextBox 22"/>
          <p:cNvSpPr txBox="1"/>
          <p:nvPr/>
        </p:nvSpPr>
        <p:spPr>
          <a:xfrm>
            <a:off x="4340361" y="5033874"/>
            <a:ext cx="2821181" cy="1595565"/>
          </a:xfrm>
          <a:prstGeom prst="rect">
            <a:avLst/>
          </a:prstGeom>
        </p:spPr>
        <p:txBody>
          <a:bodyPr lIns="0" tIns="0" rIns="0" bIns="0" rtlCol="0" anchor="t">
            <a:spAutoFit/>
          </a:bodyPr>
          <a:lstStyle/>
          <a:p>
            <a:pPr algn="ctr" defTabSz="609630">
              <a:lnSpc>
                <a:spcPts val="2053"/>
              </a:lnSpc>
              <a:spcBef>
                <a:spcPct val="0"/>
              </a:spcBef>
            </a:pPr>
            <a:r>
              <a:rPr lang="en-US" sz="1467" dirty="0">
                <a:solidFill>
                  <a:srgbClr val="000000"/>
                </a:solidFill>
                <a:latin typeface="Roboto"/>
                <a:ea typeface="Roboto"/>
                <a:cs typeface="Roboto"/>
                <a:sym typeface="Roboto"/>
              </a:rPr>
              <a:t>Planning for others as part of work is a very important role as a palliative care CNS in the community. </a:t>
            </a:r>
          </a:p>
          <a:p>
            <a:pPr algn="ctr" defTabSz="609630">
              <a:lnSpc>
                <a:spcPts val="2053"/>
              </a:lnSpc>
              <a:spcBef>
                <a:spcPct val="0"/>
              </a:spcBef>
            </a:pPr>
            <a:r>
              <a:rPr lang="en-US" sz="1467" dirty="0">
                <a:solidFill>
                  <a:srgbClr val="000000"/>
                </a:solidFill>
                <a:latin typeface="Roboto"/>
                <a:ea typeface="Roboto"/>
                <a:cs typeface="Roboto"/>
                <a:sym typeface="Roboto"/>
              </a:rPr>
              <a:t>(Participant 11)</a:t>
            </a:r>
          </a:p>
          <a:p>
            <a:pPr algn="ctr" defTabSz="609630">
              <a:lnSpc>
                <a:spcPts val="2053"/>
              </a:lnSpc>
              <a:spcBef>
                <a:spcPct val="0"/>
              </a:spcBef>
            </a:pPr>
            <a:endParaRPr lang="en-US" sz="1467" dirty="0">
              <a:solidFill>
                <a:srgbClr val="000000"/>
              </a:solidFill>
              <a:latin typeface="Roboto"/>
              <a:ea typeface="Roboto"/>
              <a:cs typeface="Roboto"/>
              <a:sym typeface="Roboto"/>
            </a:endParaRPr>
          </a:p>
        </p:txBody>
      </p:sp>
      <p:sp>
        <p:nvSpPr>
          <p:cNvPr id="25" name="Freeform 7">
            <a:extLst>
              <a:ext uri="{FF2B5EF4-FFF2-40B4-BE49-F238E27FC236}">
                <a16:creationId xmlns:a16="http://schemas.microsoft.com/office/drawing/2014/main" id="{480D431D-5275-0F37-A2F4-3360523A1EDC}"/>
              </a:ext>
            </a:extLst>
          </p:cNvPr>
          <p:cNvSpPr/>
          <p:nvPr/>
        </p:nvSpPr>
        <p:spPr>
          <a:xfrm>
            <a:off x="8764933" y="456602"/>
            <a:ext cx="3165339" cy="1399571"/>
          </a:xfrm>
          <a:custGeom>
            <a:avLst/>
            <a:gdLst/>
            <a:ahLst/>
            <a:cxnLst/>
            <a:rect l="l" t="t" r="r" b="b"/>
            <a:pathLst>
              <a:path w="646139" h="244825">
                <a:moveTo>
                  <a:pt x="26089" y="0"/>
                </a:moveTo>
                <a:lnTo>
                  <a:pt x="620050" y="0"/>
                </a:lnTo>
                <a:cubicBezTo>
                  <a:pt x="634459" y="0"/>
                  <a:pt x="646139" y="11680"/>
                  <a:pt x="646139" y="26089"/>
                </a:cubicBezTo>
                <a:lnTo>
                  <a:pt x="646139" y="218736"/>
                </a:lnTo>
                <a:cubicBezTo>
                  <a:pt x="646139" y="233144"/>
                  <a:pt x="634459" y="244825"/>
                  <a:pt x="620050" y="244825"/>
                </a:cubicBezTo>
                <a:lnTo>
                  <a:pt x="26089" y="244825"/>
                </a:lnTo>
                <a:cubicBezTo>
                  <a:pt x="11680" y="244825"/>
                  <a:pt x="0" y="233144"/>
                  <a:pt x="0" y="218736"/>
                </a:cubicBezTo>
                <a:lnTo>
                  <a:pt x="0" y="26089"/>
                </a:lnTo>
                <a:cubicBezTo>
                  <a:pt x="0" y="11680"/>
                  <a:pt x="11680" y="0"/>
                  <a:pt x="26089" y="0"/>
                </a:cubicBezTo>
                <a:close/>
              </a:path>
            </a:pathLst>
          </a:custGeom>
          <a:solidFill>
            <a:srgbClr val="FFFFFF"/>
          </a:solidFill>
        </p:spPr>
        <p:txBody>
          <a:bodyPr anchor="ctr"/>
          <a:lstStyle/>
          <a:p>
            <a:pPr defTabSz="609630"/>
            <a:r>
              <a:rPr lang="en-US" sz="1667" dirty="0">
                <a:solidFill>
                  <a:srgbClr val="0A4154"/>
                </a:solidFill>
                <a:latin typeface="Roboto" panose="02000000000000000000" pitchFamily="2" charset="0"/>
                <a:ea typeface="Roboto" panose="02000000000000000000" pitchFamily="2" charset="0"/>
                <a:cs typeface="Roboto" panose="02000000000000000000" pitchFamily="2" charset="0"/>
              </a:rPr>
              <a:t>Palliative care staff frequently discussed future care preferences (80.4%) and surrogate decision makers (74.5%) with patients.</a:t>
            </a:r>
            <a:endParaRPr lang="en-GB" sz="1667" dirty="0">
              <a:solidFill>
                <a:srgbClr val="0A4154"/>
              </a:solidFill>
              <a:latin typeface="Roboto" panose="02000000000000000000" pitchFamily="2" charset="0"/>
              <a:ea typeface="Roboto" panose="02000000000000000000" pitchFamily="2" charset="0"/>
              <a:cs typeface="Roboto" panose="02000000000000000000" pitchFamily="2" charset="0"/>
            </a:endParaRPr>
          </a:p>
        </p:txBody>
      </p:sp>
      <p:sp>
        <p:nvSpPr>
          <p:cNvPr id="27" name="Freeform 7">
            <a:extLst>
              <a:ext uri="{FF2B5EF4-FFF2-40B4-BE49-F238E27FC236}">
                <a16:creationId xmlns:a16="http://schemas.microsoft.com/office/drawing/2014/main" id="{9962ED5D-1327-D93C-4D76-F31D59D83944}"/>
              </a:ext>
            </a:extLst>
          </p:cNvPr>
          <p:cNvSpPr/>
          <p:nvPr/>
        </p:nvSpPr>
        <p:spPr>
          <a:xfrm>
            <a:off x="8764933" y="2117997"/>
            <a:ext cx="3165339" cy="1144851"/>
          </a:xfrm>
          <a:custGeom>
            <a:avLst/>
            <a:gdLst/>
            <a:ahLst/>
            <a:cxnLst/>
            <a:rect l="l" t="t" r="r" b="b"/>
            <a:pathLst>
              <a:path w="646139" h="244825">
                <a:moveTo>
                  <a:pt x="26089" y="0"/>
                </a:moveTo>
                <a:lnTo>
                  <a:pt x="620050" y="0"/>
                </a:lnTo>
                <a:cubicBezTo>
                  <a:pt x="634459" y="0"/>
                  <a:pt x="646139" y="11680"/>
                  <a:pt x="646139" y="26089"/>
                </a:cubicBezTo>
                <a:lnTo>
                  <a:pt x="646139" y="218736"/>
                </a:lnTo>
                <a:cubicBezTo>
                  <a:pt x="646139" y="233144"/>
                  <a:pt x="634459" y="244825"/>
                  <a:pt x="620050" y="244825"/>
                </a:cubicBezTo>
                <a:lnTo>
                  <a:pt x="26089" y="244825"/>
                </a:lnTo>
                <a:cubicBezTo>
                  <a:pt x="11680" y="244825"/>
                  <a:pt x="0" y="233144"/>
                  <a:pt x="0" y="218736"/>
                </a:cubicBezTo>
                <a:lnTo>
                  <a:pt x="0" y="26089"/>
                </a:lnTo>
                <a:cubicBezTo>
                  <a:pt x="0" y="11680"/>
                  <a:pt x="11680" y="0"/>
                  <a:pt x="26089" y="0"/>
                </a:cubicBezTo>
                <a:close/>
              </a:path>
            </a:pathLst>
          </a:custGeom>
          <a:solidFill>
            <a:srgbClr val="FFFFFF"/>
          </a:solidFill>
        </p:spPr>
        <p:txBody>
          <a:bodyPr anchor="ctr"/>
          <a:lstStyle/>
          <a:p>
            <a:pPr defTabSz="609630"/>
            <a:r>
              <a:rPr lang="en-US" sz="1667" dirty="0">
                <a:solidFill>
                  <a:srgbClr val="0A4154"/>
                </a:solidFill>
                <a:latin typeface="Roboto" panose="02000000000000000000" pitchFamily="2" charset="0"/>
                <a:ea typeface="Roboto" panose="02000000000000000000" pitchFamily="2" charset="0"/>
                <a:cs typeface="Roboto" panose="02000000000000000000" pitchFamily="2" charset="0"/>
              </a:rPr>
              <a:t>Doctors and consultants engaged in ACP for patients more frequently than nurses and allied health professionals</a:t>
            </a:r>
            <a:r>
              <a:rPr lang="en-US" sz="1667" dirty="0">
                <a:solidFill>
                  <a:prstClr val="black"/>
                </a:solidFill>
                <a:latin typeface="Roboto" panose="02000000000000000000" pitchFamily="2" charset="0"/>
                <a:ea typeface="Roboto" panose="02000000000000000000" pitchFamily="2" charset="0"/>
                <a:cs typeface="Roboto" panose="02000000000000000000" pitchFamily="2" charset="0"/>
              </a:rPr>
              <a:t>.</a:t>
            </a:r>
            <a:endParaRPr lang="en-GB" sz="1667" dirty="0">
              <a:solidFill>
                <a:prstClr val="black"/>
              </a:solidFill>
              <a:latin typeface="Roboto" panose="02000000000000000000" pitchFamily="2" charset="0"/>
              <a:ea typeface="Roboto" panose="02000000000000000000" pitchFamily="2" charset="0"/>
              <a:cs typeface="Roboto" panose="02000000000000000000" pitchFamily="2" charset="0"/>
            </a:endParaRPr>
          </a:p>
        </p:txBody>
      </p:sp>
      <p:sp>
        <p:nvSpPr>
          <p:cNvPr id="28" name="Freeform 7">
            <a:extLst>
              <a:ext uri="{FF2B5EF4-FFF2-40B4-BE49-F238E27FC236}">
                <a16:creationId xmlns:a16="http://schemas.microsoft.com/office/drawing/2014/main" id="{CFF150EA-4C9D-1963-15B9-B3A095772F9E}"/>
              </a:ext>
            </a:extLst>
          </p:cNvPr>
          <p:cNvSpPr/>
          <p:nvPr/>
        </p:nvSpPr>
        <p:spPr>
          <a:xfrm>
            <a:off x="8764933" y="3524672"/>
            <a:ext cx="3165339" cy="1133111"/>
          </a:xfrm>
          <a:custGeom>
            <a:avLst/>
            <a:gdLst/>
            <a:ahLst/>
            <a:cxnLst/>
            <a:rect l="l" t="t" r="r" b="b"/>
            <a:pathLst>
              <a:path w="646139" h="244825">
                <a:moveTo>
                  <a:pt x="26089" y="0"/>
                </a:moveTo>
                <a:lnTo>
                  <a:pt x="620050" y="0"/>
                </a:lnTo>
                <a:cubicBezTo>
                  <a:pt x="634459" y="0"/>
                  <a:pt x="646139" y="11680"/>
                  <a:pt x="646139" y="26089"/>
                </a:cubicBezTo>
                <a:lnTo>
                  <a:pt x="646139" y="218736"/>
                </a:lnTo>
                <a:cubicBezTo>
                  <a:pt x="646139" y="233144"/>
                  <a:pt x="634459" y="244825"/>
                  <a:pt x="620050" y="244825"/>
                </a:cubicBezTo>
                <a:lnTo>
                  <a:pt x="26089" y="244825"/>
                </a:lnTo>
                <a:cubicBezTo>
                  <a:pt x="11680" y="244825"/>
                  <a:pt x="0" y="233144"/>
                  <a:pt x="0" y="218736"/>
                </a:cubicBezTo>
                <a:lnTo>
                  <a:pt x="0" y="26089"/>
                </a:lnTo>
                <a:cubicBezTo>
                  <a:pt x="0" y="11680"/>
                  <a:pt x="11680" y="0"/>
                  <a:pt x="26089" y="0"/>
                </a:cubicBezTo>
                <a:close/>
              </a:path>
            </a:pathLst>
          </a:custGeom>
          <a:solidFill>
            <a:srgbClr val="FFFFFF"/>
          </a:solidFill>
        </p:spPr>
        <p:txBody>
          <a:bodyPr anchor="ctr"/>
          <a:lstStyle/>
          <a:p>
            <a:pPr defTabSz="609630"/>
            <a:r>
              <a:rPr lang="en-US" sz="1667" dirty="0">
                <a:solidFill>
                  <a:srgbClr val="0A4154"/>
                </a:solidFill>
                <a:latin typeface="Roboto" panose="02000000000000000000" pitchFamily="2" charset="0"/>
                <a:ea typeface="Roboto" panose="02000000000000000000" pitchFamily="2" charset="0"/>
                <a:cs typeface="Roboto" panose="02000000000000000000" pitchFamily="2" charset="0"/>
              </a:rPr>
              <a:t>Discussions of future care were more common than documentation completion across contexts.</a:t>
            </a:r>
            <a:endParaRPr lang="en-GB" sz="1667" dirty="0">
              <a:solidFill>
                <a:srgbClr val="0A4154"/>
              </a:solidFill>
              <a:latin typeface="Roboto" panose="02000000000000000000" pitchFamily="2" charset="0"/>
              <a:ea typeface="Roboto" panose="02000000000000000000" pitchFamily="2" charset="0"/>
              <a:cs typeface="Roboto" panose="02000000000000000000" pitchFamily="2" charset="0"/>
            </a:endParaRPr>
          </a:p>
        </p:txBody>
      </p:sp>
      <p:sp>
        <p:nvSpPr>
          <p:cNvPr id="29" name="Freeform 7">
            <a:extLst>
              <a:ext uri="{FF2B5EF4-FFF2-40B4-BE49-F238E27FC236}">
                <a16:creationId xmlns:a16="http://schemas.microsoft.com/office/drawing/2014/main" id="{FAD4682B-AD6D-2412-AEDF-B68B4B6B9C89}"/>
              </a:ext>
            </a:extLst>
          </p:cNvPr>
          <p:cNvSpPr/>
          <p:nvPr/>
        </p:nvSpPr>
        <p:spPr>
          <a:xfrm>
            <a:off x="8764933" y="4919607"/>
            <a:ext cx="3165339" cy="1590179"/>
          </a:xfrm>
          <a:custGeom>
            <a:avLst/>
            <a:gdLst/>
            <a:ahLst/>
            <a:cxnLst/>
            <a:rect l="l" t="t" r="r" b="b"/>
            <a:pathLst>
              <a:path w="646139" h="244825">
                <a:moveTo>
                  <a:pt x="26089" y="0"/>
                </a:moveTo>
                <a:lnTo>
                  <a:pt x="620050" y="0"/>
                </a:lnTo>
                <a:cubicBezTo>
                  <a:pt x="634459" y="0"/>
                  <a:pt x="646139" y="11680"/>
                  <a:pt x="646139" y="26089"/>
                </a:cubicBezTo>
                <a:lnTo>
                  <a:pt x="646139" y="218736"/>
                </a:lnTo>
                <a:cubicBezTo>
                  <a:pt x="646139" y="233144"/>
                  <a:pt x="634459" y="244825"/>
                  <a:pt x="620050" y="244825"/>
                </a:cubicBezTo>
                <a:lnTo>
                  <a:pt x="26089" y="244825"/>
                </a:lnTo>
                <a:cubicBezTo>
                  <a:pt x="11680" y="244825"/>
                  <a:pt x="0" y="233144"/>
                  <a:pt x="0" y="218736"/>
                </a:cubicBezTo>
                <a:lnTo>
                  <a:pt x="0" y="26089"/>
                </a:lnTo>
                <a:cubicBezTo>
                  <a:pt x="0" y="11680"/>
                  <a:pt x="11680" y="0"/>
                  <a:pt x="26089" y="0"/>
                </a:cubicBezTo>
                <a:close/>
              </a:path>
            </a:pathLst>
          </a:custGeom>
          <a:solidFill>
            <a:srgbClr val="FFFFFF"/>
          </a:solidFill>
        </p:spPr>
        <p:txBody>
          <a:bodyPr anchor="ctr"/>
          <a:lstStyle/>
          <a:p>
            <a:pPr defTabSz="609630"/>
            <a:r>
              <a:rPr lang="en-US" sz="1667" dirty="0">
                <a:solidFill>
                  <a:srgbClr val="0A4154"/>
                </a:solidFill>
                <a:latin typeface="Roboto" panose="02000000000000000000" pitchFamily="2" charset="0"/>
                <a:ea typeface="Roboto" panose="02000000000000000000" pitchFamily="2" charset="0"/>
                <a:cs typeface="Roboto" panose="02000000000000000000" pitchFamily="2" charset="0"/>
              </a:rPr>
              <a:t>Fear of death negatively correlated with ACP for loved ones and patients.</a:t>
            </a:r>
            <a:endParaRPr lang="en-GB" sz="1667" dirty="0">
              <a:solidFill>
                <a:srgbClr val="0A4154"/>
              </a:solidFill>
              <a:latin typeface="Roboto" panose="02000000000000000000" pitchFamily="2" charset="0"/>
              <a:ea typeface="Roboto" panose="02000000000000000000" pitchFamily="2" charset="0"/>
              <a:cs typeface="Roboto" panose="02000000000000000000" pitchFamily="2" charset="0"/>
            </a:endParaRPr>
          </a:p>
          <a:p>
            <a:pPr defTabSz="609630"/>
            <a:r>
              <a:rPr lang="en-US" sz="1667" dirty="0">
                <a:solidFill>
                  <a:srgbClr val="0A4154"/>
                </a:solidFill>
                <a:latin typeface="Roboto" panose="02000000000000000000" pitchFamily="2" charset="0"/>
                <a:ea typeface="Roboto" panose="02000000000000000000" pitchFamily="2" charset="0"/>
                <a:cs typeface="Roboto" panose="02000000000000000000" pitchFamily="2" charset="0"/>
              </a:rPr>
              <a:t>Palliative care self-efficacy positively correlated with ACP for patients.</a:t>
            </a:r>
            <a:endParaRPr lang="en-GB" sz="1667" dirty="0">
              <a:solidFill>
                <a:srgbClr val="0A4154"/>
              </a:solidFill>
              <a:latin typeface="Roboto" panose="02000000000000000000" pitchFamily="2" charset="0"/>
              <a:ea typeface="Roboto" panose="02000000000000000000" pitchFamily="2" charset="0"/>
              <a:cs typeface="Roboto" panose="02000000000000000000" pitchFamily="2" charset="0"/>
            </a:endParaRPr>
          </a:p>
        </p:txBody>
      </p:sp>
      <p:sp>
        <p:nvSpPr>
          <p:cNvPr id="36" name="TextBox 35">
            <a:extLst>
              <a:ext uri="{FF2B5EF4-FFF2-40B4-BE49-F238E27FC236}">
                <a16:creationId xmlns:a16="http://schemas.microsoft.com/office/drawing/2014/main" id="{6F2F3343-FFF9-B4C1-813B-C5B26A61FBB4}"/>
              </a:ext>
            </a:extLst>
          </p:cNvPr>
          <p:cNvSpPr txBox="1"/>
          <p:nvPr/>
        </p:nvSpPr>
        <p:spPr>
          <a:xfrm>
            <a:off x="1329154" y="4011509"/>
            <a:ext cx="625492" cy="400110"/>
          </a:xfrm>
          <a:prstGeom prst="rect">
            <a:avLst/>
          </a:prstGeom>
          <a:noFill/>
        </p:spPr>
        <p:txBody>
          <a:bodyPr wrap="none" rtlCol="0">
            <a:spAutoFit/>
          </a:bodyPr>
          <a:lstStyle/>
          <a:p>
            <a:pPr defTabSz="609630"/>
            <a:r>
              <a:rPr lang="en-GB" sz="2000" dirty="0">
                <a:solidFill>
                  <a:prstClr val="black"/>
                </a:solidFill>
                <a:latin typeface="Roboto" panose="02000000000000000000" pitchFamily="2" charset="0"/>
                <a:ea typeface="Roboto" panose="02000000000000000000" pitchFamily="2" charset="0"/>
                <a:cs typeface="Roboto" panose="02000000000000000000" pitchFamily="2" charset="0"/>
              </a:rPr>
              <a:t>Self</a:t>
            </a:r>
          </a:p>
        </p:txBody>
      </p:sp>
      <p:sp>
        <p:nvSpPr>
          <p:cNvPr id="37" name="TextBox 36">
            <a:extLst>
              <a:ext uri="{FF2B5EF4-FFF2-40B4-BE49-F238E27FC236}">
                <a16:creationId xmlns:a16="http://schemas.microsoft.com/office/drawing/2014/main" id="{9530F0BE-6B57-4E8C-53EF-D5D2417DF8FF}"/>
              </a:ext>
            </a:extLst>
          </p:cNvPr>
          <p:cNvSpPr txBox="1"/>
          <p:nvPr/>
        </p:nvSpPr>
        <p:spPr>
          <a:xfrm>
            <a:off x="3302011" y="3995993"/>
            <a:ext cx="1524776" cy="400110"/>
          </a:xfrm>
          <a:prstGeom prst="rect">
            <a:avLst/>
          </a:prstGeom>
          <a:noFill/>
        </p:spPr>
        <p:txBody>
          <a:bodyPr wrap="none" rtlCol="0">
            <a:spAutoFit/>
          </a:bodyPr>
          <a:lstStyle/>
          <a:p>
            <a:pPr defTabSz="609630"/>
            <a:r>
              <a:rPr lang="en-GB" sz="2000" dirty="0">
                <a:solidFill>
                  <a:prstClr val="black"/>
                </a:solidFill>
                <a:latin typeface="Roboto" panose="02000000000000000000" pitchFamily="2" charset="0"/>
                <a:ea typeface="Roboto" panose="02000000000000000000" pitchFamily="2" charset="0"/>
                <a:cs typeface="Roboto" panose="02000000000000000000" pitchFamily="2" charset="0"/>
              </a:rPr>
              <a:t>Loved Ones</a:t>
            </a:r>
          </a:p>
        </p:txBody>
      </p:sp>
      <p:sp>
        <p:nvSpPr>
          <p:cNvPr id="38" name="TextBox 37">
            <a:extLst>
              <a:ext uri="{FF2B5EF4-FFF2-40B4-BE49-F238E27FC236}">
                <a16:creationId xmlns:a16="http://schemas.microsoft.com/office/drawing/2014/main" id="{B5AB1B51-FB33-1631-362F-93A3DA23D2F4}"/>
              </a:ext>
            </a:extLst>
          </p:cNvPr>
          <p:cNvSpPr txBox="1"/>
          <p:nvPr/>
        </p:nvSpPr>
        <p:spPr>
          <a:xfrm>
            <a:off x="5771314" y="3995993"/>
            <a:ext cx="1125629" cy="400110"/>
          </a:xfrm>
          <a:prstGeom prst="rect">
            <a:avLst/>
          </a:prstGeom>
          <a:noFill/>
        </p:spPr>
        <p:txBody>
          <a:bodyPr wrap="none" rtlCol="0">
            <a:spAutoFit/>
          </a:bodyPr>
          <a:lstStyle/>
          <a:p>
            <a:pPr defTabSz="609630"/>
            <a:r>
              <a:rPr lang="en-GB" sz="2000" dirty="0">
                <a:solidFill>
                  <a:prstClr val="black"/>
                </a:solidFill>
                <a:latin typeface="Roboto" panose="02000000000000000000" pitchFamily="2" charset="0"/>
                <a:ea typeface="Roboto" panose="02000000000000000000" pitchFamily="2" charset="0"/>
                <a:cs typeface="Roboto" panose="02000000000000000000" pitchFamily="2" charset="0"/>
              </a:rPr>
              <a:t>Patients</a:t>
            </a:r>
          </a:p>
        </p:txBody>
      </p:sp>
      <p:pic>
        <p:nvPicPr>
          <p:cNvPr id="39" name="Picture 10">
            <a:extLst>
              <a:ext uri="{FF2B5EF4-FFF2-40B4-BE49-F238E27FC236}">
                <a16:creationId xmlns:a16="http://schemas.microsoft.com/office/drawing/2014/main" id="{8C6AD3DB-20FB-8C4A-BC2D-B59B10DD4B1C}"/>
              </a:ext>
            </a:extLst>
          </p:cNvPr>
          <p:cNvPicPr>
            <a:picLocks noChangeAspect="1"/>
          </p:cNvPicPr>
          <p:nvPr/>
        </p:nvPicPr>
        <p:blipFill>
          <a:blip r:embed="rId9"/>
          <a:srcRect l="8333" t="14895" r="5856" b="20383"/>
          <a:stretch>
            <a:fillRect/>
          </a:stretch>
        </p:blipFill>
        <p:spPr>
          <a:xfrm>
            <a:off x="281144" y="912705"/>
            <a:ext cx="7497010" cy="3163373"/>
          </a:xfrm>
          <a:prstGeom prst="rect">
            <a:avLst/>
          </a:prstGeom>
        </p:spPr>
      </p:pic>
      <p:pic>
        <p:nvPicPr>
          <p:cNvPr id="40" name="Graphic 39" descr="User">
            <a:extLst>
              <a:ext uri="{FF2B5EF4-FFF2-40B4-BE49-F238E27FC236}">
                <a16:creationId xmlns:a16="http://schemas.microsoft.com/office/drawing/2014/main" id="{49CAC359-8541-C435-86BC-3DDD4FC603B0}"/>
              </a:ext>
            </a:extLst>
          </p:cNvPr>
          <p:cNvPicPr>
            <a:picLocks noChangeAspect="1"/>
          </p:cNvPicPr>
          <p:nvPr/>
        </p:nvPicPr>
        <p:blipFill>
          <a:blip r:embed="rId10">
            <a:extLst>
              <a:ext uri="{96DAC541-7B7A-43D3-8B79-37D633B846F1}">
                <asvg:svgBlip xmlns:asvg="http://schemas.microsoft.com/office/drawing/2016/SVG/main" r:embed="rId11"/>
              </a:ext>
            </a:extLst>
          </a:blip>
          <a:stretch>
            <a:fillRect/>
          </a:stretch>
        </p:blipFill>
        <p:spPr>
          <a:xfrm>
            <a:off x="1226093" y="3355518"/>
            <a:ext cx="768456" cy="768456"/>
          </a:xfrm>
          <a:prstGeom prst="rect">
            <a:avLst/>
          </a:prstGeom>
        </p:spPr>
      </p:pic>
      <p:pic>
        <p:nvPicPr>
          <p:cNvPr id="41" name="Graphic 40" descr="Family with two children">
            <a:extLst>
              <a:ext uri="{FF2B5EF4-FFF2-40B4-BE49-F238E27FC236}">
                <a16:creationId xmlns:a16="http://schemas.microsoft.com/office/drawing/2014/main" id="{CB0D8E1A-D00B-712B-0A1E-4AAD6CA4232F}"/>
              </a:ext>
            </a:extLst>
          </p:cNvPr>
          <p:cNvPicPr>
            <a:picLocks noChangeAspect="1"/>
          </p:cNvPicPr>
          <p:nvPr/>
        </p:nvPicPr>
        <p:blipFill>
          <a:blip r:embed="rId12">
            <a:extLst>
              <a:ext uri="{96DAC541-7B7A-43D3-8B79-37D633B846F1}">
                <asvg:svgBlip xmlns:asvg="http://schemas.microsoft.com/office/drawing/2016/SVG/main" r:embed="rId13"/>
              </a:ext>
            </a:extLst>
          </a:blip>
          <a:stretch>
            <a:fillRect/>
          </a:stretch>
        </p:blipFill>
        <p:spPr>
          <a:xfrm>
            <a:off x="3659172" y="3372307"/>
            <a:ext cx="768455" cy="768455"/>
          </a:xfrm>
          <a:prstGeom prst="rect">
            <a:avLst/>
          </a:prstGeom>
        </p:spPr>
      </p:pic>
      <p:pic>
        <p:nvPicPr>
          <p:cNvPr id="42" name="Graphic 41" descr="Medical">
            <a:extLst>
              <a:ext uri="{FF2B5EF4-FFF2-40B4-BE49-F238E27FC236}">
                <a16:creationId xmlns:a16="http://schemas.microsoft.com/office/drawing/2014/main" id="{F3F43B89-C37A-F1C5-729D-C066AD85ED91}"/>
              </a:ext>
            </a:extLst>
          </p:cNvPr>
          <p:cNvPicPr>
            <a:picLocks noChangeAspect="1"/>
          </p:cNvPicPr>
          <p:nvPr/>
        </p:nvPicPr>
        <p:blipFill>
          <a:blip r:embed="rId14">
            <a:extLst>
              <a:ext uri="{96DAC541-7B7A-43D3-8B79-37D633B846F1}">
                <asvg:svgBlip xmlns:asvg="http://schemas.microsoft.com/office/drawing/2016/SVG/main" r:embed="rId15"/>
              </a:ext>
            </a:extLst>
          </a:blip>
          <a:stretch>
            <a:fillRect/>
          </a:stretch>
        </p:blipFill>
        <p:spPr>
          <a:xfrm>
            <a:off x="5944151" y="3359420"/>
            <a:ext cx="720000" cy="720000"/>
          </a:xfrm>
          <a:prstGeom prst="rect">
            <a:avLst/>
          </a:prstGeom>
        </p:spPr>
      </p:pic>
      <p:sp>
        <p:nvSpPr>
          <p:cNvPr id="43" name="TextBox 42">
            <a:extLst>
              <a:ext uri="{FF2B5EF4-FFF2-40B4-BE49-F238E27FC236}">
                <a16:creationId xmlns:a16="http://schemas.microsoft.com/office/drawing/2014/main" id="{BE7B2FE2-8573-33C6-A9D2-F2AFBE221ACD}"/>
              </a:ext>
            </a:extLst>
          </p:cNvPr>
          <p:cNvSpPr txBox="1"/>
          <p:nvPr/>
        </p:nvSpPr>
        <p:spPr>
          <a:xfrm>
            <a:off x="1481439" y="2170978"/>
            <a:ext cx="319318" cy="379656"/>
          </a:xfrm>
          <a:prstGeom prst="rect">
            <a:avLst/>
          </a:prstGeom>
          <a:noFill/>
        </p:spPr>
        <p:txBody>
          <a:bodyPr wrap="none" rtlCol="0">
            <a:spAutoFit/>
          </a:bodyPr>
          <a:lstStyle/>
          <a:p>
            <a:pPr defTabSz="609630"/>
            <a:r>
              <a:rPr lang="en-GB" sz="1867" dirty="0">
                <a:solidFill>
                  <a:prstClr val="black"/>
                </a:solidFill>
                <a:latin typeface="Roboto" panose="02000000000000000000" pitchFamily="2" charset="0"/>
                <a:ea typeface="Roboto" panose="02000000000000000000" pitchFamily="2" charset="0"/>
                <a:cs typeface="Roboto" panose="02000000000000000000" pitchFamily="2" charset="0"/>
              </a:rPr>
              <a:t>3</a:t>
            </a:r>
          </a:p>
        </p:txBody>
      </p:sp>
      <p:sp>
        <p:nvSpPr>
          <p:cNvPr id="45" name="TextBox 44">
            <a:extLst>
              <a:ext uri="{FF2B5EF4-FFF2-40B4-BE49-F238E27FC236}">
                <a16:creationId xmlns:a16="http://schemas.microsoft.com/office/drawing/2014/main" id="{F9B2EC14-C1F8-1533-B098-2D865B7EFEB5}"/>
              </a:ext>
            </a:extLst>
          </p:cNvPr>
          <p:cNvSpPr txBox="1"/>
          <p:nvPr/>
        </p:nvSpPr>
        <p:spPr>
          <a:xfrm>
            <a:off x="3734589" y="1856173"/>
            <a:ext cx="651140" cy="379656"/>
          </a:xfrm>
          <a:prstGeom prst="rect">
            <a:avLst/>
          </a:prstGeom>
          <a:noFill/>
        </p:spPr>
        <p:txBody>
          <a:bodyPr wrap="none" rtlCol="0">
            <a:spAutoFit/>
          </a:bodyPr>
          <a:lstStyle/>
          <a:p>
            <a:pPr defTabSz="609630"/>
            <a:r>
              <a:rPr lang="en-GB" sz="1867" dirty="0">
                <a:solidFill>
                  <a:prstClr val="black"/>
                </a:solidFill>
                <a:latin typeface="Roboto" panose="02000000000000000000" pitchFamily="2" charset="0"/>
                <a:ea typeface="Roboto" panose="02000000000000000000" pitchFamily="2" charset="0"/>
                <a:cs typeface="Roboto" panose="02000000000000000000" pitchFamily="2" charset="0"/>
              </a:rPr>
              <a:t>3.67</a:t>
            </a:r>
          </a:p>
        </p:txBody>
      </p:sp>
      <p:sp>
        <p:nvSpPr>
          <p:cNvPr id="46" name="TextBox 45">
            <a:extLst>
              <a:ext uri="{FF2B5EF4-FFF2-40B4-BE49-F238E27FC236}">
                <a16:creationId xmlns:a16="http://schemas.microsoft.com/office/drawing/2014/main" id="{DF6A87DB-4FD2-FD50-3B10-EECFABB91A95}"/>
              </a:ext>
            </a:extLst>
          </p:cNvPr>
          <p:cNvSpPr txBox="1"/>
          <p:nvPr/>
        </p:nvSpPr>
        <p:spPr>
          <a:xfrm>
            <a:off x="6009092" y="1294556"/>
            <a:ext cx="651140" cy="379656"/>
          </a:xfrm>
          <a:prstGeom prst="rect">
            <a:avLst/>
          </a:prstGeom>
          <a:noFill/>
        </p:spPr>
        <p:txBody>
          <a:bodyPr wrap="none" rtlCol="0">
            <a:spAutoFit/>
          </a:bodyPr>
          <a:lstStyle/>
          <a:p>
            <a:pPr defTabSz="609630"/>
            <a:r>
              <a:rPr lang="en-GB" sz="1867" dirty="0">
                <a:solidFill>
                  <a:prstClr val="black"/>
                </a:solidFill>
                <a:latin typeface="Roboto" panose="02000000000000000000" pitchFamily="2" charset="0"/>
                <a:ea typeface="Roboto" panose="02000000000000000000" pitchFamily="2" charset="0"/>
                <a:cs typeface="Roboto" panose="02000000000000000000" pitchFamily="2" charset="0"/>
              </a:rPr>
              <a:t>4.67</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rot="-10800000">
            <a:off x="-42904" y="1"/>
            <a:ext cx="12277810" cy="2008095"/>
          </a:xfrm>
          <a:custGeom>
            <a:avLst/>
            <a:gdLst/>
            <a:ahLst/>
            <a:cxnLst/>
            <a:rect l="l" t="t" r="r" b="b"/>
            <a:pathLst>
              <a:path w="18416715" h="3012143">
                <a:moveTo>
                  <a:pt x="0" y="0"/>
                </a:moveTo>
                <a:lnTo>
                  <a:pt x="18416714" y="0"/>
                </a:lnTo>
                <a:lnTo>
                  <a:pt x="18416714" y="3012143"/>
                </a:lnTo>
                <a:lnTo>
                  <a:pt x="0" y="3012143"/>
                </a:lnTo>
                <a:lnTo>
                  <a:pt x="0" y="0"/>
                </a:lnTo>
                <a:close/>
              </a:path>
            </a:pathLst>
          </a:custGeom>
          <a:blipFill>
            <a:blip r:embed="rId3">
              <a:extLst>
                <a:ext uri="{96DAC541-7B7A-43D3-8B79-37D633B846F1}">
                  <asvg:svgBlip xmlns:asvg="http://schemas.microsoft.com/office/drawing/2016/SVG/main" r:embed="rId4"/>
                </a:ext>
              </a:extLst>
            </a:blip>
            <a:stretch>
              <a:fillRect t="-23856" r="-29530" b="-321086"/>
            </a:stretch>
          </a:blipFill>
        </p:spPr>
        <p:txBody>
          <a:bodyPr/>
          <a:lstStyle/>
          <a:p>
            <a:pPr defTabSz="609630"/>
            <a:endParaRPr lang="en-IE" sz="1200">
              <a:solidFill>
                <a:prstClr val="black"/>
              </a:solidFill>
              <a:latin typeface="Calibri"/>
            </a:endParaRPr>
          </a:p>
        </p:txBody>
      </p:sp>
      <p:sp>
        <p:nvSpPr>
          <p:cNvPr id="3" name="TextBox 3"/>
          <p:cNvSpPr txBox="1"/>
          <p:nvPr/>
        </p:nvSpPr>
        <p:spPr>
          <a:xfrm>
            <a:off x="685800" y="679450"/>
            <a:ext cx="7779177" cy="649858"/>
          </a:xfrm>
          <a:prstGeom prst="rect">
            <a:avLst/>
          </a:prstGeom>
        </p:spPr>
        <p:txBody>
          <a:bodyPr lIns="0" tIns="0" rIns="0" bIns="0" rtlCol="0" anchor="t">
            <a:spAutoFit/>
          </a:bodyPr>
          <a:lstStyle/>
          <a:p>
            <a:pPr defTabSz="609630">
              <a:lnSpc>
                <a:spcPts val="5360"/>
              </a:lnSpc>
            </a:pPr>
            <a:r>
              <a:rPr lang="en-US" sz="4466" dirty="0">
                <a:solidFill>
                  <a:srgbClr val="FFFFFF"/>
                </a:solidFill>
                <a:latin typeface="Tomorrow"/>
                <a:ea typeface="Tomorrow"/>
                <a:cs typeface="Tomorrow"/>
                <a:sym typeface="Tomorrow"/>
              </a:rPr>
              <a:t>Discussion and Implications</a:t>
            </a:r>
          </a:p>
        </p:txBody>
      </p:sp>
      <p:sp>
        <p:nvSpPr>
          <p:cNvPr id="15" name="TextBox 6">
            <a:extLst>
              <a:ext uri="{FF2B5EF4-FFF2-40B4-BE49-F238E27FC236}">
                <a16:creationId xmlns:a16="http://schemas.microsoft.com/office/drawing/2014/main" id="{64B6942D-2A59-1835-5149-5697A5EC8379}"/>
              </a:ext>
            </a:extLst>
          </p:cNvPr>
          <p:cNvSpPr txBox="1"/>
          <p:nvPr/>
        </p:nvSpPr>
        <p:spPr>
          <a:xfrm>
            <a:off x="8737600" y="-635000"/>
            <a:ext cx="3051810" cy="2868392"/>
          </a:xfrm>
          <a:prstGeom prst="rect">
            <a:avLst/>
          </a:prstGeom>
        </p:spPr>
        <p:txBody>
          <a:bodyPr lIns="33867" tIns="33867" rIns="33867" bIns="33867" rtlCol="0" anchor="ctr"/>
          <a:lstStyle/>
          <a:p>
            <a:pPr algn="ctr" defTabSz="609630">
              <a:lnSpc>
                <a:spcPts val="2239"/>
              </a:lnSpc>
            </a:pPr>
            <a:endParaRPr lang="en-US" sz="2000" b="1" dirty="0">
              <a:solidFill>
                <a:srgbClr val="0A4154"/>
              </a:solidFill>
              <a:latin typeface="Roboto Bold"/>
              <a:ea typeface="Roboto Bold"/>
              <a:cs typeface="Roboto Bold"/>
              <a:sym typeface="Roboto Bold"/>
            </a:endParaRPr>
          </a:p>
        </p:txBody>
      </p:sp>
      <p:sp>
        <p:nvSpPr>
          <p:cNvPr id="16" name="Freeform 5">
            <a:extLst>
              <a:ext uri="{FF2B5EF4-FFF2-40B4-BE49-F238E27FC236}">
                <a16:creationId xmlns:a16="http://schemas.microsoft.com/office/drawing/2014/main" id="{317B049D-8C8C-C7F2-F6F3-87FAEA5B4584}"/>
              </a:ext>
            </a:extLst>
          </p:cNvPr>
          <p:cNvSpPr/>
          <p:nvPr/>
        </p:nvSpPr>
        <p:spPr>
          <a:xfrm>
            <a:off x="4570095" y="2724813"/>
            <a:ext cx="3051810" cy="2868392"/>
          </a:xfrm>
          <a:custGeom>
            <a:avLst/>
            <a:gdLst/>
            <a:ahLst/>
            <a:cxnLst/>
            <a:rect l="l" t="t" r="r" b="b"/>
            <a:pathLst>
              <a:path w="709208" h="666583">
                <a:moveTo>
                  <a:pt x="27060" y="0"/>
                </a:moveTo>
                <a:lnTo>
                  <a:pt x="682148" y="0"/>
                </a:lnTo>
                <a:cubicBezTo>
                  <a:pt x="697093" y="0"/>
                  <a:pt x="709208" y="12115"/>
                  <a:pt x="709208" y="27060"/>
                </a:cubicBezTo>
                <a:lnTo>
                  <a:pt x="709208" y="639524"/>
                </a:lnTo>
                <a:cubicBezTo>
                  <a:pt x="709208" y="654469"/>
                  <a:pt x="697093" y="666583"/>
                  <a:pt x="682148" y="666583"/>
                </a:cubicBezTo>
                <a:lnTo>
                  <a:pt x="27060" y="666583"/>
                </a:lnTo>
                <a:cubicBezTo>
                  <a:pt x="12115" y="666583"/>
                  <a:pt x="0" y="654469"/>
                  <a:pt x="0" y="639524"/>
                </a:cubicBezTo>
                <a:lnTo>
                  <a:pt x="0" y="27060"/>
                </a:lnTo>
                <a:cubicBezTo>
                  <a:pt x="0" y="12115"/>
                  <a:pt x="12115" y="0"/>
                  <a:pt x="27060" y="0"/>
                </a:cubicBezTo>
                <a:close/>
              </a:path>
            </a:pathLst>
          </a:custGeom>
          <a:solidFill>
            <a:srgbClr val="B3D1C1"/>
          </a:solidFill>
        </p:spPr>
        <p:txBody>
          <a:bodyPr anchor="ctr"/>
          <a:lstStyle/>
          <a:p>
            <a:pPr algn="ctr" defTabSz="609630"/>
            <a:r>
              <a:rPr lang="en-GB" sz="2033" dirty="0">
                <a:solidFill>
                  <a:srgbClr val="0A4154"/>
                </a:solidFill>
                <a:latin typeface="Roboto Bold" panose="02000000000000000000" charset="0"/>
                <a:ea typeface="Roboto Bold" panose="02000000000000000000" charset="0"/>
                <a:cs typeface="Roboto" panose="02000000000000000000" pitchFamily="2" charset="0"/>
              </a:rPr>
              <a:t>Perception among participants that ACP is only for older individuals and those with life-limiting conditions, contrasting legislation.</a:t>
            </a:r>
          </a:p>
        </p:txBody>
      </p:sp>
      <p:sp>
        <p:nvSpPr>
          <p:cNvPr id="17" name="Freeform 5">
            <a:extLst>
              <a:ext uri="{FF2B5EF4-FFF2-40B4-BE49-F238E27FC236}">
                <a16:creationId xmlns:a16="http://schemas.microsoft.com/office/drawing/2014/main" id="{9B07496E-9F84-7E2B-9E00-AAE839B53E4D}"/>
              </a:ext>
            </a:extLst>
          </p:cNvPr>
          <p:cNvSpPr/>
          <p:nvPr/>
        </p:nvSpPr>
        <p:spPr>
          <a:xfrm>
            <a:off x="8352156" y="2728823"/>
            <a:ext cx="3051810" cy="2868392"/>
          </a:xfrm>
          <a:custGeom>
            <a:avLst/>
            <a:gdLst/>
            <a:ahLst/>
            <a:cxnLst/>
            <a:rect l="l" t="t" r="r" b="b"/>
            <a:pathLst>
              <a:path w="709208" h="666583">
                <a:moveTo>
                  <a:pt x="27060" y="0"/>
                </a:moveTo>
                <a:lnTo>
                  <a:pt x="682148" y="0"/>
                </a:lnTo>
                <a:cubicBezTo>
                  <a:pt x="697093" y="0"/>
                  <a:pt x="709208" y="12115"/>
                  <a:pt x="709208" y="27060"/>
                </a:cubicBezTo>
                <a:lnTo>
                  <a:pt x="709208" y="639524"/>
                </a:lnTo>
                <a:cubicBezTo>
                  <a:pt x="709208" y="654469"/>
                  <a:pt x="697093" y="666583"/>
                  <a:pt x="682148" y="666583"/>
                </a:cubicBezTo>
                <a:lnTo>
                  <a:pt x="27060" y="666583"/>
                </a:lnTo>
                <a:cubicBezTo>
                  <a:pt x="12115" y="666583"/>
                  <a:pt x="0" y="654469"/>
                  <a:pt x="0" y="639524"/>
                </a:cubicBezTo>
                <a:lnTo>
                  <a:pt x="0" y="27060"/>
                </a:lnTo>
                <a:cubicBezTo>
                  <a:pt x="0" y="12115"/>
                  <a:pt x="12115" y="0"/>
                  <a:pt x="27060" y="0"/>
                </a:cubicBezTo>
                <a:close/>
              </a:path>
            </a:pathLst>
          </a:custGeom>
          <a:solidFill>
            <a:srgbClr val="B3D1C1"/>
          </a:solidFill>
        </p:spPr>
        <p:txBody>
          <a:bodyPr anchor="ctr"/>
          <a:lstStyle/>
          <a:p>
            <a:pPr algn="ctr" defTabSz="609630">
              <a:lnSpc>
                <a:spcPts val="2799"/>
              </a:lnSpc>
            </a:pPr>
            <a:r>
              <a:rPr lang="en-US" sz="2033" b="1" dirty="0">
                <a:solidFill>
                  <a:srgbClr val="0A4154"/>
                </a:solidFill>
                <a:latin typeface="Roboto Bold"/>
                <a:ea typeface="Roboto Bold"/>
                <a:cs typeface="Roboto Bold"/>
                <a:sym typeface="Roboto Bold"/>
              </a:rPr>
              <a:t>Interventions targeting both awareness and the psychological factors underpinning non-engagement may be beneficial.</a:t>
            </a:r>
          </a:p>
          <a:p>
            <a:pPr algn="ctr" defTabSz="609630">
              <a:lnSpc>
                <a:spcPts val="2799"/>
              </a:lnSpc>
            </a:pPr>
            <a:r>
              <a:rPr lang="en-US" sz="2033" b="1" dirty="0">
                <a:solidFill>
                  <a:srgbClr val="0A4154"/>
                </a:solidFill>
                <a:latin typeface="Roboto Bold"/>
                <a:ea typeface="Roboto Bold"/>
                <a:cs typeface="Roboto Bold"/>
                <a:sym typeface="Roboto Bold"/>
              </a:rPr>
              <a:t>Further research needed.</a:t>
            </a:r>
          </a:p>
        </p:txBody>
      </p:sp>
      <p:sp>
        <p:nvSpPr>
          <p:cNvPr id="18" name="Freeform 5">
            <a:extLst>
              <a:ext uri="{FF2B5EF4-FFF2-40B4-BE49-F238E27FC236}">
                <a16:creationId xmlns:a16="http://schemas.microsoft.com/office/drawing/2014/main" id="{FFE37376-E174-60B3-A8F2-B3C93CC003DC}"/>
              </a:ext>
            </a:extLst>
          </p:cNvPr>
          <p:cNvSpPr/>
          <p:nvPr/>
        </p:nvSpPr>
        <p:spPr>
          <a:xfrm>
            <a:off x="788034" y="2724813"/>
            <a:ext cx="3051810" cy="2868392"/>
          </a:xfrm>
          <a:custGeom>
            <a:avLst/>
            <a:gdLst/>
            <a:ahLst/>
            <a:cxnLst/>
            <a:rect l="l" t="t" r="r" b="b"/>
            <a:pathLst>
              <a:path w="709208" h="666583">
                <a:moveTo>
                  <a:pt x="27060" y="0"/>
                </a:moveTo>
                <a:lnTo>
                  <a:pt x="682148" y="0"/>
                </a:lnTo>
                <a:cubicBezTo>
                  <a:pt x="697093" y="0"/>
                  <a:pt x="709208" y="12115"/>
                  <a:pt x="709208" y="27060"/>
                </a:cubicBezTo>
                <a:lnTo>
                  <a:pt x="709208" y="639524"/>
                </a:lnTo>
                <a:cubicBezTo>
                  <a:pt x="709208" y="654469"/>
                  <a:pt x="697093" y="666583"/>
                  <a:pt x="682148" y="666583"/>
                </a:cubicBezTo>
                <a:lnTo>
                  <a:pt x="27060" y="666583"/>
                </a:lnTo>
                <a:cubicBezTo>
                  <a:pt x="12115" y="666583"/>
                  <a:pt x="0" y="654469"/>
                  <a:pt x="0" y="639524"/>
                </a:cubicBezTo>
                <a:lnTo>
                  <a:pt x="0" y="27060"/>
                </a:lnTo>
                <a:cubicBezTo>
                  <a:pt x="0" y="12115"/>
                  <a:pt x="12115" y="0"/>
                  <a:pt x="27060" y="0"/>
                </a:cubicBezTo>
                <a:close/>
              </a:path>
            </a:pathLst>
          </a:custGeom>
          <a:solidFill>
            <a:srgbClr val="B3D1C1"/>
          </a:solidFill>
        </p:spPr>
        <p:txBody>
          <a:bodyPr anchor="ctr"/>
          <a:lstStyle/>
          <a:p>
            <a:pPr algn="ctr" defTabSz="609630">
              <a:lnSpc>
                <a:spcPts val="2799"/>
              </a:lnSpc>
            </a:pPr>
            <a:r>
              <a:rPr lang="en-US" sz="2033" dirty="0">
                <a:solidFill>
                  <a:srgbClr val="0A4154"/>
                </a:solidFill>
                <a:latin typeface="Roboto Bold"/>
                <a:ea typeface="Roboto Bold"/>
                <a:cs typeface="Roboto Bold"/>
                <a:sym typeface="Roboto Bold"/>
              </a:rPr>
              <a:t>High levels of ACP in palliative care compared to other settings in Ireland.</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rot="-10800000">
            <a:off x="0" y="0"/>
            <a:ext cx="12242849" cy="6915249"/>
          </a:xfrm>
          <a:custGeom>
            <a:avLst/>
            <a:gdLst/>
            <a:ahLst/>
            <a:cxnLst/>
            <a:rect l="l" t="t" r="r" b="b"/>
            <a:pathLst>
              <a:path w="18364274" h="10372874">
                <a:moveTo>
                  <a:pt x="0" y="0"/>
                </a:moveTo>
                <a:lnTo>
                  <a:pt x="18364274" y="0"/>
                </a:lnTo>
                <a:lnTo>
                  <a:pt x="18364274" y="10372874"/>
                </a:lnTo>
                <a:lnTo>
                  <a:pt x="0" y="10372874"/>
                </a:lnTo>
                <a:lnTo>
                  <a:pt x="0" y="0"/>
                </a:lnTo>
                <a:close/>
              </a:path>
            </a:pathLst>
          </a:custGeom>
          <a:blipFill>
            <a:blip r:embed="rId3">
              <a:extLst>
                <a:ext uri="{96DAC541-7B7A-43D3-8B79-37D633B846F1}">
                  <asvg:svgBlip xmlns:asvg="http://schemas.microsoft.com/office/drawing/2016/SVG/main" r:embed="rId4"/>
                </a:ext>
              </a:extLst>
            </a:blip>
            <a:stretch>
              <a:fillRect l="-27467" t="-28250" r="-1472"/>
            </a:stretch>
          </a:blipFill>
        </p:spPr>
        <p:txBody>
          <a:bodyPr/>
          <a:lstStyle/>
          <a:p>
            <a:pPr defTabSz="609630"/>
            <a:endParaRPr lang="en-IE" sz="1200">
              <a:solidFill>
                <a:prstClr val="black"/>
              </a:solidFill>
              <a:latin typeface="Calibri"/>
            </a:endParaRPr>
          </a:p>
        </p:txBody>
      </p:sp>
      <p:grpSp>
        <p:nvGrpSpPr>
          <p:cNvPr id="3" name="Group 3"/>
          <p:cNvGrpSpPr/>
          <p:nvPr/>
        </p:nvGrpSpPr>
        <p:grpSpPr>
          <a:xfrm>
            <a:off x="2486049" y="2180120"/>
            <a:ext cx="7219903" cy="1777274"/>
            <a:chOff x="0" y="0"/>
            <a:chExt cx="14439805" cy="3554549"/>
          </a:xfrm>
        </p:grpSpPr>
        <p:sp>
          <p:nvSpPr>
            <p:cNvPr id="4" name="TextBox 4"/>
            <p:cNvSpPr txBox="1"/>
            <p:nvPr/>
          </p:nvSpPr>
          <p:spPr>
            <a:xfrm>
              <a:off x="0" y="0"/>
              <a:ext cx="14439805" cy="2564805"/>
            </a:xfrm>
            <a:prstGeom prst="rect">
              <a:avLst/>
            </a:prstGeom>
          </p:spPr>
          <p:txBody>
            <a:bodyPr lIns="0" tIns="0" rIns="0" bIns="0" rtlCol="0" anchor="t">
              <a:spAutoFit/>
            </a:bodyPr>
            <a:lstStyle/>
            <a:p>
              <a:pPr algn="ctr" defTabSz="609630">
                <a:lnSpc>
                  <a:spcPts val="10001"/>
                </a:lnSpc>
              </a:pPr>
              <a:r>
                <a:rPr lang="en-US" sz="8334" dirty="0">
                  <a:solidFill>
                    <a:srgbClr val="FFFFFF"/>
                  </a:solidFill>
                  <a:latin typeface="Tomorrow"/>
                  <a:ea typeface="Tomorrow"/>
                  <a:cs typeface="Tomorrow"/>
                  <a:sym typeface="Tomorrow"/>
                </a:rPr>
                <a:t>Thank you!</a:t>
              </a:r>
            </a:p>
          </p:txBody>
        </p:sp>
        <p:sp>
          <p:nvSpPr>
            <p:cNvPr id="5" name="TextBox 5"/>
            <p:cNvSpPr txBox="1"/>
            <p:nvPr/>
          </p:nvSpPr>
          <p:spPr>
            <a:xfrm>
              <a:off x="0" y="2876927"/>
              <a:ext cx="14439805" cy="677622"/>
            </a:xfrm>
            <a:prstGeom prst="rect">
              <a:avLst/>
            </a:prstGeom>
          </p:spPr>
          <p:txBody>
            <a:bodyPr lIns="0" tIns="0" rIns="0" bIns="0" rtlCol="0" anchor="t">
              <a:spAutoFit/>
            </a:bodyPr>
            <a:lstStyle/>
            <a:p>
              <a:pPr algn="ctr" defTabSz="609630">
                <a:lnSpc>
                  <a:spcPts val="3120"/>
                </a:lnSpc>
              </a:pPr>
              <a:endParaRPr sz="1200" dirty="0">
                <a:solidFill>
                  <a:prstClr val="black"/>
                </a:solidFill>
                <a:latin typeface="Calibri"/>
              </a:endParaRPr>
            </a:p>
          </p:txBody>
        </p:sp>
      </p:grpSp>
      <p:sp>
        <p:nvSpPr>
          <p:cNvPr id="6" name="Freeform 5">
            <a:extLst>
              <a:ext uri="{FF2B5EF4-FFF2-40B4-BE49-F238E27FC236}">
                <a16:creationId xmlns:a16="http://schemas.microsoft.com/office/drawing/2014/main" id="{83B78685-C843-01BF-8E36-359954B0F14D}"/>
              </a:ext>
            </a:extLst>
          </p:cNvPr>
          <p:cNvSpPr/>
          <p:nvPr/>
        </p:nvSpPr>
        <p:spPr>
          <a:xfrm>
            <a:off x="609600" y="5270998"/>
            <a:ext cx="1086941" cy="1465195"/>
          </a:xfrm>
          <a:custGeom>
            <a:avLst/>
            <a:gdLst/>
            <a:ahLst/>
            <a:cxnLst/>
            <a:rect l="l" t="t" r="r" b="b"/>
            <a:pathLst>
              <a:path w="2197793" h="2197793">
                <a:moveTo>
                  <a:pt x="0" y="0"/>
                </a:moveTo>
                <a:lnTo>
                  <a:pt x="2197793" y="0"/>
                </a:lnTo>
                <a:lnTo>
                  <a:pt x="2197793" y="2197793"/>
                </a:lnTo>
                <a:lnTo>
                  <a:pt x="0" y="2197793"/>
                </a:lnTo>
                <a:lnTo>
                  <a:pt x="0" y="0"/>
                </a:lnTo>
                <a:close/>
              </a:path>
            </a:pathLst>
          </a:custGeom>
          <a:blipFill>
            <a:blip r:embed="rId5"/>
            <a:stretch>
              <a:fillRect l="-18614" r="-16186"/>
            </a:stretch>
          </a:blipFill>
        </p:spPr>
        <p:txBody>
          <a:bodyPr/>
          <a:lstStyle/>
          <a:p>
            <a:pPr defTabSz="609630"/>
            <a:endParaRPr lang="en-GB" sz="1200" dirty="0">
              <a:solidFill>
                <a:prstClr val="black"/>
              </a:solidFill>
              <a:latin typeface="Calibri"/>
            </a:endParaRPr>
          </a:p>
        </p:txBody>
      </p:sp>
      <p:sp>
        <p:nvSpPr>
          <p:cNvPr id="7" name="Freeform 6">
            <a:extLst>
              <a:ext uri="{FF2B5EF4-FFF2-40B4-BE49-F238E27FC236}">
                <a16:creationId xmlns:a16="http://schemas.microsoft.com/office/drawing/2014/main" id="{07595D1E-FA31-0295-50EF-DCCE70B4062E}"/>
              </a:ext>
            </a:extLst>
          </p:cNvPr>
          <p:cNvSpPr/>
          <p:nvPr/>
        </p:nvSpPr>
        <p:spPr>
          <a:xfrm>
            <a:off x="2191790" y="5497868"/>
            <a:ext cx="1585845" cy="1585845"/>
          </a:xfrm>
          <a:custGeom>
            <a:avLst/>
            <a:gdLst/>
            <a:ahLst/>
            <a:cxnLst/>
            <a:rect l="l" t="t" r="r" b="b"/>
            <a:pathLst>
              <a:path w="2378768" h="2378768">
                <a:moveTo>
                  <a:pt x="0" y="0"/>
                </a:moveTo>
                <a:lnTo>
                  <a:pt x="2378768" y="0"/>
                </a:lnTo>
                <a:lnTo>
                  <a:pt x="2378768" y="2378768"/>
                </a:lnTo>
                <a:lnTo>
                  <a:pt x="0" y="2378768"/>
                </a:lnTo>
                <a:lnTo>
                  <a:pt x="0" y="0"/>
                </a:lnTo>
                <a:close/>
              </a:path>
            </a:pathLst>
          </a:custGeom>
          <a:blipFill>
            <a:blip r:embed="rId6"/>
            <a:stretch>
              <a:fillRect/>
            </a:stretch>
          </a:blipFill>
        </p:spPr>
        <p:txBody>
          <a:bodyPr/>
          <a:lstStyle/>
          <a:p>
            <a:pPr defTabSz="609630"/>
            <a:endParaRPr lang="en-IE" sz="1200">
              <a:solidFill>
                <a:prstClr val="black"/>
              </a:solidFill>
              <a:latin typeface="Calibri"/>
            </a:endParaRPr>
          </a:p>
        </p:txBody>
      </p:sp>
      <p:sp>
        <p:nvSpPr>
          <p:cNvPr id="8" name="Freeform 7">
            <a:extLst>
              <a:ext uri="{FF2B5EF4-FFF2-40B4-BE49-F238E27FC236}">
                <a16:creationId xmlns:a16="http://schemas.microsoft.com/office/drawing/2014/main" id="{B86937EA-F978-DC42-D3A0-62212BBD67E9}"/>
              </a:ext>
            </a:extLst>
          </p:cNvPr>
          <p:cNvSpPr/>
          <p:nvPr/>
        </p:nvSpPr>
        <p:spPr>
          <a:xfrm>
            <a:off x="4272883" y="5612862"/>
            <a:ext cx="1558599" cy="1103278"/>
          </a:xfrm>
          <a:custGeom>
            <a:avLst/>
            <a:gdLst/>
            <a:ahLst/>
            <a:cxnLst/>
            <a:rect l="l" t="t" r="r" b="b"/>
            <a:pathLst>
              <a:path w="2337898" h="1654917">
                <a:moveTo>
                  <a:pt x="0" y="0"/>
                </a:moveTo>
                <a:lnTo>
                  <a:pt x="2337898" y="0"/>
                </a:lnTo>
                <a:lnTo>
                  <a:pt x="2337898" y="1654916"/>
                </a:lnTo>
                <a:lnTo>
                  <a:pt x="0" y="1654916"/>
                </a:lnTo>
                <a:lnTo>
                  <a:pt x="0" y="0"/>
                </a:lnTo>
                <a:close/>
              </a:path>
            </a:pathLst>
          </a:custGeom>
          <a:blipFill>
            <a:blip r:embed="rId7"/>
            <a:stretch>
              <a:fillRect/>
            </a:stretch>
          </a:blipFill>
        </p:spPr>
        <p:txBody>
          <a:bodyPr/>
          <a:lstStyle/>
          <a:p>
            <a:pPr defTabSz="609630"/>
            <a:endParaRPr lang="en-IE" sz="1200">
              <a:solidFill>
                <a:prstClr val="black"/>
              </a:solidFill>
              <a:latin typeface="Calibri"/>
            </a:endParaRPr>
          </a:p>
        </p:txBody>
      </p:sp>
      <p:sp>
        <p:nvSpPr>
          <p:cNvPr id="9" name="TextBox 8">
            <a:extLst>
              <a:ext uri="{FF2B5EF4-FFF2-40B4-BE49-F238E27FC236}">
                <a16:creationId xmlns:a16="http://schemas.microsoft.com/office/drawing/2014/main" id="{1529E5FB-75E2-6040-849E-4827C4FF6F39}"/>
              </a:ext>
            </a:extLst>
          </p:cNvPr>
          <p:cNvSpPr txBox="1"/>
          <p:nvPr/>
        </p:nvSpPr>
        <p:spPr>
          <a:xfrm>
            <a:off x="7061201" y="5630241"/>
            <a:ext cx="4772015" cy="1323632"/>
          </a:xfrm>
          <a:prstGeom prst="rect">
            <a:avLst/>
          </a:prstGeom>
          <a:noFill/>
        </p:spPr>
        <p:txBody>
          <a:bodyPr wrap="square" rtlCol="0">
            <a:spAutoFit/>
          </a:bodyPr>
          <a:lstStyle/>
          <a:p>
            <a:pPr defTabSz="609630"/>
            <a:r>
              <a:rPr lang="en-GB" sz="2667" b="1" dirty="0">
                <a:solidFill>
                  <a:prstClr val="white"/>
                </a:solidFill>
                <a:latin typeface="Roboto" panose="02000000000000000000" pitchFamily="2" charset="0"/>
                <a:ea typeface="Roboto" panose="02000000000000000000" pitchFamily="2" charset="0"/>
                <a:cs typeface="Roboto" panose="02000000000000000000" pitchFamily="2" charset="0"/>
              </a:rPr>
              <a:t>Contact:</a:t>
            </a:r>
          </a:p>
          <a:p>
            <a:pPr defTabSz="609630"/>
            <a:r>
              <a:rPr lang="en-GB" sz="2667" b="1" dirty="0">
                <a:solidFill>
                  <a:prstClr val="white"/>
                </a:solidFill>
                <a:latin typeface="Roboto" panose="02000000000000000000" pitchFamily="2" charset="0"/>
                <a:ea typeface="Roboto" panose="02000000000000000000" pitchFamily="2" charset="0"/>
                <a:cs typeface="Roboto" panose="02000000000000000000" pitchFamily="2" charset="0"/>
              </a:rPr>
              <a:t>tadhg.gleeson@ucdconnect.ie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79EE4B-499C-5683-E03E-18DEE2951570}"/>
              </a:ext>
            </a:extLst>
          </p:cNvPr>
          <p:cNvSpPr>
            <a:spLocks noGrp="1"/>
          </p:cNvSpPr>
          <p:nvPr>
            <p:ph type="ctrTitle"/>
          </p:nvPr>
        </p:nvSpPr>
        <p:spPr/>
        <p:txBody>
          <a:bodyPr/>
          <a:lstStyle/>
          <a:p>
            <a:endParaRPr lang="en-GB"/>
          </a:p>
        </p:txBody>
      </p:sp>
      <p:sp>
        <p:nvSpPr>
          <p:cNvPr id="3" name="Subtitle 2">
            <a:extLst>
              <a:ext uri="{FF2B5EF4-FFF2-40B4-BE49-F238E27FC236}">
                <a16:creationId xmlns:a16="http://schemas.microsoft.com/office/drawing/2014/main" id="{97D556DA-7A30-978B-AF46-859C055D8379}"/>
              </a:ext>
            </a:extLst>
          </p:cNvPr>
          <p:cNvSpPr>
            <a:spLocks noGrp="1"/>
          </p:cNvSpPr>
          <p:nvPr>
            <p:ph type="subTitle" idx="1"/>
          </p:nvPr>
        </p:nvSpPr>
        <p:spPr/>
        <p:txBody>
          <a:bodyPr/>
          <a:lstStyle/>
          <a:p>
            <a:endParaRPr lang="en-GB"/>
          </a:p>
        </p:txBody>
      </p:sp>
      <p:pic>
        <p:nvPicPr>
          <p:cNvPr id="5" name="Picture 4">
            <a:extLst>
              <a:ext uri="{FF2B5EF4-FFF2-40B4-BE49-F238E27FC236}">
                <a16:creationId xmlns:a16="http://schemas.microsoft.com/office/drawing/2014/main" id="{A629F855-BF02-6F2B-3CD4-5DFC337CB275}"/>
              </a:ext>
            </a:extLst>
          </p:cNvPr>
          <p:cNvPicPr>
            <a:picLocks noChangeAspect="1"/>
          </p:cNvPicPr>
          <p:nvPr/>
        </p:nvPicPr>
        <p:blipFill>
          <a:blip r:embed="rId2"/>
          <a:stretch>
            <a:fillRect/>
          </a:stretch>
        </p:blipFill>
        <p:spPr>
          <a:xfrm>
            <a:off x="10239" y="0"/>
            <a:ext cx="12171521" cy="6858000"/>
          </a:xfrm>
          <a:prstGeom prst="rect">
            <a:avLst/>
          </a:prstGeom>
        </p:spPr>
      </p:pic>
    </p:spTree>
    <p:extLst>
      <p:ext uri="{BB962C8B-B14F-4D97-AF65-F5344CB8AC3E}">
        <p14:creationId xmlns:p14="http://schemas.microsoft.com/office/powerpoint/2010/main" val="131223897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B69114-00FD-8AF9-9190-D7F0E7871232}"/>
              </a:ext>
            </a:extLst>
          </p:cNvPr>
          <p:cNvSpPr>
            <a:spLocks noGrp="1"/>
          </p:cNvSpPr>
          <p:nvPr>
            <p:ph type="title"/>
          </p:nvPr>
        </p:nvSpPr>
        <p:spPr/>
        <p:txBody>
          <a:bodyPr/>
          <a:lstStyle/>
          <a:p>
            <a:endParaRPr lang="en-GB"/>
          </a:p>
        </p:txBody>
      </p:sp>
      <p:sp>
        <p:nvSpPr>
          <p:cNvPr id="3" name="Content Placeholder 2">
            <a:extLst>
              <a:ext uri="{FF2B5EF4-FFF2-40B4-BE49-F238E27FC236}">
                <a16:creationId xmlns:a16="http://schemas.microsoft.com/office/drawing/2014/main" id="{2CAE89A6-DD0A-7D9B-F2BD-377DB5FD71BF}"/>
              </a:ext>
            </a:extLst>
          </p:cNvPr>
          <p:cNvSpPr>
            <a:spLocks noGrp="1"/>
          </p:cNvSpPr>
          <p:nvPr>
            <p:ph idx="1"/>
          </p:nvPr>
        </p:nvSpPr>
        <p:spPr/>
        <p:txBody>
          <a:bodyPr/>
          <a:lstStyle/>
          <a:p>
            <a:endParaRPr lang="en-GB"/>
          </a:p>
        </p:txBody>
      </p:sp>
      <p:pic>
        <p:nvPicPr>
          <p:cNvPr id="5" name="Picture 4">
            <a:extLst>
              <a:ext uri="{FF2B5EF4-FFF2-40B4-BE49-F238E27FC236}">
                <a16:creationId xmlns:a16="http://schemas.microsoft.com/office/drawing/2014/main" id="{A47D5B25-F4C8-AD33-3181-7F7CF6BE3F75}"/>
              </a:ext>
            </a:extLst>
          </p:cNvPr>
          <p:cNvPicPr>
            <a:picLocks noChangeAspect="1"/>
          </p:cNvPicPr>
          <p:nvPr/>
        </p:nvPicPr>
        <p:blipFill>
          <a:blip r:embed="rId2"/>
          <a:stretch>
            <a:fillRect/>
          </a:stretch>
        </p:blipFill>
        <p:spPr>
          <a:xfrm>
            <a:off x="0" y="14096"/>
            <a:ext cx="12192000" cy="6829807"/>
          </a:xfrm>
          <a:prstGeom prst="rect">
            <a:avLst/>
          </a:prstGeom>
        </p:spPr>
      </p:pic>
    </p:spTree>
    <p:extLst>
      <p:ext uri="{BB962C8B-B14F-4D97-AF65-F5344CB8AC3E}">
        <p14:creationId xmlns:p14="http://schemas.microsoft.com/office/powerpoint/2010/main" val="308307995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476B66-DB09-CCD5-A08A-C92BC8EE6DA0}"/>
              </a:ext>
            </a:extLst>
          </p:cNvPr>
          <p:cNvSpPr>
            <a:spLocks noGrp="1"/>
          </p:cNvSpPr>
          <p:nvPr>
            <p:ph type="title"/>
          </p:nvPr>
        </p:nvSpPr>
        <p:spPr/>
        <p:txBody>
          <a:bodyPr/>
          <a:lstStyle/>
          <a:p>
            <a:endParaRPr lang="en-GB"/>
          </a:p>
        </p:txBody>
      </p:sp>
      <p:sp>
        <p:nvSpPr>
          <p:cNvPr id="3" name="Content Placeholder 2">
            <a:extLst>
              <a:ext uri="{FF2B5EF4-FFF2-40B4-BE49-F238E27FC236}">
                <a16:creationId xmlns:a16="http://schemas.microsoft.com/office/drawing/2014/main" id="{5370F38D-3587-67D8-C5EF-7D108FE61EE4}"/>
              </a:ext>
            </a:extLst>
          </p:cNvPr>
          <p:cNvSpPr>
            <a:spLocks noGrp="1"/>
          </p:cNvSpPr>
          <p:nvPr>
            <p:ph idx="1"/>
          </p:nvPr>
        </p:nvSpPr>
        <p:spPr/>
        <p:txBody>
          <a:bodyPr/>
          <a:lstStyle/>
          <a:p>
            <a:endParaRPr lang="en-GB"/>
          </a:p>
        </p:txBody>
      </p:sp>
      <p:pic>
        <p:nvPicPr>
          <p:cNvPr id="5" name="Picture 4">
            <a:extLst>
              <a:ext uri="{FF2B5EF4-FFF2-40B4-BE49-F238E27FC236}">
                <a16:creationId xmlns:a16="http://schemas.microsoft.com/office/drawing/2014/main" id="{C4C5732C-31A5-97CA-3807-84FD9961DC46}"/>
              </a:ext>
            </a:extLst>
          </p:cNvPr>
          <p:cNvPicPr>
            <a:picLocks noChangeAspect="1"/>
          </p:cNvPicPr>
          <p:nvPr/>
        </p:nvPicPr>
        <p:blipFill>
          <a:blip r:embed="rId2"/>
          <a:stretch>
            <a:fillRect/>
          </a:stretch>
        </p:blipFill>
        <p:spPr>
          <a:xfrm>
            <a:off x="0" y="1390"/>
            <a:ext cx="12192000" cy="6855220"/>
          </a:xfrm>
          <a:prstGeom prst="rect">
            <a:avLst/>
          </a:prstGeom>
        </p:spPr>
      </p:pic>
    </p:spTree>
    <p:extLst>
      <p:ext uri="{BB962C8B-B14F-4D97-AF65-F5344CB8AC3E}">
        <p14:creationId xmlns:p14="http://schemas.microsoft.com/office/powerpoint/2010/main" val="134837422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85F2FB-4C75-D6F6-80C7-2F2BB4556089}"/>
              </a:ext>
            </a:extLst>
          </p:cNvPr>
          <p:cNvSpPr>
            <a:spLocks noGrp="1"/>
          </p:cNvSpPr>
          <p:nvPr>
            <p:ph type="title"/>
          </p:nvPr>
        </p:nvSpPr>
        <p:spPr/>
        <p:txBody>
          <a:bodyPr/>
          <a:lstStyle/>
          <a:p>
            <a:endParaRPr lang="en-GB"/>
          </a:p>
        </p:txBody>
      </p:sp>
      <p:sp>
        <p:nvSpPr>
          <p:cNvPr id="3" name="Content Placeholder 2">
            <a:extLst>
              <a:ext uri="{FF2B5EF4-FFF2-40B4-BE49-F238E27FC236}">
                <a16:creationId xmlns:a16="http://schemas.microsoft.com/office/drawing/2014/main" id="{14BED036-B03F-643A-B938-ED374B9DAF44}"/>
              </a:ext>
            </a:extLst>
          </p:cNvPr>
          <p:cNvSpPr>
            <a:spLocks noGrp="1"/>
          </p:cNvSpPr>
          <p:nvPr>
            <p:ph idx="1"/>
          </p:nvPr>
        </p:nvSpPr>
        <p:spPr/>
        <p:txBody>
          <a:bodyPr/>
          <a:lstStyle/>
          <a:p>
            <a:endParaRPr lang="en-GB"/>
          </a:p>
        </p:txBody>
      </p:sp>
      <p:pic>
        <p:nvPicPr>
          <p:cNvPr id="5" name="Picture 4">
            <a:extLst>
              <a:ext uri="{FF2B5EF4-FFF2-40B4-BE49-F238E27FC236}">
                <a16:creationId xmlns:a16="http://schemas.microsoft.com/office/drawing/2014/main" id="{8FD0C644-172E-BFDB-09D2-3543083B3CC3}"/>
              </a:ext>
            </a:extLst>
          </p:cNvPr>
          <p:cNvPicPr>
            <a:picLocks noChangeAspect="1"/>
          </p:cNvPicPr>
          <p:nvPr/>
        </p:nvPicPr>
        <p:blipFill>
          <a:blip r:embed="rId2"/>
          <a:stretch>
            <a:fillRect/>
          </a:stretch>
        </p:blipFill>
        <p:spPr>
          <a:xfrm>
            <a:off x="0" y="1390"/>
            <a:ext cx="12192000" cy="6855220"/>
          </a:xfrm>
          <a:prstGeom prst="rect">
            <a:avLst/>
          </a:prstGeom>
        </p:spPr>
      </p:pic>
    </p:spTree>
    <p:extLst>
      <p:ext uri="{BB962C8B-B14F-4D97-AF65-F5344CB8AC3E}">
        <p14:creationId xmlns:p14="http://schemas.microsoft.com/office/powerpoint/2010/main" val="371595942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C4E8B1-71FE-0D6E-2434-E745F201ABF8}"/>
              </a:ext>
            </a:extLst>
          </p:cNvPr>
          <p:cNvSpPr>
            <a:spLocks noGrp="1"/>
          </p:cNvSpPr>
          <p:nvPr>
            <p:ph type="title"/>
          </p:nvPr>
        </p:nvSpPr>
        <p:spPr/>
        <p:txBody>
          <a:bodyPr/>
          <a:lstStyle/>
          <a:p>
            <a:endParaRPr lang="en-GB"/>
          </a:p>
        </p:txBody>
      </p:sp>
      <p:sp>
        <p:nvSpPr>
          <p:cNvPr id="3" name="Content Placeholder 2">
            <a:extLst>
              <a:ext uri="{FF2B5EF4-FFF2-40B4-BE49-F238E27FC236}">
                <a16:creationId xmlns:a16="http://schemas.microsoft.com/office/drawing/2014/main" id="{0321DB85-8EE4-82B7-724D-ED616491F1E6}"/>
              </a:ext>
            </a:extLst>
          </p:cNvPr>
          <p:cNvSpPr>
            <a:spLocks noGrp="1"/>
          </p:cNvSpPr>
          <p:nvPr>
            <p:ph idx="1"/>
          </p:nvPr>
        </p:nvSpPr>
        <p:spPr/>
        <p:txBody>
          <a:bodyPr/>
          <a:lstStyle/>
          <a:p>
            <a:endParaRPr lang="en-GB"/>
          </a:p>
        </p:txBody>
      </p:sp>
      <p:pic>
        <p:nvPicPr>
          <p:cNvPr id="5" name="Picture 4">
            <a:extLst>
              <a:ext uri="{FF2B5EF4-FFF2-40B4-BE49-F238E27FC236}">
                <a16:creationId xmlns:a16="http://schemas.microsoft.com/office/drawing/2014/main" id="{4C23C84E-34D9-A7BD-74E5-AD592E2AB980}"/>
              </a:ext>
            </a:extLst>
          </p:cNvPr>
          <p:cNvPicPr>
            <a:picLocks noChangeAspect="1"/>
          </p:cNvPicPr>
          <p:nvPr/>
        </p:nvPicPr>
        <p:blipFill>
          <a:blip r:embed="rId2"/>
          <a:stretch>
            <a:fillRect/>
          </a:stretch>
        </p:blipFill>
        <p:spPr>
          <a:xfrm>
            <a:off x="0" y="1390"/>
            <a:ext cx="12192000" cy="6855220"/>
          </a:xfrm>
          <a:prstGeom prst="rect">
            <a:avLst/>
          </a:prstGeom>
        </p:spPr>
      </p:pic>
    </p:spTree>
    <p:extLst>
      <p:ext uri="{BB962C8B-B14F-4D97-AF65-F5344CB8AC3E}">
        <p14:creationId xmlns:p14="http://schemas.microsoft.com/office/powerpoint/2010/main" val="115632500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8A33A8-8A45-BDAA-D41C-A3AE8B0DB861}"/>
              </a:ext>
            </a:extLst>
          </p:cNvPr>
          <p:cNvSpPr>
            <a:spLocks noGrp="1"/>
          </p:cNvSpPr>
          <p:nvPr>
            <p:ph type="title"/>
          </p:nvPr>
        </p:nvSpPr>
        <p:spPr/>
        <p:txBody>
          <a:bodyPr/>
          <a:lstStyle/>
          <a:p>
            <a:endParaRPr lang="en-GB"/>
          </a:p>
        </p:txBody>
      </p:sp>
      <p:sp>
        <p:nvSpPr>
          <p:cNvPr id="3" name="Content Placeholder 2">
            <a:extLst>
              <a:ext uri="{FF2B5EF4-FFF2-40B4-BE49-F238E27FC236}">
                <a16:creationId xmlns:a16="http://schemas.microsoft.com/office/drawing/2014/main" id="{D6366FF6-1163-686E-CFDB-45DED692510B}"/>
              </a:ext>
            </a:extLst>
          </p:cNvPr>
          <p:cNvSpPr>
            <a:spLocks noGrp="1"/>
          </p:cNvSpPr>
          <p:nvPr>
            <p:ph idx="1"/>
          </p:nvPr>
        </p:nvSpPr>
        <p:spPr/>
        <p:txBody>
          <a:bodyPr/>
          <a:lstStyle/>
          <a:p>
            <a:endParaRPr lang="en-GB"/>
          </a:p>
        </p:txBody>
      </p:sp>
      <p:pic>
        <p:nvPicPr>
          <p:cNvPr id="5" name="Picture 4">
            <a:extLst>
              <a:ext uri="{FF2B5EF4-FFF2-40B4-BE49-F238E27FC236}">
                <a16:creationId xmlns:a16="http://schemas.microsoft.com/office/drawing/2014/main" id="{E1487E8C-7528-AA55-0A71-94F19DD635DE}"/>
              </a:ext>
            </a:extLst>
          </p:cNvPr>
          <p:cNvPicPr>
            <a:picLocks noChangeAspect="1"/>
          </p:cNvPicPr>
          <p:nvPr/>
        </p:nvPicPr>
        <p:blipFill>
          <a:blip r:embed="rId2"/>
          <a:stretch>
            <a:fillRect/>
          </a:stretch>
        </p:blipFill>
        <p:spPr>
          <a:xfrm>
            <a:off x="706" y="0"/>
            <a:ext cx="12190588" cy="6858000"/>
          </a:xfrm>
          <a:prstGeom prst="rect">
            <a:avLst/>
          </a:prstGeom>
        </p:spPr>
      </p:pic>
    </p:spTree>
    <p:extLst>
      <p:ext uri="{BB962C8B-B14F-4D97-AF65-F5344CB8AC3E}">
        <p14:creationId xmlns:p14="http://schemas.microsoft.com/office/powerpoint/2010/main" val="288383400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2ED3CD-5712-E2D2-7F44-E45A052038AF}"/>
              </a:ext>
            </a:extLst>
          </p:cNvPr>
          <p:cNvSpPr>
            <a:spLocks noGrp="1"/>
          </p:cNvSpPr>
          <p:nvPr>
            <p:ph type="title"/>
          </p:nvPr>
        </p:nvSpPr>
        <p:spPr/>
        <p:txBody>
          <a:bodyPr/>
          <a:lstStyle/>
          <a:p>
            <a:endParaRPr lang="en-GB"/>
          </a:p>
        </p:txBody>
      </p:sp>
      <p:sp>
        <p:nvSpPr>
          <p:cNvPr id="3" name="Content Placeholder 2">
            <a:extLst>
              <a:ext uri="{FF2B5EF4-FFF2-40B4-BE49-F238E27FC236}">
                <a16:creationId xmlns:a16="http://schemas.microsoft.com/office/drawing/2014/main" id="{B19F6DBD-FEA4-A784-644E-F2FE4820D92E}"/>
              </a:ext>
            </a:extLst>
          </p:cNvPr>
          <p:cNvSpPr>
            <a:spLocks noGrp="1"/>
          </p:cNvSpPr>
          <p:nvPr>
            <p:ph idx="1"/>
          </p:nvPr>
        </p:nvSpPr>
        <p:spPr/>
        <p:txBody>
          <a:bodyPr/>
          <a:lstStyle/>
          <a:p>
            <a:endParaRPr lang="en-GB"/>
          </a:p>
        </p:txBody>
      </p:sp>
      <p:pic>
        <p:nvPicPr>
          <p:cNvPr id="5" name="Picture 4">
            <a:extLst>
              <a:ext uri="{FF2B5EF4-FFF2-40B4-BE49-F238E27FC236}">
                <a16:creationId xmlns:a16="http://schemas.microsoft.com/office/drawing/2014/main" id="{15920AAB-E5C9-2102-31AE-D07052E3FA84}"/>
              </a:ext>
            </a:extLst>
          </p:cNvPr>
          <p:cNvPicPr>
            <a:picLocks noChangeAspect="1"/>
          </p:cNvPicPr>
          <p:nvPr/>
        </p:nvPicPr>
        <p:blipFill>
          <a:blip r:embed="rId2"/>
          <a:stretch>
            <a:fillRect/>
          </a:stretch>
        </p:blipFill>
        <p:spPr>
          <a:xfrm>
            <a:off x="0" y="1390"/>
            <a:ext cx="12192000" cy="6855220"/>
          </a:xfrm>
          <a:prstGeom prst="rect">
            <a:avLst/>
          </a:prstGeom>
        </p:spPr>
      </p:pic>
    </p:spTree>
    <p:extLst>
      <p:ext uri="{BB962C8B-B14F-4D97-AF65-F5344CB8AC3E}">
        <p14:creationId xmlns:p14="http://schemas.microsoft.com/office/powerpoint/2010/main" val="33088791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13" descr="A green and white logo&#10;&#10;Description automatically generated">
            <a:extLst>
              <a:ext uri="{FF2B5EF4-FFF2-40B4-BE49-F238E27FC236}">
                <a16:creationId xmlns:a16="http://schemas.microsoft.com/office/drawing/2014/main" id="{0050EE58-0CBB-D0B3-3A4E-5CBCAF6398D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404D157-5F46-6A6F-9E9A-A78ACA6EB8E1}"/>
              </a:ext>
            </a:extLst>
          </p:cNvPr>
          <p:cNvSpPr>
            <a:spLocks noGrp="1"/>
          </p:cNvSpPr>
          <p:nvPr>
            <p:ph type="ctrTitle"/>
          </p:nvPr>
        </p:nvSpPr>
        <p:spPr>
          <a:xfrm>
            <a:off x="3637703" y="1402821"/>
            <a:ext cx="8287597" cy="2808272"/>
          </a:xfrm>
        </p:spPr>
        <p:txBody>
          <a:bodyPr>
            <a:noAutofit/>
          </a:bodyPr>
          <a:lstStyle/>
          <a:p>
            <a:pPr algn="l"/>
            <a:r>
              <a:rPr lang="en-IE" sz="4000" b="1" dirty="0">
                <a:solidFill>
                  <a:schemeClr val="bg1"/>
                </a:solidFill>
              </a:rPr>
              <a:t>Development of a Model of Integrated Palliative Heart Failure Care: A Regional Proof of Concept</a:t>
            </a:r>
            <a:endParaRPr lang="en-IE" sz="4000" dirty="0">
              <a:solidFill>
                <a:schemeClr val="bg1"/>
              </a:solidFill>
            </a:endParaRPr>
          </a:p>
        </p:txBody>
      </p:sp>
      <p:pic>
        <p:nvPicPr>
          <p:cNvPr id="5" name="Picture 4">
            <a:extLst>
              <a:ext uri="{FF2B5EF4-FFF2-40B4-BE49-F238E27FC236}">
                <a16:creationId xmlns:a16="http://schemas.microsoft.com/office/drawing/2014/main" id="{B23A5672-364B-C912-8776-31DE14E091FB}"/>
              </a:ext>
            </a:extLst>
          </p:cNvPr>
          <p:cNvPicPr>
            <a:picLocks noChangeAspect="1"/>
          </p:cNvPicPr>
          <p:nvPr/>
        </p:nvPicPr>
        <p:blipFill>
          <a:blip r:embed="rId4"/>
          <a:stretch>
            <a:fillRect/>
          </a:stretch>
        </p:blipFill>
        <p:spPr>
          <a:xfrm>
            <a:off x="266700" y="37603"/>
            <a:ext cx="2195921" cy="2247946"/>
          </a:xfrm>
          <a:prstGeom prst="rect">
            <a:avLst/>
          </a:prstGeom>
        </p:spPr>
      </p:pic>
      <p:sp>
        <p:nvSpPr>
          <p:cNvPr id="6" name="TextBox 5">
            <a:extLst>
              <a:ext uri="{FF2B5EF4-FFF2-40B4-BE49-F238E27FC236}">
                <a16:creationId xmlns:a16="http://schemas.microsoft.com/office/drawing/2014/main" id="{D8FAA5D7-E906-9B0E-0F0C-3A42EDB199AE}"/>
              </a:ext>
            </a:extLst>
          </p:cNvPr>
          <p:cNvSpPr txBox="1"/>
          <p:nvPr/>
        </p:nvSpPr>
        <p:spPr>
          <a:xfrm>
            <a:off x="3637703" y="4690584"/>
            <a:ext cx="6142566" cy="923330"/>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white">
                    <a:lumMod val="95000"/>
                  </a:prstClr>
                </a:solidFill>
                <a:effectLst/>
                <a:uLnTx/>
                <a:uFillTx/>
                <a:latin typeface="Aptos" panose="02110004020202020204"/>
                <a:ea typeface="+mn-ea"/>
                <a:cs typeface="+mn-cs"/>
              </a:rPr>
              <a:t>Niall Manktelow</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white">
                    <a:lumMod val="95000"/>
                  </a:prstClr>
                </a:solidFill>
                <a:effectLst/>
                <a:uLnTx/>
                <a:uFillTx/>
                <a:latin typeface="Aptos" panose="02110004020202020204"/>
                <a:ea typeface="+mn-ea"/>
                <a:cs typeface="+mn-cs"/>
              </a:rPr>
              <a:t>Research Manager</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white">
                    <a:lumMod val="95000"/>
                  </a:prstClr>
                </a:solidFill>
                <a:effectLst/>
                <a:uLnTx/>
                <a:uFillTx/>
                <a:latin typeface="Aptos" panose="02110004020202020204"/>
                <a:ea typeface="+mn-ea"/>
                <a:cs typeface="+mn-cs"/>
              </a:rPr>
              <a:t>Galway and Mayo Hospice</a:t>
            </a:r>
            <a:endParaRPr kumimoji="0" lang="en-IE"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4" name="TextBox 3">
            <a:extLst>
              <a:ext uri="{FF2B5EF4-FFF2-40B4-BE49-F238E27FC236}">
                <a16:creationId xmlns:a16="http://schemas.microsoft.com/office/drawing/2014/main" id="{3F7BF004-89AC-CA17-62B5-187E4BF3FDD0}"/>
              </a:ext>
            </a:extLst>
          </p:cNvPr>
          <p:cNvSpPr txBox="1"/>
          <p:nvPr/>
        </p:nvSpPr>
        <p:spPr>
          <a:xfrm>
            <a:off x="3637704" y="5866625"/>
            <a:ext cx="8287596" cy="369332"/>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IE" sz="1800" b="0" i="0" u="none" strike="noStrike" kern="1200" cap="none" spc="0" normalizeH="0" baseline="0" noProof="0" dirty="0">
                <a:ln>
                  <a:noFill/>
                </a:ln>
                <a:solidFill>
                  <a:prstClr val="white"/>
                </a:solidFill>
                <a:effectLst/>
                <a:uLnTx/>
                <a:uFillTx/>
                <a:latin typeface="Aptos" panose="02110004020202020204"/>
                <a:ea typeface="+mn-ea"/>
                <a:cs typeface="+mn-cs"/>
              </a:rPr>
              <a:t>Emer Burke,  Dr. Julien O’Riordan, Dr. Alison Cran, Dr. Nuria Farre, Prof. Loreena Hill</a:t>
            </a:r>
          </a:p>
        </p:txBody>
      </p:sp>
      <p:pic>
        <p:nvPicPr>
          <p:cNvPr id="9" name="Picture 8" descr="A blue background with white text&#10;&#10;AI-generated content may be incorrect.">
            <a:extLst>
              <a:ext uri="{FF2B5EF4-FFF2-40B4-BE49-F238E27FC236}">
                <a16:creationId xmlns:a16="http://schemas.microsoft.com/office/drawing/2014/main" id="{F9D679FE-542D-D182-3144-BB42FE304CAE}"/>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65939" y="2419176"/>
            <a:ext cx="2196682" cy="2070527"/>
          </a:xfrm>
          <a:prstGeom prst="flowChartConnector">
            <a:avLst/>
          </a:prstGeom>
        </p:spPr>
      </p:pic>
      <p:pic>
        <p:nvPicPr>
          <p:cNvPr id="1028" name="Picture 4">
            <a:extLst>
              <a:ext uri="{FF2B5EF4-FFF2-40B4-BE49-F238E27FC236}">
                <a16:creationId xmlns:a16="http://schemas.microsoft.com/office/drawing/2014/main" id="{61A66E53-E3EF-1DB2-B2F1-27F266025074}"/>
              </a:ext>
            </a:extLst>
          </p:cNvPr>
          <p:cNvPicPr>
            <a:picLocks noChangeAspect="1" noChangeArrowheads="1"/>
          </p:cNvPicPr>
          <p:nvPr/>
        </p:nvPicPr>
        <p:blipFill>
          <a:blip r:embed="rId6">
            <a:extLst>
              <a:ext uri="{28A0092B-C50C-407E-A947-70E740481C1C}">
                <a14:useLocalDpi xmlns:a14="http://schemas.microsoft.com/office/drawing/2010/main" val="0"/>
              </a:ext>
            </a:extLst>
          </a:blip>
          <a:srcRect t="4529" b="4529"/>
          <a:stretch/>
        </p:blipFill>
        <p:spPr bwMode="auto">
          <a:xfrm>
            <a:off x="265939" y="4650763"/>
            <a:ext cx="2268910" cy="2070527"/>
          </a:xfrm>
          <a:prstGeom prst="flowChartConnector">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8510810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ACA1314-E085-6B5E-7E75-E670B5C1AC2C}"/>
            </a:ext>
          </a:extLst>
        </p:cNvPr>
        <p:cNvGrpSpPr/>
        <p:nvPr/>
      </p:nvGrpSpPr>
      <p:grpSpPr>
        <a:xfrm>
          <a:off x="0" y="0"/>
          <a:ext cx="0" cy="0"/>
          <a:chOff x="0" y="0"/>
          <a:chExt cx="0" cy="0"/>
        </a:xfrm>
      </p:grpSpPr>
      <p:grpSp>
        <p:nvGrpSpPr>
          <p:cNvPr id="3" name="Group 2">
            <a:extLst>
              <a:ext uri="{FF2B5EF4-FFF2-40B4-BE49-F238E27FC236}">
                <a16:creationId xmlns:a16="http://schemas.microsoft.com/office/drawing/2014/main" id="{B4E3E858-CCF1-4153-323F-0262850D8B31}"/>
              </a:ext>
            </a:extLst>
          </p:cNvPr>
          <p:cNvGrpSpPr/>
          <p:nvPr/>
        </p:nvGrpSpPr>
        <p:grpSpPr>
          <a:xfrm>
            <a:off x="404683" y="547099"/>
            <a:ext cx="11007029" cy="5721495"/>
            <a:chOff x="404981" y="564784"/>
            <a:chExt cx="9682197" cy="5236604"/>
          </a:xfrm>
        </p:grpSpPr>
        <p:sp>
          <p:nvSpPr>
            <p:cNvPr id="9" name="Freeform: Shape 8">
              <a:extLst>
                <a:ext uri="{FF2B5EF4-FFF2-40B4-BE49-F238E27FC236}">
                  <a16:creationId xmlns:a16="http://schemas.microsoft.com/office/drawing/2014/main" id="{4024B54D-798F-4940-3AE7-2D61561CEFA6}"/>
                </a:ext>
              </a:extLst>
            </p:cNvPr>
            <p:cNvSpPr/>
            <p:nvPr/>
          </p:nvSpPr>
          <p:spPr>
            <a:xfrm>
              <a:off x="994289" y="1164598"/>
              <a:ext cx="4354400" cy="1360750"/>
            </a:xfrm>
            <a:custGeom>
              <a:avLst/>
              <a:gdLst>
                <a:gd name="connsiteX0" fmla="*/ 0 w 4354400"/>
                <a:gd name="connsiteY0" fmla="*/ 0 h 1360750"/>
                <a:gd name="connsiteX1" fmla="*/ 4354400 w 4354400"/>
                <a:gd name="connsiteY1" fmla="*/ 0 h 1360750"/>
                <a:gd name="connsiteX2" fmla="*/ 4354400 w 4354400"/>
                <a:gd name="connsiteY2" fmla="*/ 1360750 h 1360750"/>
                <a:gd name="connsiteX3" fmla="*/ 0 w 4354400"/>
                <a:gd name="connsiteY3" fmla="*/ 1360750 h 1360750"/>
                <a:gd name="connsiteX4" fmla="*/ 0 w 4354400"/>
                <a:gd name="connsiteY4" fmla="*/ 0 h 13607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354400" h="1360750">
                  <a:moveTo>
                    <a:pt x="0" y="0"/>
                  </a:moveTo>
                  <a:lnTo>
                    <a:pt x="4354400" y="0"/>
                  </a:lnTo>
                  <a:lnTo>
                    <a:pt x="4354400" y="1360750"/>
                  </a:lnTo>
                  <a:lnTo>
                    <a:pt x="0" y="1360750"/>
                  </a:lnTo>
                  <a:lnTo>
                    <a:pt x="0" y="0"/>
                  </a:lnTo>
                  <a:close/>
                </a:path>
              </a:pathLst>
            </a:custGeom>
          </p:spPr>
          <p:style>
            <a:lnRef idx="1">
              <a:schemeClr val="accent1">
                <a:hueOff val="0"/>
                <a:satOff val="0"/>
                <a:lumOff val="0"/>
                <a:alphaOff val="0"/>
              </a:schemeClr>
            </a:lnRef>
            <a:fillRef idx="1">
              <a:schemeClr val="lt1">
                <a:alpha val="40000"/>
                <a:hueOff val="0"/>
                <a:satOff val="0"/>
                <a:lumOff val="0"/>
                <a:alphaOff val="0"/>
              </a:schemeClr>
            </a:fillRef>
            <a:effectRef idx="0">
              <a:schemeClr val="lt1">
                <a:alpha val="40000"/>
                <a:hueOff val="0"/>
                <a:satOff val="0"/>
                <a:lumOff val="0"/>
                <a:alphaOff val="0"/>
              </a:schemeClr>
            </a:effectRef>
            <a:fontRef idx="minor">
              <a:schemeClr val="dk1">
                <a:hueOff val="0"/>
                <a:satOff val="0"/>
                <a:lumOff val="0"/>
                <a:alphaOff val="0"/>
              </a:schemeClr>
            </a:fontRef>
          </p:style>
          <p:txBody>
            <a:bodyPr spcFirstLastPara="0" vert="horz" wrap="square" lIns="921681" tIns="83820" rIns="83820" bIns="83820" numCol="1" spcCol="1270" anchor="ctr" anchorCtr="0">
              <a:noAutofit/>
            </a:bodyPr>
            <a:lstStyle/>
            <a:p>
              <a:pPr marL="0" marR="0" lvl="0" indent="0" algn="l" defTabSz="977900" rtl="0" eaLnBrk="1" fontAlgn="auto" latinLnBrk="0" hangingPunct="1">
                <a:lnSpc>
                  <a:spcPct val="90000"/>
                </a:lnSpc>
                <a:spcBef>
                  <a:spcPct val="0"/>
                </a:spcBef>
                <a:spcAft>
                  <a:spcPct val="35000"/>
                </a:spcAft>
                <a:buClrTx/>
                <a:buSzTx/>
                <a:buFontTx/>
                <a:buNone/>
                <a:tabLst/>
                <a:defRPr/>
              </a:pPr>
              <a:r>
                <a:rPr kumimoji="0" lang="en-IE" sz="2200" b="0" i="0" u="none" strike="noStrike" kern="1200" cap="none" spc="0" normalizeH="0" baseline="0" noProof="0" dirty="0">
                  <a:ln>
                    <a:noFill/>
                  </a:ln>
                  <a:solidFill>
                    <a:prstClr val="black">
                      <a:hueOff val="0"/>
                      <a:satOff val="0"/>
                      <a:lumOff val="0"/>
                      <a:alphaOff val="0"/>
                    </a:prstClr>
                  </a:solidFill>
                  <a:effectLst/>
                  <a:uLnTx/>
                  <a:uFillTx/>
                  <a:latin typeface="Aptos" panose="02110004020202020204"/>
                  <a:ea typeface="+mn-ea"/>
                  <a:cs typeface="+mn-cs"/>
                </a:rPr>
                <a:t>Necessity of research into models of integrated care</a:t>
              </a:r>
              <a:r>
                <a:rPr kumimoji="0" lang="en-IE" sz="2000" b="0" i="0" u="none" strike="noStrike" kern="1200" cap="none" spc="0" normalizeH="0" baseline="30000" noProof="0" dirty="0">
                  <a:ln>
                    <a:noFill/>
                  </a:ln>
                  <a:solidFill>
                    <a:prstClr val="black">
                      <a:hueOff val="0"/>
                      <a:satOff val="0"/>
                      <a:lumOff val="0"/>
                      <a:alphaOff val="0"/>
                    </a:prstClr>
                  </a:solidFill>
                  <a:effectLst/>
                  <a:uLnTx/>
                  <a:uFillTx/>
                  <a:latin typeface="Aptos" panose="02110004020202020204"/>
                  <a:ea typeface="+mn-ea"/>
                  <a:cs typeface="+mn-cs"/>
                </a:rPr>
                <a:t>1</a:t>
              </a:r>
              <a:endParaRPr kumimoji="0" lang="en-IE" sz="2200" b="0" i="0" u="none" strike="noStrike" kern="1200" cap="none" spc="0" normalizeH="0" baseline="0" noProof="0" dirty="0">
                <a:ln>
                  <a:noFill/>
                </a:ln>
                <a:solidFill>
                  <a:prstClr val="black">
                    <a:hueOff val="0"/>
                    <a:satOff val="0"/>
                    <a:lumOff val="0"/>
                    <a:alphaOff val="0"/>
                  </a:prstClr>
                </a:solidFill>
                <a:effectLst/>
                <a:uLnTx/>
                <a:uFillTx/>
                <a:latin typeface="Aptos" panose="02110004020202020204"/>
                <a:ea typeface="+mn-ea"/>
                <a:cs typeface="+mn-cs"/>
              </a:endParaRPr>
            </a:p>
          </p:txBody>
        </p:sp>
        <p:sp>
          <p:nvSpPr>
            <p:cNvPr id="10" name="Rectangle 9">
              <a:extLst>
                <a:ext uri="{FF2B5EF4-FFF2-40B4-BE49-F238E27FC236}">
                  <a16:creationId xmlns:a16="http://schemas.microsoft.com/office/drawing/2014/main" id="{1FE41B39-4A49-BEEF-AC94-6C2C66FFC21E}"/>
                </a:ext>
              </a:extLst>
            </p:cNvPr>
            <p:cNvSpPr/>
            <p:nvPr/>
          </p:nvSpPr>
          <p:spPr>
            <a:xfrm>
              <a:off x="467185" y="688606"/>
              <a:ext cx="1284733" cy="1692849"/>
            </a:xfrm>
            <a:prstGeom prst="rect">
              <a:avLst/>
            </a:prstGeom>
            <a:blipFill dpi="0" rotWithShape="1">
              <a:blip r:embed="rId3"/>
              <a:srcRect/>
              <a:stretch>
                <a:fillRect t="22259" b="22259"/>
              </a:stretch>
            </a:blipFill>
          </p:spPr>
          <p:style>
            <a:lnRef idx="2">
              <a:schemeClr val="lt1">
                <a:hueOff val="0"/>
                <a:satOff val="0"/>
                <a:lumOff val="0"/>
                <a:alphaOff val="0"/>
              </a:schemeClr>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E" sz="1800" b="0" i="0" u="none" strike="noStrike" kern="1200" cap="none" spc="0" normalizeH="0" baseline="0" noProof="0" dirty="0">
                <a:ln>
                  <a:noFill/>
                </a:ln>
                <a:solidFill>
                  <a:prstClr val="white">
                    <a:hueOff val="0"/>
                    <a:satOff val="0"/>
                    <a:lumOff val="0"/>
                    <a:alphaOff val="0"/>
                  </a:prstClr>
                </a:solidFill>
                <a:effectLst/>
                <a:uLnTx/>
                <a:uFillTx/>
                <a:latin typeface="Aptos" panose="02110004020202020204"/>
                <a:ea typeface="+mn-ea"/>
                <a:cs typeface="+mn-cs"/>
              </a:endParaRPr>
            </a:p>
          </p:txBody>
        </p:sp>
        <p:sp>
          <p:nvSpPr>
            <p:cNvPr id="11" name="Freeform: Shape 10">
              <a:extLst>
                <a:ext uri="{FF2B5EF4-FFF2-40B4-BE49-F238E27FC236}">
                  <a16:creationId xmlns:a16="http://schemas.microsoft.com/office/drawing/2014/main" id="{CC67F538-EBA3-189B-FA78-E99DC86101A8}"/>
                </a:ext>
              </a:extLst>
            </p:cNvPr>
            <p:cNvSpPr/>
            <p:nvPr/>
          </p:nvSpPr>
          <p:spPr>
            <a:xfrm>
              <a:off x="5732778" y="1164598"/>
              <a:ext cx="4354400" cy="1360750"/>
            </a:xfrm>
            <a:custGeom>
              <a:avLst/>
              <a:gdLst>
                <a:gd name="connsiteX0" fmla="*/ 0 w 4354400"/>
                <a:gd name="connsiteY0" fmla="*/ 0 h 1360750"/>
                <a:gd name="connsiteX1" fmla="*/ 4354400 w 4354400"/>
                <a:gd name="connsiteY1" fmla="*/ 0 h 1360750"/>
                <a:gd name="connsiteX2" fmla="*/ 4354400 w 4354400"/>
                <a:gd name="connsiteY2" fmla="*/ 1360750 h 1360750"/>
                <a:gd name="connsiteX3" fmla="*/ 0 w 4354400"/>
                <a:gd name="connsiteY3" fmla="*/ 1360750 h 1360750"/>
                <a:gd name="connsiteX4" fmla="*/ 0 w 4354400"/>
                <a:gd name="connsiteY4" fmla="*/ 0 h 13607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354400" h="1360750">
                  <a:moveTo>
                    <a:pt x="0" y="0"/>
                  </a:moveTo>
                  <a:lnTo>
                    <a:pt x="4354400" y="0"/>
                  </a:lnTo>
                  <a:lnTo>
                    <a:pt x="4354400" y="1360750"/>
                  </a:lnTo>
                  <a:lnTo>
                    <a:pt x="0" y="1360750"/>
                  </a:lnTo>
                  <a:lnTo>
                    <a:pt x="0" y="0"/>
                  </a:lnTo>
                  <a:close/>
                </a:path>
              </a:pathLst>
            </a:custGeom>
          </p:spPr>
          <p:style>
            <a:lnRef idx="1">
              <a:schemeClr val="accent1">
                <a:hueOff val="0"/>
                <a:satOff val="0"/>
                <a:lumOff val="0"/>
                <a:alphaOff val="0"/>
              </a:schemeClr>
            </a:lnRef>
            <a:fillRef idx="1">
              <a:schemeClr val="lt1">
                <a:alpha val="40000"/>
                <a:hueOff val="0"/>
                <a:satOff val="0"/>
                <a:lumOff val="0"/>
                <a:alphaOff val="0"/>
              </a:schemeClr>
            </a:fillRef>
            <a:effectRef idx="0">
              <a:schemeClr val="lt1">
                <a:alpha val="40000"/>
                <a:hueOff val="0"/>
                <a:satOff val="0"/>
                <a:lumOff val="0"/>
                <a:alphaOff val="0"/>
              </a:schemeClr>
            </a:effectRef>
            <a:fontRef idx="minor">
              <a:schemeClr val="dk1">
                <a:hueOff val="0"/>
                <a:satOff val="0"/>
                <a:lumOff val="0"/>
                <a:alphaOff val="0"/>
              </a:schemeClr>
            </a:fontRef>
          </p:style>
          <p:txBody>
            <a:bodyPr spcFirstLastPara="0" vert="horz" wrap="square" lIns="921681" tIns="83820" rIns="83820" bIns="83820" numCol="1" spcCol="1270" anchor="ctr" anchorCtr="0">
              <a:noAutofit/>
            </a:bodyPr>
            <a:lstStyle/>
            <a:p>
              <a:pPr marL="0" marR="0" lvl="0" indent="0" algn="l" defTabSz="977900" rtl="0" eaLnBrk="1" fontAlgn="auto" latinLnBrk="0" hangingPunct="1">
                <a:lnSpc>
                  <a:spcPct val="90000"/>
                </a:lnSpc>
                <a:spcBef>
                  <a:spcPct val="0"/>
                </a:spcBef>
                <a:spcAft>
                  <a:spcPct val="35000"/>
                </a:spcAft>
                <a:buClrTx/>
                <a:buSzTx/>
                <a:buFontTx/>
                <a:buNone/>
                <a:tabLst/>
                <a:defRPr/>
              </a:pPr>
              <a:r>
                <a:rPr kumimoji="0" lang="en-IE" sz="2200" b="0" i="0" u="none" strike="noStrike" kern="1200" cap="none" spc="0" normalizeH="0" baseline="0" noProof="0" dirty="0">
                  <a:ln>
                    <a:noFill/>
                  </a:ln>
                  <a:solidFill>
                    <a:prstClr val="black">
                      <a:hueOff val="0"/>
                      <a:satOff val="0"/>
                      <a:lumOff val="0"/>
                      <a:alphaOff val="0"/>
                    </a:prstClr>
                  </a:solidFill>
                  <a:effectLst/>
                  <a:uLnTx/>
                  <a:uFillTx/>
                  <a:latin typeface="Aptos" panose="02110004020202020204"/>
                  <a:ea typeface="+mn-ea"/>
                  <a:cs typeface="+mn-cs"/>
                </a:rPr>
                <a:t>Facilitate palliative care provision by non-specialists</a:t>
              </a:r>
              <a:r>
                <a:rPr kumimoji="0" lang="en-IE" sz="2400" b="0" i="0" u="none" strike="noStrike" kern="1200" cap="none" spc="0" normalizeH="0" baseline="30000" noProof="0" dirty="0">
                  <a:ln>
                    <a:noFill/>
                  </a:ln>
                  <a:solidFill>
                    <a:prstClr val="black">
                      <a:hueOff val="0"/>
                      <a:satOff val="0"/>
                      <a:lumOff val="0"/>
                      <a:alphaOff val="0"/>
                    </a:prstClr>
                  </a:solidFill>
                  <a:effectLst/>
                  <a:uLnTx/>
                  <a:uFillTx/>
                  <a:latin typeface="Aptos" panose="02110004020202020204"/>
                  <a:ea typeface="+mn-ea"/>
                  <a:cs typeface="+mn-cs"/>
                </a:rPr>
                <a:t>2</a:t>
              </a:r>
              <a:endParaRPr kumimoji="0" lang="en-IE" sz="2200" b="0" i="0" u="none" strike="noStrike" kern="1200" cap="none" spc="0" normalizeH="0" baseline="0" noProof="0" dirty="0">
                <a:ln>
                  <a:noFill/>
                </a:ln>
                <a:solidFill>
                  <a:prstClr val="black">
                    <a:hueOff val="0"/>
                    <a:satOff val="0"/>
                    <a:lumOff val="0"/>
                    <a:alphaOff val="0"/>
                  </a:prstClr>
                </a:solidFill>
                <a:effectLst/>
                <a:uLnTx/>
                <a:uFillTx/>
                <a:latin typeface="Aptos" panose="02110004020202020204"/>
                <a:ea typeface="+mn-ea"/>
                <a:cs typeface="+mn-cs"/>
              </a:endParaRPr>
            </a:p>
          </p:txBody>
        </p:sp>
        <p:sp>
          <p:nvSpPr>
            <p:cNvPr id="12" name="Rectangle 11">
              <a:extLst>
                <a:ext uri="{FF2B5EF4-FFF2-40B4-BE49-F238E27FC236}">
                  <a16:creationId xmlns:a16="http://schemas.microsoft.com/office/drawing/2014/main" id="{C6ED329E-F942-0F64-BE70-34EB90BF1033}"/>
                </a:ext>
              </a:extLst>
            </p:cNvPr>
            <p:cNvSpPr/>
            <p:nvPr/>
          </p:nvSpPr>
          <p:spPr>
            <a:xfrm>
              <a:off x="5241011" y="564784"/>
              <a:ext cx="1238765" cy="1960565"/>
            </a:xfrm>
            <a:prstGeom prst="rect">
              <a:avLst/>
            </a:prstGeom>
            <a:blipFill dpi="0" rotWithShape="1">
              <a:blip r:embed="rId4"/>
              <a:srcRect/>
              <a:stretch>
                <a:fillRect t="27312" b="27312"/>
              </a:stretch>
            </a:blipFill>
          </p:spPr>
          <p:style>
            <a:lnRef idx="2">
              <a:schemeClr val="lt1">
                <a:hueOff val="0"/>
                <a:satOff val="0"/>
                <a:lumOff val="0"/>
                <a:alphaOff val="0"/>
              </a:schemeClr>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E" sz="1800" b="0" i="0" u="none" strike="noStrike" kern="1200" cap="none" spc="0" normalizeH="0" baseline="0" noProof="0">
                <a:ln>
                  <a:noFill/>
                </a:ln>
                <a:solidFill>
                  <a:prstClr val="white">
                    <a:hueOff val="0"/>
                    <a:satOff val="0"/>
                    <a:lumOff val="0"/>
                    <a:alphaOff val="0"/>
                  </a:prstClr>
                </a:solidFill>
                <a:effectLst/>
                <a:uLnTx/>
                <a:uFillTx/>
                <a:latin typeface="Aptos" panose="02110004020202020204"/>
                <a:ea typeface="+mn-ea"/>
                <a:cs typeface="+mn-cs"/>
              </a:endParaRPr>
            </a:p>
          </p:txBody>
        </p:sp>
        <p:sp>
          <p:nvSpPr>
            <p:cNvPr id="13" name="Freeform: Shape 12">
              <a:extLst>
                <a:ext uri="{FF2B5EF4-FFF2-40B4-BE49-F238E27FC236}">
                  <a16:creationId xmlns:a16="http://schemas.microsoft.com/office/drawing/2014/main" id="{296E5CDD-1E1C-0127-AE73-132F5BB8FBFF}"/>
                </a:ext>
              </a:extLst>
            </p:cNvPr>
            <p:cNvSpPr/>
            <p:nvPr/>
          </p:nvSpPr>
          <p:spPr>
            <a:xfrm>
              <a:off x="994289" y="2877632"/>
              <a:ext cx="4354400" cy="1360750"/>
            </a:xfrm>
            <a:custGeom>
              <a:avLst/>
              <a:gdLst>
                <a:gd name="connsiteX0" fmla="*/ 0 w 4354400"/>
                <a:gd name="connsiteY0" fmla="*/ 0 h 1360750"/>
                <a:gd name="connsiteX1" fmla="*/ 4354400 w 4354400"/>
                <a:gd name="connsiteY1" fmla="*/ 0 h 1360750"/>
                <a:gd name="connsiteX2" fmla="*/ 4354400 w 4354400"/>
                <a:gd name="connsiteY2" fmla="*/ 1360750 h 1360750"/>
                <a:gd name="connsiteX3" fmla="*/ 0 w 4354400"/>
                <a:gd name="connsiteY3" fmla="*/ 1360750 h 1360750"/>
                <a:gd name="connsiteX4" fmla="*/ 0 w 4354400"/>
                <a:gd name="connsiteY4" fmla="*/ 0 h 13607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354400" h="1360750">
                  <a:moveTo>
                    <a:pt x="0" y="0"/>
                  </a:moveTo>
                  <a:lnTo>
                    <a:pt x="4354400" y="0"/>
                  </a:lnTo>
                  <a:lnTo>
                    <a:pt x="4354400" y="1360750"/>
                  </a:lnTo>
                  <a:lnTo>
                    <a:pt x="0" y="1360750"/>
                  </a:lnTo>
                  <a:lnTo>
                    <a:pt x="0" y="0"/>
                  </a:lnTo>
                  <a:close/>
                </a:path>
              </a:pathLst>
            </a:custGeom>
          </p:spPr>
          <p:style>
            <a:lnRef idx="1">
              <a:schemeClr val="accent1">
                <a:hueOff val="0"/>
                <a:satOff val="0"/>
                <a:lumOff val="0"/>
                <a:alphaOff val="0"/>
              </a:schemeClr>
            </a:lnRef>
            <a:fillRef idx="1">
              <a:schemeClr val="lt1">
                <a:alpha val="40000"/>
                <a:hueOff val="0"/>
                <a:satOff val="0"/>
                <a:lumOff val="0"/>
                <a:alphaOff val="0"/>
              </a:schemeClr>
            </a:fillRef>
            <a:effectRef idx="0">
              <a:schemeClr val="lt1">
                <a:alpha val="40000"/>
                <a:hueOff val="0"/>
                <a:satOff val="0"/>
                <a:lumOff val="0"/>
                <a:alphaOff val="0"/>
              </a:schemeClr>
            </a:effectRef>
            <a:fontRef idx="minor">
              <a:schemeClr val="dk1">
                <a:hueOff val="0"/>
                <a:satOff val="0"/>
                <a:lumOff val="0"/>
                <a:alphaOff val="0"/>
              </a:schemeClr>
            </a:fontRef>
          </p:style>
          <p:txBody>
            <a:bodyPr spcFirstLastPara="0" vert="horz" wrap="square" lIns="921681" tIns="83820" rIns="83820" bIns="83820" numCol="1" spcCol="1270" anchor="ctr" anchorCtr="0">
              <a:noAutofit/>
            </a:bodyPr>
            <a:lstStyle/>
            <a:p>
              <a:pPr marL="0" marR="0" lvl="0" indent="0" algn="l" defTabSz="977900" rtl="0" eaLnBrk="1" fontAlgn="auto" latinLnBrk="0" hangingPunct="1">
                <a:lnSpc>
                  <a:spcPct val="90000"/>
                </a:lnSpc>
                <a:spcBef>
                  <a:spcPct val="0"/>
                </a:spcBef>
                <a:spcAft>
                  <a:spcPct val="35000"/>
                </a:spcAft>
                <a:buClrTx/>
                <a:buSzTx/>
                <a:buFontTx/>
                <a:buNone/>
                <a:tabLst/>
                <a:defRPr/>
              </a:pPr>
              <a:r>
                <a:rPr kumimoji="0" lang="en-GB" sz="2200" b="0" i="0" u="none" strike="noStrike" kern="1200" cap="none" spc="0" normalizeH="0" baseline="0" noProof="0" dirty="0">
                  <a:ln>
                    <a:noFill/>
                  </a:ln>
                  <a:solidFill>
                    <a:prstClr val="black">
                      <a:hueOff val="0"/>
                      <a:satOff val="0"/>
                      <a:lumOff val="0"/>
                      <a:alphaOff val="0"/>
                    </a:prstClr>
                  </a:solidFill>
                  <a:effectLst/>
                  <a:uLnTx/>
                  <a:uFillTx/>
                  <a:latin typeface="Aptos" panose="02110004020202020204"/>
                  <a:ea typeface="+mn-ea"/>
                  <a:cs typeface="+mn-cs"/>
                </a:rPr>
                <a:t>Horizontal and vertical co-ordination between services</a:t>
              </a:r>
              <a:r>
                <a:rPr kumimoji="0" lang="en-IE" sz="2400" b="0" i="0" u="none" strike="noStrike" kern="1200" cap="none" spc="0" normalizeH="0" baseline="30000" noProof="0" dirty="0">
                  <a:ln>
                    <a:noFill/>
                  </a:ln>
                  <a:solidFill>
                    <a:prstClr val="black">
                      <a:hueOff val="0"/>
                      <a:satOff val="0"/>
                      <a:lumOff val="0"/>
                      <a:alphaOff val="0"/>
                    </a:prstClr>
                  </a:solidFill>
                  <a:effectLst/>
                  <a:uLnTx/>
                  <a:uFillTx/>
                  <a:latin typeface="Aptos" panose="02110004020202020204"/>
                  <a:ea typeface="+mn-ea"/>
                  <a:cs typeface="+mn-cs"/>
                </a:rPr>
                <a:t>3</a:t>
              </a:r>
              <a:endParaRPr kumimoji="0" lang="en-IE" sz="2200" b="0" i="0" u="none" strike="noStrike" kern="1200" cap="none" spc="0" normalizeH="0" baseline="0" noProof="0" dirty="0">
                <a:ln>
                  <a:noFill/>
                </a:ln>
                <a:solidFill>
                  <a:prstClr val="black">
                    <a:hueOff val="0"/>
                    <a:satOff val="0"/>
                    <a:lumOff val="0"/>
                    <a:alphaOff val="0"/>
                  </a:prstClr>
                </a:solidFill>
                <a:effectLst/>
                <a:uLnTx/>
                <a:uFillTx/>
                <a:latin typeface="Aptos" panose="02110004020202020204"/>
                <a:ea typeface="+mn-ea"/>
                <a:cs typeface="+mn-cs"/>
              </a:endParaRPr>
            </a:p>
          </p:txBody>
        </p:sp>
        <p:sp>
          <p:nvSpPr>
            <p:cNvPr id="14" name="Rectangle 13">
              <a:extLst>
                <a:ext uri="{FF2B5EF4-FFF2-40B4-BE49-F238E27FC236}">
                  <a16:creationId xmlns:a16="http://schemas.microsoft.com/office/drawing/2014/main" id="{278F96C3-1B7D-8F84-DF79-9784DFCDDFBE}"/>
                </a:ext>
              </a:extLst>
            </p:cNvPr>
            <p:cNvSpPr/>
            <p:nvPr/>
          </p:nvSpPr>
          <p:spPr>
            <a:xfrm>
              <a:off x="449899" y="2317059"/>
              <a:ext cx="1284733" cy="2041042"/>
            </a:xfrm>
            <a:prstGeom prst="rect">
              <a:avLst/>
            </a:prstGeom>
            <a:blipFill dpi="0" rotWithShape="1">
              <a:blip r:embed="rId5"/>
              <a:srcRect/>
              <a:stretch>
                <a:fillRect t="23625" b="23625"/>
              </a:stretch>
            </a:blipFill>
          </p:spPr>
          <p:style>
            <a:lnRef idx="2">
              <a:schemeClr val="lt1">
                <a:hueOff val="0"/>
                <a:satOff val="0"/>
                <a:lumOff val="0"/>
                <a:alphaOff val="0"/>
              </a:schemeClr>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E" sz="1800" b="0" i="0" u="none" strike="noStrike" kern="1200" cap="none" spc="0" normalizeH="0" baseline="0" noProof="0">
                <a:ln>
                  <a:noFill/>
                </a:ln>
                <a:solidFill>
                  <a:prstClr val="white">
                    <a:hueOff val="0"/>
                    <a:satOff val="0"/>
                    <a:lumOff val="0"/>
                    <a:alphaOff val="0"/>
                  </a:prstClr>
                </a:solidFill>
                <a:effectLst/>
                <a:uLnTx/>
                <a:uFillTx/>
                <a:latin typeface="Aptos" panose="02110004020202020204"/>
                <a:ea typeface="+mn-ea"/>
                <a:cs typeface="+mn-cs"/>
              </a:endParaRPr>
            </a:p>
          </p:txBody>
        </p:sp>
        <p:sp>
          <p:nvSpPr>
            <p:cNvPr id="15" name="Freeform: Shape 14">
              <a:extLst>
                <a:ext uri="{FF2B5EF4-FFF2-40B4-BE49-F238E27FC236}">
                  <a16:creationId xmlns:a16="http://schemas.microsoft.com/office/drawing/2014/main" id="{FEB7BD7A-9610-12A3-07E8-68B7992C9878}"/>
                </a:ext>
              </a:extLst>
            </p:cNvPr>
            <p:cNvSpPr/>
            <p:nvPr/>
          </p:nvSpPr>
          <p:spPr>
            <a:xfrm>
              <a:off x="5732778" y="2877632"/>
              <a:ext cx="4354400" cy="1360750"/>
            </a:xfrm>
            <a:custGeom>
              <a:avLst/>
              <a:gdLst>
                <a:gd name="connsiteX0" fmla="*/ 0 w 4354400"/>
                <a:gd name="connsiteY0" fmla="*/ 0 h 1360750"/>
                <a:gd name="connsiteX1" fmla="*/ 4354400 w 4354400"/>
                <a:gd name="connsiteY1" fmla="*/ 0 h 1360750"/>
                <a:gd name="connsiteX2" fmla="*/ 4354400 w 4354400"/>
                <a:gd name="connsiteY2" fmla="*/ 1360750 h 1360750"/>
                <a:gd name="connsiteX3" fmla="*/ 0 w 4354400"/>
                <a:gd name="connsiteY3" fmla="*/ 1360750 h 1360750"/>
                <a:gd name="connsiteX4" fmla="*/ 0 w 4354400"/>
                <a:gd name="connsiteY4" fmla="*/ 0 h 13607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354400" h="1360750">
                  <a:moveTo>
                    <a:pt x="0" y="0"/>
                  </a:moveTo>
                  <a:lnTo>
                    <a:pt x="4354400" y="0"/>
                  </a:lnTo>
                  <a:lnTo>
                    <a:pt x="4354400" y="1360750"/>
                  </a:lnTo>
                  <a:lnTo>
                    <a:pt x="0" y="1360750"/>
                  </a:lnTo>
                  <a:lnTo>
                    <a:pt x="0" y="0"/>
                  </a:lnTo>
                  <a:close/>
                </a:path>
              </a:pathLst>
            </a:custGeom>
          </p:spPr>
          <p:style>
            <a:lnRef idx="1">
              <a:schemeClr val="accent1">
                <a:hueOff val="0"/>
                <a:satOff val="0"/>
                <a:lumOff val="0"/>
                <a:alphaOff val="0"/>
              </a:schemeClr>
            </a:lnRef>
            <a:fillRef idx="1">
              <a:schemeClr val="lt1">
                <a:alpha val="40000"/>
                <a:hueOff val="0"/>
                <a:satOff val="0"/>
                <a:lumOff val="0"/>
                <a:alphaOff val="0"/>
              </a:schemeClr>
            </a:fillRef>
            <a:effectRef idx="0">
              <a:schemeClr val="lt1">
                <a:alpha val="40000"/>
                <a:hueOff val="0"/>
                <a:satOff val="0"/>
                <a:lumOff val="0"/>
                <a:alphaOff val="0"/>
              </a:schemeClr>
            </a:effectRef>
            <a:fontRef idx="minor">
              <a:schemeClr val="dk1">
                <a:hueOff val="0"/>
                <a:satOff val="0"/>
                <a:lumOff val="0"/>
                <a:alphaOff val="0"/>
              </a:schemeClr>
            </a:fontRef>
          </p:style>
          <p:txBody>
            <a:bodyPr spcFirstLastPara="0" vert="horz" wrap="square" lIns="921681" tIns="83820" rIns="83820" bIns="83820" numCol="1" spcCol="1270" anchor="ctr" anchorCtr="0">
              <a:noAutofit/>
            </a:bodyPr>
            <a:lstStyle/>
            <a:p>
              <a:pPr marL="0" marR="0" lvl="0" indent="0" algn="l" defTabSz="977900" rtl="0" eaLnBrk="1" fontAlgn="auto" latinLnBrk="0" hangingPunct="1">
                <a:lnSpc>
                  <a:spcPct val="90000"/>
                </a:lnSpc>
                <a:spcBef>
                  <a:spcPct val="0"/>
                </a:spcBef>
                <a:spcAft>
                  <a:spcPct val="35000"/>
                </a:spcAft>
                <a:buClrTx/>
                <a:buSzTx/>
                <a:buFontTx/>
                <a:buNone/>
                <a:tabLst/>
                <a:defRPr/>
              </a:pPr>
              <a:r>
                <a:rPr kumimoji="0" lang="en-IE" sz="2200" b="0" i="0" u="none" strike="noStrike" kern="1200" cap="none" spc="0" normalizeH="0" baseline="0" noProof="0" dirty="0">
                  <a:ln>
                    <a:noFill/>
                  </a:ln>
                  <a:solidFill>
                    <a:prstClr val="black">
                      <a:hueOff val="0"/>
                      <a:satOff val="0"/>
                      <a:lumOff val="0"/>
                      <a:alphaOff val="0"/>
                    </a:prstClr>
                  </a:solidFill>
                  <a:effectLst/>
                  <a:uLnTx/>
                  <a:uFillTx/>
                  <a:latin typeface="Aptos" panose="02110004020202020204"/>
                  <a:ea typeface="+mn-ea"/>
                  <a:cs typeface="+mn-cs"/>
                </a:rPr>
                <a:t>Integrated fora and networks of specialist/non-specialist providers</a:t>
              </a:r>
              <a:r>
                <a:rPr kumimoji="0" lang="en-IE" sz="2400" b="0" i="0" u="none" strike="noStrike" kern="1200" cap="none" spc="0" normalizeH="0" baseline="30000" noProof="0" dirty="0">
                  <a:ln>
                    <a:noFill/>
                  </a:ln>
                  <a:solidFill>
                    <a:prstClr val="black">
                      <a:hueOff val="0"/>
                      <a:satOff val="0"/>
                      <a:lumOff val="0"/>
                      <a:alphaOff val="0"/>
                    </a:prstClr>
                  </a:solidFill>
                  <a:effectLst/>
                  <a:uLnTx/>
                  <a:uFillTx/>
                  <a:latin typeface="Aptos" panose="02110004020202020204"/>
                  <a:ea typeface="+mn-ea"/>
                  <a:cs typeface="+mn-cs"/>
                </a:rPr>
                <a:t>4</a:t>
              </a:r>
              <a:endParaRPr kumimoji="0" lang="en-IE" sz="2200" b="0" i="0" u="none" strike="noStrike" kern="1200" cap="none" spc="0" normalizeH="0" baseline="0" noProof="0" dirty="0">
                <a:ln>
                  <a:noFill/>
                </a:ln>
                <a:solidFill>
                  <a:prstClr val="black">
                    <a:hueOff val="0"/>
                    <a:satOff val="0"/>
                    <a:lumOff val="0"/>
                    <a:alphaOff val="0"/>
                  </a:prstClr>
                </a:solidFill>
                <a:effectLst/>
                <a:uLnTx/>
                <a:uFillTx/>
                <a:latin typeface="Aptos" panose="02110004020202020204"/>
                <a:ea typeface="+mn-ea"/>
                <a:cs typeface="+mn-cs"/>
              </a:endParaRPr>
            </a:p>
          </p:txBody>
        </p:sp>
        <p:sp>
          <p:nvSpPr>
            <p:cNvPr id="16" name="Rectangle 15">
              <a:extLst>
                <a:ext uri="{FF2B5EF4-FFF2-40B4-BE49-F238E27FC236}">
                  <a16:creationId xmlns:a16="http://schemas.microsoft.com/office/drawing/2014/main" id="{5A4100C9-7808-209D-3BDC-EA8453759488}"/>
                </a:ext>
              </a:extLst>
            </p:cNvPr>
            <p:cNvSpPr/>
            <p:nvPr/>
          </p:nvSpPr>
          <p:spPr>
            <a:xfrm>
              <a:off x="5527250" y="2770874"/>
              <a:ext cx="952525" cy="1428787"/>
            </a:xfrm>
            <a:prstGeom prst="rect">
              <a:avLst/>
            </a:prstGeom>
            <a:blipFill>
              <a:blip r:embed="rId6"/>
              <a:srcRect/>
              <a:stretch>
                <a:fillRect t="-4000" b="-4000"/>
              </a:stretch>
            </a:blipFill>
          </p:spPr>
          <p:style>
            <a:lnRef idx="2">
              <a:schemeClr val="lt1">
                <a:hueOff val="0"/>
                <a:satOff val="0"/>
                <a:lumOff val="0"/>
                <a:alphaOff val="0"/>
              </a:schemeClr>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E" sz="1800" b="0" i="0" u="none" strike="noStrike" kern="1200" cap="none" spc="0" normalizeH="0" baseline="0" noProof="0">
                <a:ln>
                  <a:noFill/>
                </a:ln>
                <a:solidFill>
                  <a:prstClr val="white">
                    <a:hueOff val="0"/>
                    <a:satOff val="0"/>
                    <a:lumOff val="0"/>
                    <a:alphaOff val="0"/>
                  </a:prstClr>
                </a:solidFill>
                <a:effectLst/>
                <a:uLnTx/>
                <a:uFillTx/>
                <a:latin typeface="Aptos" panose="02110004020202020204"/>
                <a:ea typeface="+mn-ea"/>
                <a:cs typeface="+mn-cs"/>
              </a:endParaRPr>
            </a:p>
          </p:txBody>
        </p:sp>
        <p:sp>
          <p:nvSpPr>
            <p:cNvPr id="17" name="Freeform: Shape 16">
              <a:extLst>
                <a:ext uri="{FF2B5EF4-FFF2-40B4-BE49-F238E27FC236}">
                  <a16:creationId xmlns:a16="http://schemas.microsoft.com/office/drawing/2014/main" id="{5F3D06D3-F621-FF25-F805-8BD54E7BD778}"/>
                </a:ext>
              </a:extLst>
            </p:cNvPr>
            <p:cNvSpPr/>
            <p:nvPr/>
          </p:nvSpPr>
          <p:spPr>
            <a:xfrm>
              <a:off x="960957" y="4524627"/>
              <a:ext cx="9117025" cy="1084327"/>
            </a:xfrm>
            <a:custGeom>
              <a:avLst/>
              <a:gdLst>
                <a:gd name="connsiteX0" fmla="*/ 0 w 9117025"/>
                <a:gd name="connsiteY0" fmla="*/ 0 h 1084327"/>
                <a:gd name="connsiteX1" fmla="*/ 9117025 w 9117025"/>
                <a:gd name="connsiteY1" fmla="*/ 0 h 1084327"/>
                <a:gd name="connsiteX2" fmla="*/ 9117025 w 9117025"/>
                <a:gd name="connsiteY2" fmla="*/ 1084327 h 1084327"/>
                <a:gd name="connsiteX3" fmla="*/ 0 w 9117025"/>
                <a:gd name="connsiteY3" fmla="*/ 1084327 h 1084327"/>
                <a:gd name="connsiteX4" fmla="*/ 0 w 9117025"/>
                <a:gd name="connsiteY4" fmla="*/ 0 h 108432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17025" h="1084327">
                  <a:moveTo>
                    <a:pt x="0" y="0"/>
                  </a:moveTo>
                  <a:lnTo>
                    <a:pt x="9117025" y="0"/>
                  </a:lnTo>
                  <a:lnTo>
                    <a:pt x="9117025" y="1084327"/>
                  </a:lnTo>
                  <a:lnTo>
                    <a:pt x="0" y="1084327"/>
                  </a:lnTo>
                  <a:lnTo>
                    <a:pt x="0" y="0"/>
                  </a:lnTo>
                  <a:close/>
                </a:path>
              </a:pathLst>
            </a:custGeom>
          </p:spPr>
          <p:style>
            <a:lnRef idx="1">
              <a:schemeClr val="accent1">
                <a:hueOff val="0"/>
                <a:satOff val="0"/>
                <a:lumOff val="0"/>
                <a:alphaOff val="0"/>
              </a:schemeClr>
            </a:lnRef>
            <a:fillRef idx="1">
              <a:schemeClr val="lt1">
                <a:alpha val="40000"/>
                <a:hueOff val="0"/>
                <a:satOff val="0"/>
                <a:lumOff val="0"/>
                <a:alphaOff val="0"/>
              </a:schemeClr>
            </a:fillRef>
            <a:effectRef idx="0">
              <a:schemeClr val="lt1">
                <a:alpha val="40000"/>
                <a:hueOff val="0"/>
                <a:satOff val="0"/>
                <a:lumOff val="0"/>
                <a:alphaOff val="0"/>
              </a:schemeClr>
            </a:effectRef>
            <a:fontRef idx="minor">
              <a:schemeClr val="dk1">
                <a:hueOff val="0"/>
                <a:satOff val="0"/>
                <a:lumOff val="0"/>
                <a:alphaOff val="0"/>
              </a:schemeClr>
            </a:fontRef>
          </p:style>
          <p:txBody>
            <a:bodyPr spcFirstLastPara="0" vert="horz" wrap="square" lIns="921681" tIns="83820" rIns="83820" bIns="83820" numCol="1" spcCol="1270" anchor="ctr" anchorCtr="0">
              <a:noAutofit/>
            </a:bodyPr>
            <a:lstStyle/>
            <a:p>
              <a:pPr marL="0" marR="0" lvl="0" indent="0" algn="l" defTabSz="977900" rtl="0" eaLnBrk="1" fontAlgn="auto" latinLnBrk="0" hangingPunct="1">
                <a:lnSpc>
                  <a:spcPct val="90000"/>
                </a:lnSpc>
                <a:spcBef>
                  <a:spcPct val="0"/>
                </a:spcBef>
                <a:spcAft>
                  <a:spcPct val="35000"/>
                </a:spcAft>
                <a:buClrTx/>
                <a:buSzTx/>
                <a:buFontTx/>
                <a:buNone/>
                <a:tabLst/>
                <a:defRPr/>
              </a:pPr>
              <a:r>
                <a:rPr kumimoji="0" lang="en-IE" sz="2200" b="0" i="0" u="none" strike="noStrike" kern="1200" cap="none" spc="0" normalizeH="0" baseline="0" noProof="0" dirty="0">
                  <a:ln>
                    <a:noFill/>
                  </a:ln>
                  <a:solidFill>
                    <a:prstClr val="black">
                      <a:hueOff val="0"/>
                      <a:satOff val="0"/>
                      <a:lumOff val="0"/>
                      <a:alphaOff val="0"/>
                    </a:prstClr>
                  </a:solidFill>
                  <a:effectLst/>
                  <a:uLnTx/>
                  <a:uFillTx/>
                  <a:latin typeface="Aptos" panose="02110004020202020204"/>
                  <a:ea typeface="+mn-ea"/>
                  <a:cs typeface="+mn-cs"/>
                </a:rPr>
                <a:t>Integrated, community-based management of palliative needs of patients with heart failure</a:t>
              </a:r>
              <a:r>
                <a:rPr kumimoji="0" lang="en-IE" sz="2400" b="0" i="0" u="none" strike="noStrike" kern="1200" cap="none" spc="0" normalizeH="0" baseline="30000" noProof="0" dirty="0">
                  <a:ln>
                    <a:noFill/>
                  </a:ln>
                  <a:solidFill>
                    <a:prstClr val="black">
                      <a:hueOff val="0"/>
                      <a:satOff val="0"/>
                      <a:lumOff val="0"/>
                      <a:alphaOff val="0"/>
                    </a:prstClr>
                  </a:solidFill>
                  <a:effectLst/>
                  <a:uLnTx/>
                  <a:uFillTx/>
                  <a:latin typeface="Aptos" panose="02110004020202020204"/>
                  <a:ea typeface="+mn-ea"/>
                  <a:cs typeface="+mn-cs"/>
                </a:rPr>
                <a:t>5</a:t>
              </a:r>
              <a:endParaRPr kumimoji="0" lang="en-IE" sz="2200" b="0" i="0" u="none" strike="noStrike" kern="1200" cap="none" spc="0" normalizeH="0" baseline="0" noProof="0" dirty="0">
                <a:ln>
                  <a:noFill/>
                </a:ln>
                <a:solidFill>
                  <a:prstClr val="black">
                    <a:hueOff val="0"/>
                    <a:satOff val="0"/>
                    <a:lumOff val="0"/>
                    <a:alphaOff val="0"/>
                  </a:prstClr>
                </a:solidFill>
                <a:effectLst/>
                <a:uLnTx/>
                <a:uFillTx/>
                <a:latin typeface="Aptos" panose="02110004020202020204"/>
                <a:ea typeface="+mn-ea"/>
                <a:cs typeface="+mn-cs"/>
              </a:endParaRPr>
            </a:p>
          </p:txBody>
        </p:sp>
        <p:sp>
          <p:nvSpPr>
            <p:cNvPr id="18" name="Rectangle 17">
              <a:extLst>
                <a:ext uri="{FF2B5EF4-FFF2-40B4-BE49-F238E27FC236}">
                  <a16:creationId xmlns:a16="http://schemas.microsoft.com/office/drawing/2014/main" id="{98C05CDA-BAA3-3689-39A7-A5F1B4DAAA47}"/>
                </a:ext>
              </a:extLst>
            </p:cNvPr>
            <p:cNvSpPr/>
            <p:nvPr/>
          </p:nvSpPr>
          <p:spPr>
            <a:xfrm>
              <a:off x="404981" y="4062026"/>
              <a:ext cx="1248957" cy="1739362"/>
            </a:xfrm>
            <a:prstGeom prst="rect">
              <a:avLst/>
            </a:prstGeom>
            <a:blipFill dpi="0" rotWithShape="1">
              <a:blip r:embed="rId7"/>
              <a:srcRect/>
              <a:stretch>
                <a:fillRect t="13653" b="13653"/>
              </a:stretch>
            </a:blipFill>
          </p:spPr>
          <p:style>
            <a:lnRef idx="2">
              <a:schemeClr val="lt1">
                <a:hueOff val="0"/>
                <a:satOff val="0"/>
                <a:lumOff val="0"/>
                <a:alphaOff val="0"/>
              </a:schemeClr>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E" sz="1800" b="0" i="0" u="none" strike="noStrike" kern="1200" cap="none" spc="0" normalizeH="0" baseline="0" noProof="0">
                <a:ln>
                  <a:noFill/>
                </a:ln>
                <a:solidFill>
                  <a:prstClr val="white">
                    <a:hueOff val="0"/>
                    <a:satOff val="0"/>
                    <a:lumOff val="0"/>
                    <a:alphaOff val="0"/>
                  </a:prstClr>
                </a:solidFill>
                <a:effectLst/>
                <a:uLnTx/>
                <a:uFillTx/>
                <a:latin typeface="Aptos" panose="02110004020202020204"/>
                <a:ea typeface="+mn-ea"/>
                <a:cs typeface="+mn-cs"/>
              </a:endParaRPr>
            </a:p>
          </p:txBody>
        </p:sp>
      </p:grpSp>
      <p:pic>
        <p:nvPicPr>
          <p:cNvPr id="4" name="Content Placeholder 21" descr="A green and black rectangle&#10;&#10;Description automatically generated">
            <a:extLst>
              <a:ext uri="{FF2B5EF4-FFF2-40B4-BE49-F238E27FC236}">
                <a16:creationId xmlns:a16="http://schemas.microsoft.com/office/drawing/2014/main" id="{9167134D-C081-E758-D5CB-EAA1266441E4}"/>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0" y="5934456"/>
            <a:ext cx="3968504" cy="923544"/>
          </a:xfrm>
          <a:prstGeom prst="rect">
            <a:avLst/>
          </a:prstGeom>
        </p:spPr>
      </p:pic>
      <p:pic>
        <p:nvPicPr>
          <p:cNvPr id="5" name="Content Placeholder 21" descr="A green and black rectangle&#10;&#10;Description automatically generated">
            <a:extLst>
              <a:ext uri="{FF2B5EF4-FFF2-40B4-BE49-F238E27FC236}">
                <a16:creationId xmlns:a16="http://schemas.microsoft.com/office/drawing/2014/main" id="{A7E109C3-1225-361E-617F-7BE0C272E36D}"/>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rot="10800000">
            <a:off x="8223496" y="0"/>
            <a:ext cx="3968504" cy="1057658"/>
          </a:xfrm>
          <a:prstGeom prst="rect">
            <a:avLst/>
          </a:prstGeom>
        </p:spPr>
      </p:pic>
      <p:pic>
        <p:nvPicPr>
          <p:cNvPr id="7" name="Picture 6">
            <a:extLst>
              <a:ext uri="{FF2B5EF4-FFF2-40B4-BE49-F238E27FC236}">
                <a16:creationId xmlns:a16="http://schemas.microsoft.com/office/drawing/2014/main" id="{6D7121E2-51F9-B4DA-64C5-470B01F3470E}"/>
              </a:ext>
            </a:extLst>
          </p:cNvPr>
          <p:cNvPicPr>
            <a:picLocks noChangeAspect="1"/>
          </p:cNvPicPr>
          <p:nvPr/>
        </p:nvPicPr>
        <p:blipFill>
          <a:blip r:embed="rId9"/>
          <a:stretch>
            <a:fillRect/>
          </a:stretch>
        </p:blipFill>
        <p:spPr>
          <a:xfrm>
            <a:off x="512372" y="2138715"/>
            <a:ext cx="1284733" cy="419994"/>
          </a:xfrm>
          <a:prstGeom prst="rect">
            <a:avLst/>
          </a:prstGeom>
        </p:spPr>
      </p:pic>
      <p:sp>
        <p:nvSpPr>
          <p:cNvPr id="2" name="Title 1">
            <a:extLst>
              <a:ext uri="{FF2B5EF4-FFF2-40B4-BE49-F238E27FC236}">
                <a16:creationId xmlns:a16="http://schemas.microsoft.com/office/drawing/2014/main" id="{5E073F8E-80AA-6836-A843-828EF8C36746}"/>
              </a:ext>
            </a:extLst>
          </p:cNvPr>
          <p:cNvSpPr>
            <a:spLocks noGrp="1"/>
          </p:cNvSpPr>
          <p:nvPr>
            <p:ph type="title"/>
          </p:nvPr>
        </p:nvSpPr>
        <p:spPr>
          <a:xfrm>
            <a:off x="905087" y="126113"/>
            <a:ext cx="8305800" cy="994157"/>
          </a:xfrm>
        </p:spPr>
        <p:txBody>
          <a:bodyPr>
            <a:normAutofit/>
          </a:bodyPr>
          <a:lstStyle/>
          <a:p>
            <a:r>
              <a:rPr lang="en-GB" b="1" dirty="0"/>
              <a:t>Policy Informed Care Delivery</a:t>
            </a:r>
            <a:endParaRPr lang="en-IE" b="1" dirty="0"/>
          </a:p>
        </p:txBody>
      </p:sp>
      <p:pic>
        <p:nvPicPr>
          <p:cNvPr id="19" name="Picture 18">
            <a:extLst>
              <a:ext uri="{FF2B5EF4-FFF2-40B4-BE49-F238E27FC236}">
                <a16:creationId xmlns:a16="http://schemas.microsoft.com/office/drawing/2014/main" id="{40A2C42C-E79A-C77F-5484-5284C5B831D1}"/>
              </a:ext>
            </a:extLst>
          </p:cNvPr>
          <p:cNvPicPr>
            <a:picLocks noChangeAspect="1"/>
          </p:cNvPicPr>
          <p:nvPr/>
        </p:nvPicPr>
        <p:blipFill>
          <a:blip r:embed="rId9"/>
          <a:stretch>
            <a:fillRect/>
          </a:stretch>
        </p:blipFill>
        <p:spPr>
          <a:xfrm>
            <a:off x="5944735" y="2110522"/>
            <a:ext cx="1284733" cy="419994"/>
          </a:xfrm>
          <a:prstGeom prst="rect">
            <a:avLst/>
          </a:prstGeom>
        </p:spPr>
      </p:pic>
    </p:spTree>
    <p:extLst>
      <p:ext uri="{BB962C8B-B14F-4D97-AF65-F5344CB8AC3E}">
        <p14:creationId xmlns:p14="http://schemas.microsoft.com/office/powerpoint/2010/main" val="394464918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2BDF99D-9D5C-E7EE-1A80-317F6BCBA76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070D18D-1595-6566-9421-E90768C6A03D}"/>
              </a:ext>
            </a:extLst>
          </p:cNvPr>
          <p:cNvSpPr>
            <a:spLocks noGrp="1"/>
          </p:cNvSpPr>
          <p:nvPr>
            <p:ph type="title"/>
          </p:nvPr>
        </p:nvSpPr>
        <p:spPr>
          <a:xfrm>
            <a:off x="516467" y="125223"/>
            <a:ext cx="8305800" cy="994157"/>
          </a:xfrm>
        </p:spPr>
        <p:txBody>
          <a:bodyPr>
            <a:normAutofit fontScale="90000"/>
          </a:bodyPr>
          <a:lstStyle/>
          <a:p>
            <a:r>
              <a:rPr lang="en-IE" b="1" dirty="0"/>
              <a:t>A Collaborative Interservice Model </a:t>
            </a:r>
          </a:p>
        </p:txBody>
      </p:sp>
      <p:sp>
        <p:nvSpPr>
          <p:cNvPr id="3" name="Content Placeholder 2">
            <a:extLst>
              <a:ext uri="{FF2B5EF4-FFF2-40B4-BE49-F238E27FC236}">
                <a16:creationId xmlns:a16="http://schemas.microsoft.com/office/drawing/2014/main" id="{1DEA06E6-9B0A-254C-382E-9DC63E4B8A07}"/>
              </a:ext>
            </a:extLst>
          </p:cNvPr>
          <p:cNvSpPr>
            <a:spLocks noGrp="1"/>
          </p:cNvSpPr>
          <p:nvPr>
            <p:ph idx="1"/>
          </p:nvPr>
        </p:nvSpPr>
        <p:spPr>
          <a:xfrm>
            <a:off x="301753" y="980440"/>
            <a:ext cx="11823192" cy="5415788"/>
          </a:xfrm>
        </p:spPr>
        <p:txBody>
          <a:bodyPr>
            <a:normAutofit/>
          </a:bodyPr>
          <a:lstStyle/>
          <a:p>
            <a:pPr lvl="1"/>
            <a:r>
              <a:rPr lang="en-GB" sz="2000" dirty="0">
                <a:latin typeface="Century Gothic" panose="020B0502020202020204" pitchFamily="34" charset="0"/>
              </a:rPr>
              <a:t>Interdisciplinary regional forum created to guide collaboration between services (mid 2021)</a:t>
            </a:r>
            <a:endParaRPr lang="en-IE" sz="2000" dirty="0">
              <a:latin typeface="Century Gothic" panose="020B0502020202020204" pitchFamily="34" charset="0"/>
            </a:endParaRPr>
          </a:p>
        </p:txBody>
      </p:sp>
      <p:pic>
        <p:nvPicPr>
          <p:cNvPr id="4" name="Content Placeholder 21" descr="A green and black rectangle&#10;&#10;Description automatically generated">
            <a:extLst>
              <a:ext uri="{FF2B5EF4-FFF2-40B4-BE49-F238E27FC236}">
                <a16:creationId xmlns:a16="http://schemas.microsoft.com/office/drawing/2014/main" id="{FEA1154F-9101-D6B1-8A78-662DC495262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5934456"/>
            <a:ext cx="3968504" cy="923544"/>
          </a:xfrm>
          <a:prstGeom prst="rect">
            <a:avLst/>
          </a:prstGeom>
        </p:spPr>
      </p:pic>
      <p:pic>
        <p:nvPicPr>
          <p:cNvPr id="5" name="Content Placeholder 21" descr="A green and black rectangle&#10;&#10;Description automatically generated">
            <a:extLst>
              <a:ext uri="{FF2B5EF4-FFF2-40B4-BE49-F238E27FC236}">
                <a16:creationId xmlns:a16="http://schemas.microsoft.com/office/drawing/2014/main" id="{C5FBA983-7787-5520-5E55-91CF24377CE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10800000">
            <a:off x="8223496" y="0"/>
            <a:ext cx="3968504" cy="1057658"/>
          </a:xfrm>
          <a:prstGeom prst="rect">
            <a:avLst/>
          </a:prstGeom>
        </p:spPr>
      </p:pic>
      <p:graphicFrame>
        <p:nvGraphicFramePr>
          <p:cNvPr id="14" name="Diagram 13">
            <a:extLst>
              <a:ext uri="{FF2B5EF4-FFF2-40B4-BE49-F238E27FC236}">
                <a16:creationId xmlns:a16="http://schemas.microsoft.com/office/drawing/2014/main" id="{A2828378-3FC4-CDC7-EAAD-788DBD617A6A}"/>
              </a:ext>
            </a:extLst>
          </p:cNvPr>
          <p:cNvGraphicFramePr/>
          <p:nvPr/>
        </p:nvGraphicFramePr>
        <p:xfrm>
          <a:off x="516467" y="1520190"/>
          <a:ext cx="11608478" cy="4553206"/>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367070559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EDD5373-DA1F-FACC-02BA-D50191D174B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C794CE8-8536-3D16-0D67-28B6EC2FF78C}"/>
              </a:ext>
            </a:extLst>
          </p:cNvPr>
          <p:cNvSpPr>
            <a:spLocks noGrp="1"/>
          </p:cNvSpPr>
          <p:nvPr>
            <p:ph type="title"/>
          </p:nvPr>
        </p:nvSpPr>
        <p:spPr>
          <a:xfrm>
            <a:off x="516467" y="125223"/>
            <a:ext cx="8305800" cy="994157"/>
          </a:xfrm>
        </p:spPr>
        <p:txBody>
          <a:bodyPr>
            <a:normAutofit/>
          </a:bodyPr>
          <a:lstStyle/>
          <a:p>
            <a:r>
              <a:rPr lang="en-GB" b="1" dirty="0"/>
              <a:t>Implementation to date</a:t>
            </a:r>
            <a:endParaRPr lang="en-IE" b="1" dirty="0"/>
          </a:p>
        </p:txBody>
      </p:sp>
      <p:pic>
        <p:nvPicPr>
          <p:cNvPr id="4" name="Content Placeholder 21" descr="A green and black rectangle&#10;&#10;Description automatically generated">
            <a:extLst>
              <a:ext uri="{FF2B5EF4-FFF2-40B4-BE49-F238E27FC236}">
                <a16:creationId xmlns:a16="http://schemas.microsoft.com/office/drawing/2014/main" id="{7E50B01A-82E7-9E73-6465-AC37C301B15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5934456"/>
            <a:ext cx="3968504" cy="923544"/>
          </a:xfrm>
          <a:prstGeom prst="rect">
            <a:avLst/>
          </a:prstGeom>
        </p:spPr>
      </p:pic>
      <p:pic>
        <p:nvPicPr>
          <p:cNvPr id="5" name="Content Placeholder 21" descr="A green and black rectangle&#10;&#10;Description automatically generated">
            <a:extLst>
              <a:ext uri="{FF2B5EF4-FFF2-40B4-BE49-F238E27FC236}">
                <a16:creationId xmlns:a16="http://schemas.microsoft.com/office/drawing/2014/main" id="{6D757870-21CC-2112-2212-5FE708CA47F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10800000">
            <a:off x="8223496" y="0"/>
            <a:ext cx="3968504" cy="1057658"/>
          </a:xfrm>
          <a:prstGeom prst="rect">
            <a:avLst/>
          </a:prstGeom>
        </p:spPr>
      </p:pic>
      <p:graphicFrame>
        <p:nvGraphicFramePr>
          <p:cNvPr id="6" name="Content Placeholder 5">
            <a:extLst>
              <a:ext uri="{FF2B5EF4-FFF2-40B4-BE49-F238E27FC236}">
                <a16:creationId xmlns:a16="http://schemas.microsoft.com/office/drawing/2014/main" id="{66FB8619-1BBB-4631-B715-22008934E409}"/>
              </a:ext>
            </a:extLst>
          </p:cNvPr>
          <p:cNvGraphicFramePr>
            <a:graphicFrameLocks noGrp="1"/>
          </p:cNvGraphicFramePr>
          <p:nvPr>
            <p:ph idx="1"/>
          </p:nvPr>
        </p:nvGraphicFramePr>
        <p:xfrm>
          <a:off x="294301" y="2392935"/>
          <a:ext cx="11353800" cy="5229225"/>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7" name="Content Placeholder 2">
            <a:extLst>
              <a:ext uri="{FF2B5EF4-FFF2-40B4-BE49-F238E27FC236}">
                <a16:creationId xmlns:a16="http://schemas.microsoft.com/office/drawing/2014/main" id="{BF367D56-F898-AB0C-27F3-1F793FA0CE55}"/>
              </a:ext>
            </a:extLst>
          </p:cNvPr>
          <p:cNvSpPr txBox="1">
            <a:spLocks/>
          </p:cNvSpPr>
          <p:nvPr/>
        </p:nvSpPr>
        <p:spPr>
          <a:xfrm>
            <a:off x="86698" y="1167386"/>
            <a:ext cx="12010813" cy="522884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685800" marR="0" lvl="1" indent="-22860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a:pPr>
            <a:r>
              <a:rPr kumimoji="0" lang="en-GB" sz="20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Initial membership: Different Palliative and Heart Failure services from Galway, Mayo, and Roscommon – Integration </a:t>
            </a:r>
            <a:r>
              <a:rPr kumimoji="0" lang="en-GB" sz="2000" b="1" i="0" u="sng"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horizontally</a:t>
            </a:r>
            <a:r>
              <a:rPr kumimoji="0" lang="en-GB" sz="20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 between services and </a:t>
            </a:r>
            <a:r>
              <a:rPr kumimoji="0" lang="en-GB" sz="2000" b="1" i="0" u="sng"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vertically</a:t>
            </a:r>
            <a:r>
              <a:rPr kumimoji="0" lang="en-GB" sz="20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 across settings</a:t>
            </a:r>
          </a:p>
          <a:p>
            <a:pPr marL="685800" marR="0" lvl="1" indent="-22860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a:pPr>
            <a:endParaRPr kumimoji="0" lang="en-GB" sz="16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a:p>
            <a:pPr marL="685800" marR="0" lvl="1" indent="-22860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a:pPr>
            <a:r>
              <a:rPr kumimoji="0" lang="en-GB" sz="20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Expansion of forum: </a:t>
            </a:r>
          </a:p>
          <a:p>
            <a:pPr marL="1143000" marR="0" lvl="2" indent="-22860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a:pPr>
            <a:r>
              <a:rPr kumimoji="0" lang="en-GB" sz="20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Geographical (Sligo, Leitrim and Donegal representation)</a:t>
            </a:r>
          </a:p>
          <a:p>
            <a:pPr marL="1143000" marR="0" lvl="2" indent="-22860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a:pPr>
            <a:r>
              <a:rPr kumimoji="0" lang="en-GB" sz="20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Further interdisciplinary involvement (E.g. psychologist, cardiac physiologist,</a:t>
            </a:r>
            <a:r>
              <a:rPr kumimoji="0" lang="en-GB" sz="2000" b="0" i="0" u="sng"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 </a:t>
            </a:r>
            <a:r>
              <a:rPr kumimoji="0" lang="en-GB" sz="2000" b="1" i="0" u="sng"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GPs</a:t>
            </a:r>
            <a:r>
              <a:rPr kumimoji="0" lang="en-GB" sz="2000" b="0" i="0" u="sng"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a:t>
            </a:r>
            <a:endParaRPr kumimoji="0" lang="en-IE" sz="2000" b="0" i="0" u="sng"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p:txBody>
      </p:sp>
    </p:spTree>
    <p:extLst>
      <p:ext uri="{BB962C8B-B14F-4D97-AF65-F5344CB8AC3E}">
        <p14:creationId xmlns:p14="http://schemas.microsoft.com/office/powerpoint/2010/main" val="216241958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82724C-E335-4848-A009-AB5D990227B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ADC29DE-FA93-E4C9-46B5-47726F3C0823}"/>
              </a:ext>
            </a:extLst>
          </p:cNvPr>
          <p:cNvSpPr>
            <a:spLocks noGrp="1"/>
          </p:cNvSpPr>
          <p:nvPr>
            <p:ph type="title"/>
          </p:nvPr>
        </p:nvSpPr>
        <p:spPr>
          <a:xfrm>
            <a:off x="516467" y="125223"/>
            <a:ext cx="8305800" cy="994157"/>
          </a:xfrm>
        </p:spPr>
        <p:txBody>
          <a:bodyPr>
            <a:normAutofit/>
          </a:bodyPr>
          <a:lstStyle/>
          <a:p>
            <a:r>
              <a:rPr lang="en-GB" b="1" dirty="0"/>
              <a:t>Next Steps</a:t>
            </a:r>
            <a:endParaRPr lang="en-IE" b="1" dirty="0"/>
          </a:p>
        </p:txBody>
      </p:sp>
      <p:pic>
        <p:nvPicPr>
          <p:cNvPr id="4" name="Content Placeholder 21" descr="A green and black rectangle&#10;&#10;Description automatically generated">
            <a:extLst>
              <a:ext uri="{FF2B5EF4-FFF2-40B4-BE49-F238E27FC236}">
                <a16:creationId xmlns:a16="http://schemas.microsoft.com/office/drawing/2014/main" id="{0BB7394C-747A-EA41-7F13-D6242D8FDEC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5934456"/>
            <a:ext cx="3968504" cy="923544"/>
          </a:xfrm>
          <a:prstGeom prst="rect">
            <a:avLst/>
          </a:prstGeom>
        </p:spPr>
      </p:pic>
      <p:pic>
        <p:nvPicPr>
          <p:cNvPr id="5" name="Content Placeholder 21" descr="A green and black rectangle&#10;&#10;Description automatically generated">
            <a:extLst>
              <a:ext uri="{FF2B5EF4-FFF2-40B4-BE49-F238E27FC236}">
                <a16:creationId xmlns:a16="http://schemas.microsoft.com/office/drawing/2014/main" id="{4E6A89C5-73C4-3775-D9EC-8382E74E0CE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10800000">
            <a:off x="8223496" y="0"/>
            <a:ext cx="3968504" cy="1057658"/>
          </a:xfrm>
          <a:prstGeom prst="rect">
            <a:avLst/>
          </a:prstGeom>
        </p:spPr>
      </p:pic>
      <p:sp>
        <p:nvSpPr>
          <p:cNvPr id="7" name="Content Placeholder 6">
            <a:extLst>
              <a:ext uri="{FF2B5EF4-FFF2-40B4-BE49-F238E27FC236}">
                <a16:creationId xmlns:a16="http://schemas.microsoft.com/office/drawing/2014/main" id="{7B650A58-1DA2-F9B3-643E-B4930E7BE09D}"/>
              </a:ext>
            </a:extLst>
          </p:cNvPr>
          <p:cNvSpPr>
            <a:spLocks noGrp="1"/>
          </p:cNvSpPr>
          <p:nvPr>
            <p:ph idx="1"/>
          </p:nvPr>
        </p:nvSpPr>
        <p:spPr>
          <a:xfrm>
            <a:off x="516467" y="1182882"/>
            <a:ext cx="10515600" cy="4519705"/>
          </a:xfrm>
        </p:spPr>
        <p:txBody>
          <a:bodyPr/>
          <a:lstStyle/>
          <a:p>
            <a:r>
              <a:rPr lang="en-GB" sz="2400" dirty="0"/>
              <a:t>Patient involvement</a:t>
            </a:r>
          </a:p>
          <a:p>
            <a:endParaRPr lang="en-GB" sz="2400" dirty="0"/>
          </a:p>
          <a:p>
            <a:r>
              <a:rPr lang="en-GB" sz="2400" dirty="0"/>
              <a:t>Further research – prospective</a:t>
            </a:r>
          </a:p>
          <a:p>
            <a:endParaRPr lang="en-GB" sz="2400" dirty="0"/>
          </a:p>
          <a:p>
            <a:r>
              <a:rPr lang="en-GB" sz="2400" dirty="0"/>
              <a:t>Model transferability? - Template for integration (Renal/Respiratory)</a:t>
            </a:r>
          </a:p>
          <a:p>
            <a:endParaRPr lang="en-GB" sz="2400" dirty="0"/>
          </a:p>
          <a:p>
            <a:endParaRPr lang="en-GB" sz="2400" dirty="0"/>
          </a:p>
          <a:p>
            <a:endParaRPr lang="en-GB" sz="2100" dirty="0"/>
          </a:p>
          <a:p>
            <a:endParaRPr lang="en-IE" dirty="0"/>
          </a:p>
        </p:txBody>
      </p:sp>
      <p:pic>
        <p:nvPicPr>
          <p:cNvPr id="6" name="Picture 5">
            <a:extLst>
              <a:ext uri="{FF2B5EF4-FFF2-40B4-BE49-F238E27FC236}">
                <a16:creationId xmlns:a16="http://schemas.microsoft.com/office/drawing/2014/main" id="{4B1054B8-4A20-3F1F-A8C8-A7E14CF1A6F1}"/>
              </a:ext>
            </a:extLst>
          </p:cNvPr>
          <p:cNvPicPr>
            <a:picLocks noChangeAspect="1"/>
          </p:cNvPicPr>
          <p:nvPr/>
        </p:nvPicPr>
        <p:blipFill>
          <a:blip r:embed="rId4"/>
          <a:stretch>
            <a:fillRect/>
          </a:stretch>
        </p:blipFill>
        <p:spPr>
          <a:xfrm>
            <a:off x="5515298" y="3931920"/>
            <a:ext cx="7717426" cy="2926080"/>
          </a:xfrm>
          <a:prstGeom prst="rect">
            <a:avLst/>
          </a:prstGeom>
        </p:spPr>
      </p:pic>
      <p:sp>
        <p:nvSpPr>
          <p:cNvPr id="3" name="TextBox 2">
            <a:extLst>
              <a:ext uri="{FF2B5EF4-FFF2-40B4-BE49-F238E27FC236}">
                <a16:creationId xmlns:a16="http://schemas.microsoft.com/office/drawing/2014/main" id="{456F7B40-4DF6-4B5B-4E5E-E8B7C196CC5A}"/>
              </a:ext>
            </a:extLst>
          </p:cNvPr>
          <p:cNvSpPr txBox="1"/>
          <p:nvPr/>
        </p:nvSpPr>
        <p:spPr>
          <a:xfrm>
            <a:off x="516467" y="3931920"/>
            <a:ext cx="4895699" cy="1107996"/>
          </a:xfrm>
          <a:prstGeom prst="rect">
            <a:avLst/>
          </a:prstGeom>
          <a:noFill/>
        </p:spPr>
        <p:txBody>
          <a:bodyPr wrap="none" rtlCol="0">
            <a:spAutoFit/>
          </a:bodyPr>
          <a:lstStyle/>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2400" b="0" i="0" u="none" strike="noStrike" kern="1200" cap="none" spc="0" normalizeH="0" baseline="0" noProof="0" dirty="0">
                <a:ln>
                  <a:noFill/>
                </a:ln>
                <a:solidFill>
                  <a:prstClr val="black"/>
                </a:solidFill>
                <a:effectLst/>
                <a:uLnTx/>
                <a:uFillTx/>
                <a:latin typeface="Aptos" panose="02110004020202020204"/>
                <a:ea typeface="+mn-ea"/>
                <a:cs typeface="+mn-cs"/>
              </a:rPr>
              <a:t>Influence policy through support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400" b="0" i="0" u="none" strike="noStrike" kern="1200" cap="none" spc="0" normalizeH="0" baseline="0" noProof="0" dirty="0">
                <a:ln>
                  <a:noFill/>
                </a:ln>
                <a:solidFill>
                  <a:prstClr val="black"/>
                </a:solidFill>
                <a:effectLst/>
                <a:uLnTx/>
                <a:uFillTx/>
                <a:latin typeface="Aptos" panose="02110004020202020204"/>
                <a:ea typeface="+mn-ea"/>
                <a:cs typeface="+mn-cs"/>
              </a:rPr>
              <a:t>      for integrated model</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E"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0617682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7">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uiExpand="1" build="p"/>
      <p:bldP spid="3"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7B8EF4-BDE5-283D-A6A7-AF29185FD248}"/>
              </a:ext>
            </a:extLst>
          </p:cNvPr>
          <p:cNvSpPr>
            <a:spLocks noGrp="1"/>
          </p:cNvSpPr>
          <p:nvPr>
            <p:ph type="title"/>
          </p:nvPr>
        </p:nvSpPr>
        <p:spPr/>
        <p:txBody>
          <a:bodyPr/>
          <a:lstStyle/>
          <a:p>
            <a:r>
              <a:rPr lang="en-GB" dirty="0"/>
              <a:t>References</a:t>
            </a:r>
            <a:endParaRPr lang="en-IE" dirty="0"/>
          </a:p>
        </p:txBody>
      </p:sp>
      <p:sp>
        <p:nvSpPr>
          <p:cNvPr id="3" name="Content Placeholder 2">
            <a:extLst>
              <a:ext uri="{FF2B5EF4-FFF2-40B4-BE49-F238E27FC236}">
                <a16:creationId xmlns:a16="http://schemas.microsoft.com/office/drawing/2014/main" id="{46CA585C-C73A-00B6-DCF5-56A68D07BE9F}"/>
              </a:ext>
            </a:extLst>
          </p:cNvPr>
          <p:cNvSpPr>
            <a:spLocks noGrp="1"/>
          </p:cNvSpPr>
          <p:nvPr>
            <p:ph idx="1"/>
          </p:nvPr>
        </p:nvSpPr>
        <p:spPr>
          <a:xfrm>
            <a:off x="838200" y="1583118"/>
            <a:ext cx="10515600" cy="4351338"/>
          </a:xfrm>
        </p:spPr>
        <p:txBody>
          <a:bodyPr>
            <a:normAutofit fontScale="55000" lnSpcReduction="20000"/>
          </a:bodyPr>
          <a:lstStyle/>
          <a:p>
            <a:pPr marL="514350" indent="-514350">
              <a:buFont typeface="+mj-lt"/>
              <a:buAutoNum type="arabicPeriod"/>
            </a:pPr>
            <a:r>
              <a:rPr lang="en-IE" dirty="0"/>
              <a:t>World Health Organization, </a:t>
            </a:r>
            <a:r>
              <a:rPr lang="en-IE" i="1" dirty="0"/>
              <a:t>Quality Health Services and Palliative Care: Practical Approaches and Resources to Support Policy, Strategy and Practice</a:t>
            </a:r>
            <a:r>
              <a:rPr lang="en-IE" dirty="0"/>
              <a:t>. 1st ed.; 2021.</a:t>
            </a:r>
          </a:p>
          <a:p>
            <a:pPr marL="514350" indent="-514350">
              <a:buFont typeface="+mj-lt"/>
              <a:buAutoNum type="arabicPeriod"/>
            </a:pPr>
            <a:r>
              <a:rPr lang="en-IE" dirty="0"/>
              <a:t>World Health Organization. </a:t>
            </a:r>
            <a:r>
              <a:rPr lang="en-IE" i="1" dirty="0"/>
              <a:t>Integrating Palliative Care and Symptom Relief into Primary Health Care: A WHO Guide for Planners, Implementers and Managers</a:t>
            </a:r>
            <a:r>
              <a:rPr lang="en-IE" dirty="0"/>
              <a:t>. World Health Organization; 2018. Accessed September 2, 2025. </a:t>
            </a:r>
            <a:r>
              <a:rPr lang="en-IE" u="sng" dirty="0">
                <a:hlinkClick r:id="rId2"/>
              </a:rPr>
              <a:t>https://iris.who.int/handle/10665/274559</a:t>
            </a:r>
            <a:r>
              <a:rPr lang="en-IE" dirty="0"/>
              <a:t> </a:t>
            </a:r>
          </a:p>
          <a:p>
            <a:pPr marL="514350" lvl="0" indent="-514350">
              <a:buFont typeface="+mj-lt"/>
              <a:buAutoNum type="arabicPeriod"/>
            </a:pPr>
            <a:r>
              <a:rPr lang="en-IE" dirty="0"/>
              <a:t>An </a:t>
            </a:r>
            <a:r>
              <a:rPr lang="en-IE" dirty="0" err="1"/>
              <a:t>Coiste</a:t>
            </a:r>
            <a:r>
              <a:rPr lang="en-IE" dirty="0"/>
              <a:t> um </a:t>
            </a:r>
            <a:r>
              <a:rPr lang="en-IE" dirty="0" err="1"/>
              <a:t>Chúram</a:t>
            </a:r>
            <a:r>
              <a:rPr lang="en-IE" dirty="0"/>
              <a:t> </a:t>
            </a:r>
            <a:r>
              <a:rPr lang="en-IE" dirty="0" err="1"/>
              <a:t>Sláinte</a:t>
            </a:r>
            <a:r>
              <a:rPr lang="en-IE" dirty="0"/>
              <a:t> </a:t>
            </a:r>
            <a:r>
              <a:rPr lang="en-IE" dirty="0" err="1"/>
              <a:t>sa</a:t>
            </a:r>
            <a:r>
              <a:rPr lang="en-IE" dirty="0"/>
              <a:t> </a:t>
            </a:r>
            <a:r>
              <a:rPr lang="en-IE" dirty="0" err="1"/>
              <a:t>Todhchaí</a:t>
            </a:r>
            <a:r>
              <a:rPr lang="en-IE" dirty="0"/>
              <a:t> - </a:t>
            </a:r>
            <a:r>
              <a:rPr lang="en-IE" dirty="0" err="1"/>
              <a:t>Tuarascáil</a:t>
            </a:r>
            <a:r>
              <a:rPr lang="en-IE" dirty="0"/>
              <a:t> </a:t>
            </a:r>
            <a:r>
              <a:rPr lang="en-IE" dirty="0" err="1"/>
              <a:t>maidir</a:t>
            </a:r>
            <a:r>
              <a:rPr lang="en-IE" dirty="0"/>
              <a:t> le </a:t>
            </a:r>
            <a:r>
              <a:rPr lang="en-IE" dirty="0" err="1"/>
              <a:t>Cúram</a:t>
            </a:r>
            <a:r>
              <a:rPr lang="en-IE" dirty="0"/>
              <a:t> </a:t>
            </a:r>
            <a:r>
              <a:rPr lang="en-IE" dirty="0" err="1"/>
              <a:t>Sláinte</a:t>
            </a:r>
            <a:r>
              <a:rPr lang="en-IE" dirty="0"/>
              <a:t> - </a:t>
            </a:r>
            <a:r>
              <a:rPr lang="en-IE" dirty="0" err="1"/>
              <a:t>Bealtaine</a:t>
            </a:r>
            <a:r>
              <a:rPr lang="en-IE" dirty="0"/>
              <a:t> 2017 | Committee on the Future of Healthcare - Sláintecare Report - May 2017. Available at: </a:t>
            </a:r>
            <a:r>
              <a:rPr lang="en-IE" u="sng" dirty="0">
                <a:hlinkClick r:id="rId3"/>
              </a:rPr>
              <a:t>https://data.oireachtas.ie/ie/oireachtas/committee/dail/32/committee_on_the_future_of_healthcare/reports/2017/2017-05-30_slaintecare-report_en.pdf</a:t>
            </a:r>
            <a:r>
              <a:rPr lang="en-IE" dirty="0"/>
              <a:t> </a:t>
            </a:r>
          </a:p>
          <a:p>
            <a:pPr marL="514350" lvl="0" indent="-514350">
              <a:buFont typeface="+mj-lt"/>
              <a:buAutoNum type="arabicPeriod"/>
            </a:pPr>
            <a:r>
              <a:rPr lang="en-GB" dirty="0"/>
              <a:t>Health Service Executive (HSE), 2021. </a:t>
            </a:r>
            <a:r>
              <a:rPr lang="en-GB" i="1" dirty="0"/>
              <a:t>National Heart Failure Model of Care 2021</a:t>
            </a:r>
            <a:r>
              <a:rPr lang="en-GB" dirty="0"/>
              <a:t>. [pdf] Dublin: HSE. Available at: </a:t>
            </a:r>
            <a:r>
              <a:rPr lang="en-GB" u="sng" dirty="0">
                <a:hlinkClick r:id="rId4"/>
              </a:rPr>
              <a:t>https://www.hse.ie/eng/about/who/cspd/icp/chronic-disease/moc/national-heart-failure-model-of-care-2021.pdf</a:t>
            </a:r>
            <a:endParaRPr lang="en-IE" dirty="0"/>
          </a:p>
          <a:p>
            <a:pPr marL="514350" lvl="0" indent="-514350">
              <a:buFont typeface="+mj-lt"/>
              <a:buAutoNum type="arabicPeriod"/>
            </a:pPr>
            <a:r>
              <a:rPr lang="en-GB" dirty="0"/>
              <a:t>Health Service Executive (HSE), 2024. </a:t>
            </a:r>
            <a:r>
              <a:rPr lang="en-GB" i="1" dirty="0"/>
              <a:t>National Adult Palliative Care Policy</a:t>
            </a:r>
            <a:r>
              <a:rPr lang="en-GB" dirty="0"/>
              <a:t>. [pdf] Dublin: HSE. Available at: </a:t>
            </a:r>
            <a:r>
              <a:rPr lang="en-GB" u="sng" dirty="0">
                <a:hlinkClick r:id="rId5"/>
              </a:rPr>
              <a:t>https://www.hse.ie/eng/about/who/cspd/ncps/palliative-care/care-policy/national-adult-palliative-care-policy.pdf</a:t>
            </a:r>
            <a:r>
              <a:rPr lang="en-GB" dirty="0"/>
              <a:t> [</a:t>
            </a:r>
            <a:endParaRPr lang="en-IE" dirty="0"/>
          </a:p>
          <a:p>
            <a:pPr marL="514350" indent="-514350">
              <a:buFont typeface="+mj-lt"/>
              <a:buAutoNum type="arabicPeriod"/>
            </a:pPr>
            <a:r>
              <a:rPr lang="en-GB" dirty="0"/>
              <a:t>University of Wollongong, 2025. </a:t>
            </a:r>
            <a:r>
              <a:rPr lang="en-GB" i="1" dirty="0"/>
              <a:t>Assessment tools and forms – Palliative Care Outcomes Collaboration (PCOC)</a:t>
            </a:r>
            <a:r>
              <a:rPr lang="en-GB" dirty="0"/>
              <a:t>. [online] Available at: </a:t>
            </a:r>
            <a:r>
              <a:rPr lang="en-GB" u="sng" dirty="0">
                <a:hlinkClick r:id="rId6"/>
              </a:rPr>
              <a:t>https://www.uow.edu.au/australasian-health-outcomes-consortium/pcoc/accreditation-standards-quality/assessment-tools-and-forms/</a:t>
            </a:r>
            <a:endParaRPr lang="en-IE" dirty="0"/>
          </a:p>
          <a:p>
            <a:pPr marL="514350" indent="-514350">
              <a:buFont typeface="+mj-lt"/>
              <a:buAutoNum type="arabicPeriod"/>
            </a:pPr>
            <a:r>
              <a:rPr lang="en-GB" dirty="0"/>
              <a:t>Minogue, R., Manktelow, N., Cran, A., et al., 2024. </a:t>
            </a:r>
            <a:r>
              <a:rPr lang="en-GB" i="1" dirty="0"/>
              <a:t>Prescribing Guidance for Symptom Management in Advanced Heart Failure</a:t>
            </a:r>
            <a:r>
              <a:rPr lang="en-GB" dirty="0"/>
              <a:t>. Poster presentation at: Irish Association of Palliative Care 23rd Annual Education &amp; Research Seminar, 2024.</a:t>
            </a:r>
            <a:endParaRPr lang="en-IE" dirty="0"/>
          </a:p>
          <a:p>
            <a:pPr marL="514350" lvl="0" indent="-514350">
              <a:buFont typeface="+mj-lt"/>
              <a:buAutoNum type="arabicPeriod"/>
            </a:pPr>
            <a:r>
              <a:rPr lang="en-GB" dirty="0"/>
              <a:t>Heart Failure Congress ESC, 2025. </a:t>
            </a:r>
            <a:r>
              <a:rPr lang="en-GB" i="1" dirty="0" err="1"/>
              <a:t>PAlliative</a:t>
            </a:r>
            <a:r>
              <a:rPr lang="en-GB" i="1" dirty="0"/>
              <a:t> </a:t>
            </a:r>
            <a:r>
              <a:rPr lang="en-GB" i="1" dirty="0" err="1"/>
              <a:t>IntegRation</a:t>
            </a:r>
            <a:r>
              <a:rPr lang="en-GB" i="1" dirty="0"/>
              <a:t> in Heart Failure (PAIR-HF): Retrospective analysis of advanced care planning and palliative care referral among heart failure services in Ireland</a:t>
            </a:r>
            <a:r>
              <a:rPr lang="en-GB" dirty="0"/>
              <a:t>. Poster presentation at: Heart Failure Congress ESC 2025, Belgrade. Available at: </a:t>
            </a:r>
            <a:r>
              <a:rPr lang="en-GB" u="sng" dirty="0">
                <a:hlinkClick r:id="rId7"/>
              </a:rPr>
              <a:t>https://esc365.escardio.org/presentation/300184</a:t>
            </a:r>
            <a:endParaRPr lang="en-IE" dirty="0"/>
          </a:p>
          <a:p>
            <a:pPr lvl="0"/>
            <a:endParaRPr lang="en-IE" dirty="0"/>
          </a:p>
        </p:txBody>
      </p:sp>
      <p:pic>
        <p:nvPicPr>
          <p:cNvPr id="4" name="Content Placeholder 21" descr="A green and black rectangle&#10;&#10;Description automatically generated">
            <a:extLst>
              <a:ext uri="{FF2B5EF4-FFF2-40B4-BE49-F238E27FC236}">
                <a16:creationId xmlns:a16="http://schemas.microsoft.com/office/drawing/2014/main" id="{468E4E4A-3833-6FBB-6B22-04A873720500}"/>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0" y="5934456"/>
            <a:ext cx="3968504" cy="923544"/>
          </a:xfrm>
          <a:prstGeom prst="rect">
            <a:avLst/>
          </a:prstGeom>
        </p:spPr>
      </p:pic>
      <p:pic>
        <p:nvPicPr>
          <p:cNvPr id="5" name="Content Placeholder 21" descr="A green and black rectangle&#10;&#10;Description automatically generated">
            <a:extLst>
              <a:ext uri="{FF2B5EF4-FFF2-40B4-BE49-F238E27FC236}">
                <a16:creationId xmlns:a16="http://schemas.microsoft.com/office/drawing/2014/main" id="{B90CCD36-EFD7-D40B-FA12-CC209CCB13E5}"/>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rot="10800000">
            <a:off x="8223496" y="0"/>
            <a:ext cx="3968504" cy="1057658"/>
          </a:xfrm>
          <a:prstGeom prst="rect">
            <a:avLst/>
          </a:prstGeom>
        </p:spPr>
      </p:pic>
    </p:spTree>
    <p:extLst>
      <p:ext uri="{BB962C8B-B14F-4D97-AF65-F5344CB8AC3E}">
        <p14:creationId xmlns:p14="http://schemas.microsoft.com/office/powerpoint/2010/main" val="300033972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A close-up of a green and white background&#10;&#10;Description automatically generated">
            <a:extLst>
              <a:ext uri="{FF2B5EF4-FFF2-40B4-BE49-F238E27FC236}">
                <a16:creationId xmlns:a16="http://schemas.microsoft.com/office/drawing/2014/main" id="{B805E9F4-7901-30B8-FF08-E380B3D4092E}"/>
              </a:ext>
            </a:extLst>
          </p:cNvPr>
          <p:cNvPicPr>
            <a:picLocks noGrp="1" noRot="1" noChangeAspect="1" noMove="1" noResize="1" noEditPoints="1" noAdjustHandles="1" noChangeArrowheads="1" noChangeShapeType="1" noCrop="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4" name="Picture Placeholder 3">
            <a:extLst>
              <a:ext uri="{FF2B5EF4-FFF2-40B4-BE49-F238E27FC236}">
                <a16:creationId xmlns:a16="http://schemas.microsoft.com/office/drawing/2014/main" id="{07B4CB80-1820-571A-6BDF-D0CC2F71B383}"/>
              </a:ext>
            </a:extLst>
          </p:cNvPr>
          <p:cNvSpPr>
            <a:spLocks noGrp="1"/>
          </p:cNvSpPr>
          <p:nvPr>
            <p:ph type="pic" idx="1"/>
          </p:nvPr>
        </p:nvSpPr>
        <p:spPr>
          <a:xfrm>
            <a:off x="404711" y="1091381"/>
            <a:ext cx="3803495" cy="4873625"/>
          </a:xfrm>
        </p:spPr>
        <p:txBody>
          <a:bodyPr/>
          <a:lstStyle/>
          <a:p>
            <a:endParaRPr lang="en-IE" sz="2000">
              <a:latin typeface="Century Gothic" panose="020B0502020202020204" pitchFamily="34" charset="0"/>
            </a:endParaRPr>
          </a:p>
          <a:p>
            <a:endParaRPr lang="en-IE" sz="2000">
              <a:latin typeface="Century Gothic" panose="020B0502020202020204" pitchFamily="34" charset="0"/>
            </a:endParaRPr>
          </a:p>
          <a:p>
            <a:endParaRPr lang="en-IE">
              <a:solidFill>
                <a:schemeClr val="bg1"/>
              </a:solidFill>
              <a:latin typeface="Century Gothic" panose="020B0502020202020204" pitchFamily="34" charset="0"/>
            </a:endParaRPr>
          </a:p>
        </p:txBody>
      </p:sp>
      <p:sp>
        <p:nvSpPr>
          <p:cNvPr id="5" name="Text Placeholder 4">
            <a:extLst>
              <a:ext uri="{FF2B5EF4-FFF2-40B4-BE49-F238E27FC236}">
                <a16:creationId xmlns:a16="http://schemas.microsoft.com/office/drawing/2014/main" id="{D0186727-5AFA-D529-C797-C98441DE1EEE}"/>
              </a:ext>
            </a:extLst>
          </p:cNvPr>
          <p:cNvSpPr>
            <a:spLocks noGrp="1"/>
          </p:cNvSpPr>
          <p:nvPr>
            <p:ph type="body" sz="half" idx="2"/>
          </p:nvPr>
        </p:nvSpPr>
        <p:spPr>
          <a:xfrm>
            <a:off x="6172200" y="1088136"/>
            <a:ext cx="5538019" cy="5312663"/>
          </a:xfrm>
        </p:spPr>
        <p:txBody>
          <a:bodyPr>
            <a:normAutofit/>
          </a:bodyPr>
          <a:lstStyle/>
          <a:p>
            <a:endParaRPr lang="en-IE" sz="1800" dirty="0">
              <a:latin typeface="Century Gothic" panose="020B0502020202020204" pitchFamily="34" charset="0"/>
            </a:endParaRPr>
          </a:p>
          <a:p>
            <a:endParaRPr lang="en-IE" sz="1800" dirty="0">
              <a:latin typeface="Century Gothic" panose="020B0502020202020204" pitchFamily="34" charset="0"/>
            </a:endParaRPr>
          </a:p>
          <a:p>
            <a:endParaRPr lang="en-IE" sz="1800" dirty="0">
              <a:latin typeface="Century Gothic" panose="020B0502020202020204" pitchFamily="34" charset="0"/>
            </a:endParaRPr>
          </a:p>
        </p:txBody>
      </p:sp>
      <p:sp>
        <p:nvSpPr>
          <p:cNvPr id="8" name="Title 7">
            <a:extLst>
              <a:ext uri="{FF2B5EF4-FFF2-40B4-BE49-F238E27FC236}">
                <a16:creationId xmlns:a16="http://schemas.microsoft.com/office/drawing/2014/main" id="{53DB1789-485C-CA97-858B-2A5C4FB8775D}"/>
              </a:ext>
            </a:extLst>
          </p:cNvPr>
          <p:cNvSpPr>
            <a:spLocks noGrp="1"/>
          </p:cNvSpPr>
          <p:nvPr>
            <p:ph type="title"/>
          </p:nvPr>
        </p:nvSpPr>
        <p:spPr>
          <a:xfrm>
            <a:off x="5871111" y="689414"/>
            <a:ext cx="5678211" cy="797442"/>
          </a:xfrm>
        </p:spPr>
        <p:txBody>
          <a:bodyPr/>
          <a:lstStyle/>
          <a:p>
            <a:r>
              <a:rPr lang="en-IE" b="1" dirty="0"/>
              <a:t>Acknowledgements</a:t>
            </a:r>
          </a:p>
        </p:txBody>
      </p:sp>
      <p:sp>
        <p:nvSpPr>
          <p:cNvPr id="3" name="TextBox 2">
            <a:extLst>
              <a:ext uri="{FF2B5EF4-FFF2-40B4-BE49-F238E27FC236}">
                <a16:creationId xmlns:a16="http://schemas.microsoft.com/office/drawing/2014/main" id="{E966D0E8-8E10-BC26-540D-5B9CB947F9AE}"/>
              </a:ext>
            </a:extLst>
          </p:cNvPr>
          <p:cNvSpPr txBox="1"/>
          <p:nvPr/>
        </p:nvSpPr>
        <p:spPr>
          <a:xfrm>
            <a:off x="5871111" y="1486856"/>
            <a:ext cx="6140196" cy="3970318"/>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IE" sz="1800" b="0" i="0" u="none" strike="noStrike" kern="1200" cap="none" spc="0" normalizeH="0" baseline="0" noProof="0" dirty="0">
                <a:ln>
                  <a:noFill/>
                </a:ln>
                <a:solidFill>
                  <a:prstClr val="black"/>
                </a:solidFill>
                <a:effectLst/>
                <a:uLnTx/>
                <a:uFillTx/>
                <a:latin typeface="Aptos" panose="02110004020202020204"/>
                <a:ea typeface="+mn-ea"/>
                <a:cs typeface="+mn-cs"/>
              </a:rPr>
              <a:t>Dr Julien O’Riordan</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IE" sz="1800" b="0" i="0" u="none" strike="noStrike" kern="1200" cap="none" spc="0" normalizeH="0" baseline="0" noProof="0" dirty="0">
                <a:ln>
                  <a:noFill/>
                </a:ln>
                <a:solidFill>
                  <a:prstClr val="black"/>
                </a:solidFill>
                <a:effectLst/>
                <a:uLnTx/>
                <a:uFillTx/>
                <a:latin typeface="Aptos" panose="02110004020202020204"/>
                <a:ea typeface="+mn-ea"/>
                <a:cs typeface="+mn-cs"/>
              </a:rPr>
              <a:t>Ms Emer Burke</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IE" sz="1800" b="0" i="0" u="none" strike="noStrike" kern="1200" cap="none" spc="0" normalizeH="0" baseline="0" noProof="0" dirty="0">
                <a:ln>
                  <a:noFill/>
                </a:ln>
                <a:solidFill>
                  <a:prstClr val="black"/>
                </a:solidFill>
                <a:effectLst/>
                <a:uLnTx/>
                <a:uFillTx/>
                <a:latin typeface="Aptos" panose="02110004020202020204"/>
                <a:ea typeface="+mn-ea"/>
                <a:cs typeface="+mn-cs"/>
              </a:rPr>
              <a:t>Dr John Barton</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IE" sz="1800" b="0" i="0" u="none" strike="noStrike" kern="1200" cap="none" spc="0" normalizeH="0" baseline="0" noProof="0" dirty="0">
                <a:ln>
                  <a:noFill/>
                </a:ln>
                <a:solidFill>
                  <a:prstClr val="black"/>
                </a:solidFill>
                <a:effectLst/>
                <a:uLnTx/>
                <a:uFillTx/>
                <a:latin typeface="Aptos" panose="02110004020202020204"/>
                <a:ea typeface="+mn-ea"/>
                <a:cs typeface="+mn-cs"/>
              </a:rPr>
              <a:t>Dr Nuria Farre</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IE" sz="1800" b="0" i="0" u="none" strike="noStrike" kern="1200" cap="none" spc="0" normalizeH="0" baseline="0" noProof="0" dirty="0">
                <a:ln>
                  <a:noFill/>
                </a:ln>
                <a:solidFill>
                  <a:prstClr val="black"/>
                </a:solidFill>
                <a:effectLst/>
                <a:uLnTx/>
                <a:uFillTx/>
                <a:latin typeface="Aptos" panose="02110004020202020204"/>
                <a:ea typeface="+mn-ea"/>
                <a:cs typeface="+mn-cs"/>
              </a:rPr>
              <a:t>Dr Alison Cran</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IE" sz="1800" b="0" i="0" u="none" strike="noStrike" kern="1200" cap="none" spc="0" normalizeH="0" baseline="0" noProof="0" dirty="0">
                <a:ln>
                  <a:noFill/>
                </a:ln>
                <a:solidFill>
                  <a:prstClr val="black"/>
                </a:solidFill>
                <a:effectLst/>
                <a:uLnTx/>
                <a:uFillTx/>
                <a:latin typeface="Aptos" panose="02110004020202020204"/>
                <a:ea typeface="+mn-ea"/>
                <a:cs typeface="+mn-cs"/>
              </a:rPr>
              <a:t>Prof. Loreena Hill</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IE" sz="1800" b="0" i="0" u="none" strike="noStrike" kern="1200" cap="none" spc="0" normalizeH="0" baseline="0" noProof="0" dirty="0">
                <a:ln>
                  <a:noFill/>
                </a:ln>
                <a:solidFill>
                  <a:prstClr val="black"/>
                </a:solidFill>
                <a:effectLst/>
                <a:uLnTx/>
                <a:uFillTx/>
                <a:latin typeface="Aptos" panose="02110004020202020204"/>
                <a:ea typeface="+mn-ea"/>
                <a:cs typeface="+mn-cs"/>
              </a:rPr>
              <a:t>Yvonne Muldowney</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IE" sz="1800" b="0" i="0" u="none" strike="noStrike" kern="1200" cap="none" spc="0" normalizeH="0" baseline="0" noProof="0" dirty="0">
                <a:ln>
                  <a:noFill/>
                </a:ln>
                <a:solidFill>
                  <a:prstClr val="black"/>
                </a:solidFill>
                <a:effectLst/>
                <a:uLnTx/>
                <a:uFillTx/>
                <a:latin typeface="Aptos" panose="02110004020202020204"/>
                <a:ea typeface="+mn-ea"/>
                <a:cs typeface="+mn-cs"/>
              </a:rPr>
              <a:t>Catherine Nolan</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IE" sz="1800" b="0" i="0" u="none" strike="noStrike" kern="1200" cap="none" spc="0" normalizeH="0" baseline="0" noProof="0" dirty="0">
                <a:ln>
                  <a:noFill/>
                </a:ln>
                <a:solidFill>
                  <a:prstClr val="black"/>
                </a:solidFill>
                <a:effectLst/>
                <a:uLnTx/>
                <a:uFillTx/>
                <a:latin typeface="Aptos" panose="02110004020202020204"/>
                <a:ea typeface="+mn-ea"/>
                <a:cs typeface="+mn-cs"/>
              </a:rPr>
              <a:t>Helen Moran</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IE" sz="1800" b="0" i="0" u="none" strike="noStrike" kern="1200" cap="none" spc="0" normalizeH="0" baseline="0" noProof="0" dirty="0">
                <a:ln>
                  <a:noFill/>
                </a:ln>
                <a:solidFill>
                  <a:prstClr val="black"/>
                </a:solidFill>
                <a:effectLst/>
                <a:uLnTx/>
                <a:uFillTx/>
                <a:latin typeface="Aptos" panose="02110004020202020204"/>
                <a:ea typeface="+mn-ea"/>
                <a:cs typeface="+mn-cs"/>
              </a:rPr>
              <a:t>Grace Gannon</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IE" sz="1800" b="0" i="0" u="none" strike="noStrike" kern="1200" cap="none" spc="0" normalizeH="0" baseline="0" noProof="0" dirty="0">
                <a:ln>
                  <a:noFill/>
                </a:ln>
                <a:solidFill>
                  <a:prstClr val="black"/>
                </a:solidFill>
                <a:effectLst/>
                <a:uLnTx/>
                <a:uFillTx/>
                <a:latin typeface="Aptos" panose="02110004020202020204"/>
                <a:ea typeface="+mn-ea"/>
                <a:cs typeface="+mn-cs"/>
              </a:rPr>
              <a:t>Dr Ronan McClernon</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IE" sz="1800" b="0" i="0" u="none" strike="noStrike" kern="1200" cap="none" spc="0" normalizeH="0" baseline="0" noProof="0" dirty="0">
                <a:ln>
                  <a:noFill/>
                </a:ln>
                <a:solidFill>
                  <a:prstClr val="black"/>
                </a:solidFill>
                <a:effectLst/>
                <a:uLnTx/>
                <a:uFillTx/>
                <a:latin typeface="Aptos" panose="02110004020202020204"/>
                <a:ea typeface="+mn-ea"/>
                <a:cs typeface="+mn-cs"/>
              </a:rPr>
              <a:t>Rosemary Thorpe</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IE" sz="1800" b="0" i="0" u="none" strike="noStrike" kern="1200" cap="none" spc="0" normalizeH="0" baseline="0" noProof="0" dirty="0">
                <a:ln>
                  <a:noFill/>
                </a:ln>
                <a:solidFill>
                  <a:prstClr val="black"/>
                </a:solidFill>
                <a:effectLst/>
                <a:uLnTx/>
                <a:uFillTx/>
                <a:latin typeface="Aptos" panose="02110004020202020204"/>
                <a:ea typeface="+mn-ea"/>
                <a:cs typeface="+mn-cs"/>
              </a:rPr>
              <a:t>Theresa O’Connor</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E"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2" name="TextBox 1">
            <a:extLst>
              <a:ext uri="{FF2B5EF4-FFF2-40B4-BE49-F238E27FC236}">
                <a16:creationId xmlns:a16="http://schemas.microsoft.com/office/drawing/2014/main" id="{5EA973E3-2E44-0803-CD12-093EE0A59D18}"/>
              </a:ext>
            </a:extLst>
          </p:cNvPr>
          <p:cNvSpPr txBox="1"/>
          <p:nvPr/>
        </p:nvSpPr>
        <p:spPr>
          <a:xfrm>
            <a:off x="5871111" y="5631358"/>
            <a:ext cx="4775717" cy="76944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200" b="1" i="0" u="none" strike="noStrike" kern="1200" cap="none" spc="0" normalizeH="0" baseline="0" noProof="0" dirty="0">
                <a:ln>
                  <a:noFill/>
                </a:ln>
                <a:solidFill>
                  <a:prstClr val="black"/>
                </a:solidFill>
                <a:effectLst/>
                <a:uLnTx/>
                <a:uFillTx/>
                <a:latin typeface="Aptos" panose="02110004020202020204"/>
                <a:ea typeface="+mn-ea"/>
                <a:cs typeface="+mn-cs"/>
              </a:rPr>
              <a:t>Email: </a:t>
            </a:r>
            <a:r>
              <a:rPr kumimoji="0" lang="en-GB" sz="2200" b="0" i="0" u="none" strike="noStrike" kern="1200" cap="none" spc="0" normalizeH="0" baseline="0" noProof="0" dirty="0">
                <a:ln>
                  <a:noFill/>
                </a:ln>
                <a:solidFill>
                  <a:prstClr val="black"/>
                </a:solidFill>
                <a:effectLst/>
                <a:uLnTx/>
                <a:uFillTx/>
                <a:latin typeface="Aptos" panose="02110004020202020204"/>
                <a:ea typeface="+mn-ea"/>
                <a:cs typeface="+mn-cs"/>
              </a:rPr>
              <a:t>nmanktelow@galwayhospice.ie</a:t>
            </a:r>
            <a:endParaRPr kumimoji="0" lang="en-IE" sz="2200" b="1"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44244803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idx="4294967295"/>
          </p:nvPr>
        </p:nvSpPr>
        <p:spPr>
          <a:xfrm>
            <a:off x="693565" y="1986040"/>
            <a:ext cx="11105953" cy="1350192"/>
          </a:xfrm>
        </p:spPr>
        <p:txBody>
          <a:bodyPr>
            <a:noAutofit/>
          </a:bodyPr>
          <a:lstStyle/>
          <a:p>
            <a:pPr algn="ctr">
              <a:lnSpc>
                <a:spcPct val="150000"/>
              </a:lnSpc>
            </a:pPr>
            <a:r>
              <a:rPr lang="en-IE" sz="3000" b="1" dirty="0">
                <a:solidFill>
                  <a:srgbClr val="392B6C"/>
                </a:solidFill>
                <a:latin typeface="Tahoma" panose="020B0604030504040204" pitchFamily="34" charset="0"/>
                <a:ea typeface="Tahoma" panose="020B0604030504040204" pitchFamily="34" charset="0"/>
                <a:cs typeface="Tahoma" panose="020B0604030504040204" pitchFamily="34" charset="0"/>
              </a:rPr>
              <a:t>Experiences of care co-ordination at end of life: </a:t>
            </a:r>
            <a:br>
              <a:rPr lang="en-IE" sz="3000" b="1" dirty="0">
                <a:solidFill>
                  <a:srgbClr val="392B6C"/>
                </a:solidFill>
                <a:latin typeface="Tahoma" panose="020B0604030504040204" pitchFamily="34" charset="0"/>
                <a:ea typeface="Tahoma" panose="020B0604030504040204" pitchFamily="34" charset="0"/>
                <a:cs typeface="Tahoma" panose="020B0604030504040204" pitchFamily="34" charset="0"/>
              </a:rPr>
            </a:br>
            <a:r>
              <a:rPr lang="en-IE" sz="3000" b="1" dirty="0">
                <a:solidFill>
                  <a:srgbClr val="392B6C"/>
                </a:solidFill>
                <a:latin typeface="Tahoma" panose="020B0604030504040204" pitchFamily="34" charset="0"/>
                <a:ea typeface="Tahoma" panose="020B0604030504040204" pitchFamily="34" charset="0"/>
                <a:cs typeface="Tahoma" panose="020B0604030504040204" pitchFamily="34" charset="0"/>
              </a:rPr>
              <a:t>Findings from Ireland’s National End of Life Survey</a:t>
            </a:r>
          </a:p>
        </p:txBody>
      </p:sp>
      <p:pic>
        <p:nvPicPr>
          <p:cNvPr id="10" name="Picture 9"/>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2928" y="0"/>
            <a:ext cx="12224928" cy="411480"/>
          </a:xfrm>
          <a:prstGeom prst="rect">
            <a:avLst/>
          </a:prstGeom>
        </p:spPr>
      </p:pic>
      <p:pic>
        <p:nvPicPr>
          <p:cNvPr id="11" name="Picture 10"/>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411480"/>
            <a:ext cx="2586625" cy="1684145"/>
          </a:xfrm>
          <a:prstGeom prst="rect">
            <a:avLst/>
          </a:prstGeom>
        </p:spPr>
      </p:pic>
      <p:pic>
        <p:nvPicPr>
          <p:cNvPr id="3" name="Picture 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805255" y="5666394"/>
            <a:ext cx="2147632" cy="872782"/>
          </a:xfrm>
          <a:prstGeom prst="rect">
            <a:avLst/>
          </a:prstGeom>
        </p:spPr>
      </p:pic>
      <p:pic>
        <p:nvPicPr>
          <p:cNvPr id="7" name="Picture 6" descr="cid:82000ec0-118a-4683-9656-65d7e25ad392@eurprd02.prod.outlook.com"/>
          <p:cNvPicPr/>
          <p:nvPr/>
        </p:nvPicPr>
        <p:blipFill>
          <a:blip r:embed="rId5" r:link="rId6" cstate="print">
            <a:extLst>
              <a:ext uri="{28A0092B-C50C-407E-A947-70E740481C1C}">
                <a14:useLocalDpi xmlns:a14="http://schemas.microsoft.com/office/drawing/2010/main" val="0"/>
              </a:ext>
            </a:extLst>
          </a:blip>
          <a:srcRect/>
          <a:stretch>
            <a:fillRect/>
          </a:stretch>
        </p:blipFill>
        <p:spPr bwMode="auto">
          <a:xfrm>
            <a:off x="424263" y="5361140"/>
            <a:ext cx="3790745" cy="1178035"/>
          </a:xfrm>
          <a:prstGeom prst="rect">
            <a:avLst/>
          </a:prstGeom>
          <a:noFill/>
          <a:ln>
            <a:noFill/>
          </a:ln>
        </p:spPr>
      </p:pic>
      <p:sp>
        <p:nvSpPr>
          <p:cNvPr id="2" name="TextBox 1"/>
          <p:cNvSpPr txBox="1"/>
          <p:nvPr/>
        </p:nvSpPr>
        <p:spPr>
          <a:xfrm>
            <a:off x="1293312" y="3634409"/>
            <a:ext cx="9676356" cy="866904"/>
          </a:xfrm>
          <a:prstGeom prst="rect">
            <a:avLst/>
          </a:prstGeom>
          <a:noFill/>
        </p:spPr>
        <p:txBody>
          <a:bodyPr wrap="square" rtlCol="0">
            <a:spAutoFit/>
          </a:bodyPr>
          <a:lstStyle/>
          <a:p>
            <a:pPr marL="0" marR="0" lvl="0" indent="0" algn="l" defTabSz="914400" rtl="0" eaLnBrk="1" fontAlgn="auto" latinLnBrk="0" hangingPunct="1">
              <a:lnSpc>
                <a:spcPct val="150000"/>
              </a:lnSpc>
              <a:spcBef>
                <a:spcPts val="0"/>
              </a:spcBef>
              <a:spcAft>
                <a:spcPts val="0"/>
              </a:spcAft>
              <a:buClrTx/>
              <a:buSzTx/>
              <a:buFontTx/>
              <a:buNone/>
              <a:tabLst/>
              <a:defRPr/>
            </a:pPr>
            <a:r>
              <a:rPr kumimoji="0" lang="en-IE" sz="1800" b="0" i="0" u="none" strike="noStrike" kern="1200" cap="none" spc="0" normalizeH="0" baseline="0" noProof="0" dirty="0">
                <a:ln>
                  <a:noFill/>
                </a:ln>
                <a:solidFill>
                  <a:prstClr val="black"/>
                </a:solidFill>
                <a:effectLst/>
                <a:uLnTx/>
                <a:uFillTx/>
                <a:latin typeface="Tahoma" panose="020B0604030504040204" pitchFamily="34" charset="0"/>
                <a:ea typeface="Tahoma" panose="020B0604030504040204" pitchFamily="34" charset="0"/>
                <a:cs typeface="Tahoma" panose="020B0604030504040204" pitchFamily="34" charset="0"/>
              </a:rPr>
              <a:t>Presentation to 14</a:t>
            </a:r>
            <a:r>
              <a:rPr kumimoji="0" lang="en-IE" sz="1800" b="0" i="0" u="none" strike="noStrike" kern="1200" cap="none" spc="0" normalizeH="0" baseline="30000" noProof="0" dirty="0">
                <a:ln>
                  <a:noFill/>
                </a:ln>
                <a:solidFill>
                  <a:prstClr val="black"/>
                </a:solidFill>
                <a:effectLst/>
                <a:uLnTx/>
                <a:uFillTx/>
                <a:latin typeface="Tahoma" panose="020B0604030504040204" pitchFamily="34" charset="0"/>
                <a:ea typeface="Tahoma" panose="020B0604030504040204" pitchFamily="34" charset="0"/>
                <a:cs typeface="Tahoma" panose="020B0604030504040204" pitchFamily="34" charset="0"/>
              </a:rPr>
              <a:t>th</a:t>
            </a:r>
            <a:r>
              <a:rPr kumimoji="0" lang="en-IE" sz="1800" b="0" i="0" u="none" strike="noStrike" kern="1200" cap="none" spc="0" normalizeH="0" baseline="0" noProof="0" dirty="0">
                <a:ln>
                  <a:noFill/>
                </a:ln>
                <a:solidFill>
                  <a:prstClr val="black"/>
                </a:solidFill>
                <a:effectLst/>
                <a:uLnTx/>
                <a:uFillTx/>
                <a:latin typeface="Tahoma" panose="020B0604030504040204" pitchFamily="34" charset="0"/>
                <a:ea typeface="Tahoma" panose="020B0604030504040204" pitchFamily="34" charset="0"/>
                <a:cs typeface="Tahoma" panose="020B0604030504040204" pitchFamily="34" charset="0"/>
              </a:rPr>
              <a:t> Annual Palliative Care Research Network Symposium, 20 November 2025</a:t>
            </a:r>
          </a:p>
          <a:p>
            <a:pPr marL="0" marR="0" lvl="0" indent="0" algn="l" defTabSz="914400" rtl="0" eaLnBrk="1" fontAlgn="auto" latinLnBrk="0" hangingPunct="1">
              <a:lnSpc>
                <a:spcPct val="150000"/>
              </a:lnSpc>
              <a:spcBef>
                <a:spcPts val="0"/>
              </a:spcBef>
              <a:spcAft>
                <a:spcPts val="0"/>
              </a:spcAft>
              <a:buClrTx/>
              <a:buSzTx/>
              <a:buFontTx/>
              <a:buNone/>
              <a:tabLst/>
              <a:defRPr/>
            </a:pPr>
            <a:r>
              <a:rPr kumimoji="0" lang="en-IE" sz="1800" b="0" i="1" u="none" strike="noStrike" kern="1200" cap="none" spc="0" normalizeH="0" baseline="0" noProof="0" dirty="0">
                <a:ln>
                  <a:noFill/>
                </a:ln>
                <a:solidFill>
                  <a:prstClr val="white">
                    <a:lumMod val="50000"/>
                  </a:prstClr>
                </a:solidFill>
                <a:effectLst/>
                <a:uLnTx/>
                <a:uFillTx/>
                <a:latin typeface="Tahoma" panose="020B0604030504040204" pitchFamily="34" charset="0"/>
                <a:ea typeface="Tahoma" panose="020B0604030504040204" pitchFamily="34" charset="0"/>
                <a:cs typeface="Tahoma" panose="020B0604030504040204" pitchFamily="34" charset="0"/>
              </a:rPr>
              <a:t>Dr Lorna Sweeney</a:t>
            </a:r>
          </a:p>
        </p:txBody>
      </p:sp>
    </p:spTree>
    <p:extLst>
      <p:ext uri="{BB962C8B-B14F-4D97-AF65-F5344CB8AC3E}">
        <p14:creationId xmlns:p14="http://schemas.microsoft.com/office/powerpoint/2010/main" val="2650320466"/>
      </p:ext>
    </p:extLst>
  </p:cSld>
  <p:clrMapOvr>
    <a:masterClrMapping/>
  </p:clrMapOvr>
  <mc:AlternateContent xmlns:mc="http://schemas.openxmlformats.org/markup-compatibility/2006" xmlns:p14="http://schemas.microsoft.com/office/powerpoint/2010/main">
    <mc:Choice Requires="p14">
      <p:transition p14:dur="10" advTm="4056"/>
    </mc:Choice>
    <mc:Fallback xmlns="">
      <p:transition advTm="4056"/>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E" dirty="0"/>
              <a:t>How was the survey developed?</a:t>
            </a:r>
          </a:p>
        </p:txBody>
      </p:sp>
      <p:pic>
        <p:nvPicPr>
          <p:cNvPr id="4" name="Picture 3"/>
          <p:cNvPicPr>
            <a:picLocks noChangeAspect="1"/>
          </p:cNvPicPr>
          <p:nvPr/>
        </p:nvPicPr>
        <p:blipFill>
          <a:blip r:embed="rId3"/>
          <a:stretch>
            <a:fillRect/>
          </a:stretch>
        </p:blipFill>
        <p:spPr>
          <a:xfrm>
            <a:off x="6874775" y="1637090"/>
            <a:ext cx="3330610" cy="4672634"/>
          </a:xfrm>
          <a:prstGeom prst="rect">
            <a:avLst/>
          </a:prstGeom>
          <a:ln w="44450">
            <a:solidFill>
              <a:srgbClr val="BEACD3"/>
            </a:solidFill>
          </a:ln>
        </p:spPr>
      </p:pic>
      <p:grpSp>
        <p:nvGrpSpPr>
          <p:cNvPr id="5" name="Group 4"/>
          <p:cNvGrpSpPr/>
          <p:nvPr/>
        </p:nvGrpSpPr>
        <p:grpSpPr>
          <a:xfrm>
            <a:off x="1191440" y="1934196"/>
            <a:ext cx="5001837" cy="4078421"/>
            <a:chOff x="1822704" y="1883855"/>
            <a:chExt cx="6133792" cy="4583217"/>
          </a:xfrm>
        </p:grpSpPr>
        <p:pic>
          <p:nvPicPr>
            <p:cNvPr id="6" name="Picture 5"/>
            <p:cNvPicPr>
              <a:picLocks noChangeAspect="1"/>
            </p:cNvPicPr>
            <p:nvPr/>
          </p:nvPicPr>
          <p:blipFill>
            <a:blip r:embed="rId4"/>
            <a:stretch>
              <a:fillRect/>
            </a:stretch>
          </p:blipFill>
          <p:spPr>
            <a:xfrm>
              <a:off x="1822704" y="1883855"/>
              <a:ext cx="2188654" cy="530398"/>
            </a:xfrm>
            <a:prstGeom prst="rect">
              <a:avLst/>
            </a:prstGeom>
          </p:spPr>
        </p:pic>
        <p:sp>
          <p:nvSpPr>
            <p:cNvPr id="7" name="Bent-Up Arrow 6"/>
            <p:cNvSpPr/>
            <p:nvPr/>
          </p:nvSpPr>
          <p:spPr>
            <a:xfrm rot="5400000">
              <a:off x="1915830" y="2441501"/>
              <a:ext cx="447514" cy="509479"/>
            </a:xfrm>
            <a:prstGeom prst="bentUpArrow">
              <a:avLst>
                <a:gd name="adj1" fmla="val 32840"/>
                <a:gd name="adj2" fmla="val 25000"/>
                <a:gd name="adj3" fmla="val 35780"/>
              </a:avLst>
            </a:prstGeom>
            <a:solidFill>
              <a:srgbClr val="BEACD3"/>
            </a:solidFill>
          </p:spPr>
          <p:style>
            <a:lnRef idx="2">
              <a:schemeClr val="lt1">
                <a:hueOff val="0"/>
                <a:satOff val="0"/>
                <a:lumOff val="0"/>
                <a:alphaOff val="0"/>
              </a:schemeClr>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E" sz="1800" b="0" i="0" u="none" strike="noStrike" kern="1200" cap="none" spc="0" normalizeH="0" baseline="0" noProof="0">
                <a:ln>
                  <a:noFill/>
                </a:ln>
                <a:solidFill>
                  <a:prstClr val="white">
                    <a:hueOff val="0"/>
                    <a:satOff val="0"/>
                    <a:lumOff val="0"/>
                    <a:alphaOff val="0"/>
                  </a:prstClr>
                </a:solidFill>
                <a:effectLst/>
                <a:uLnTx/>
                <a:uFillTx/>
                <a:latin typeface="Calibri" panose="020F0502020204030204"/>
                <a:ea typeface="+mn-ea"/>
                <a:cs typeface="+mn-cs"/>
              </a:endParaRPr>
            </a:p>
          </p:txBody>
        </p:sp>
        <p:pic>
          <p:nvPicPr>
            <p:cNvPr id="8" name="Picture 7"/>
            <p:cNvPicPr>
              <a:picLocks noChangeAspect="1"/>
            </p:cNvPicPr>
            <p:nvPr/>
          </p:nvPicPr>
          <p:blipFill>
            <a:blip r:embed="rId5"/>
            <a:stretch>
              <a:fillRect/>
            </a:stretch>
          </p:blipFill>
          <p:spPr>
            <a:xfrm>
              <a:off x="2415559" y="2489723"/>
              <a:ext cx="2383743" cy="530398"/>
            </a:xfrm>
            <a:prstGeom prst="rect">
              <a:avLst/>
            </a:prstGeom>
          </p:spPr>
        </p:pic>
        <p:pic>
          <p:nvPicPr>
            <p:cNvPr id="9" name="Picture 8"/>
            <p:cNvPicPr>
              <a:picLocks noChangeAspect="1"/>
            </p:cNvPicPr>
            <p:nvPr/>
          </p:nvPicPr>
          <p:blipFill>
            <a:blip r:embed="rId6"/>
            <a:stretch>
              <a:fillRect/>
            </a:stretch>
          </p:blipFill>
          <p:spPr>
            <a:xfrm>
              <a:off x="3003066" y="3179063"/>
              <a:ext cx="2456901" cy="530398"/>
            </a:xfrm>
            <a:prstGeom prst="rect">
              <a:avLst/>
            </a:prstGeom>
          </p:spPr>
        </p:pic>
        <p:sp>
          <p:nvSpPr>
            <p:cNvPr id="10" name="Bent-Up Arrow 9"/>
            <p:cNvSpPr/>
            <p:nvPr/>
          </p:nvSpPr>
          <p:spPr>
            <a:xfrm rot="5400000">
              <a:off x="2473091" y="3017940"/>
              <a:ext cx="447514" cy="509479"/>
            </a:xfrm>
            <a:prstGeom prst="bentUpArrow">
              <a:avLst>
                <a:gd name="adj1" fmla="val 32840"/>
                <a:gd name="adj2" fmla="val 25000"/>
                <a:gd name="adj3" fmla="val 35780"/>
              </a:avLst>
            </a:prstGeom>
            <a:solidFill>
              <a:srgbClr val="BEACD3"/>
            </a:solidFill>
          </p:spPr>
          <p:style>
            <a:lnRef idx="2">
              <a:schemeClr val="lt1">
                <a:hueOff val="0"/>
                <a:satOff val="0"/>
                <a:lumOff val="0"/>
                <a:alphaOff val="0"/>
              </a:schemeClr>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E" sz="1800" b="0" i="0" u="none" strike="noStrike" kern="1200" cap="none" spc="0" normalizeH="0" baseline="0" noProof="0">
                <a:ln>
                  <a:noFill/>
                </a:ln>
                <a:solidFill>
                  <a:prstClr val="white">
                    <a:hueOff val="0"/>
                    <a:satOff val="0"/>
                    <a:lumOff val="0"/>
                    <a:alphaOff val="0"/>
                  </a:prstClr>
                </a:solidFill>
                <a:effectLst/>
                <a:uLnTx/>
                <a:uFillTx/>
                <a:latin typeface="Calibri" panose="020F0502020204030204"/>
                <a:ea typeface="+mn-ea"/>
                <a:cs typeface="+mn-cs"/>
              </a:endParaRPr>
            </a:p>
          </p:txBody>
        </p:sp>
        <p:sp>
          <p:nvSpPr>
            <p:cNvPr id="11" name="Bent-Up Arrow 10"/>
            <p:cNvSpPr/>
            <p:nvPr/>
          </p:nvSpPr>
          <p:spPr>
            <a:xfrm rot="5400000">
              <a:off x="3109455" y="3766442"/>
              <a:ext cx="447514" cy="509479"/>
            </a:xfrm>
            <a:prstGeom prst="bentUpArrow">
              <a:avLst>
                <a:gd name="adj1" fmla="val 32840"/>
                <a:gd name="adj2" fmla="val 25000"/>
                <a:gd name="adj3" fmla="val 35780"/>
              </a:avLst>
            </a:prstGeom>
            <a:solidFill>
              <a:srgbClr val="BEACD3"/>
            </a:solidFill>
          </p:spPr>
          <p:style>
            <a:lnRef idx="2">
              <a:schemeClr val="lt1">
                <a:hueOff val="0"/>
                <a:satOff val="0"/>
                <a:lumOff val="0"/>
                <a:alphaOff val="0"/>
              </a:schemeClr>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E" sz="1800" b="0" i="0" u="none" strike="noStrike" kern="1200" cap="none" spc="0" normalizeH="0" baseline="0" noProof="0">
                <a:ln>
                  <a:noFill/>
                </a:ln>
                <a:solidFill>
                  <a:prstClr val="white">
                    <a:hueOff val="0"/>
                    <a:satOff val="0"/>
                    <a:lumOff val="0"/>
                    <a:alphaOff val="0"/>
                  </a:prstClr>
                </a:solidFill>
                <a:effectLst/>
                <a:uLnTx/>
                <a:uFillTx/>
                <a:latin typeface="Calibri" panose="020F0502020204030204"/>
                <a:ea typeface="+mn-ea"/>
                <a:cs typeface="+mn-cs"/>
              </a:endParaRPr>
            </a:p>
          </p:txBody>
        </p:sp>
        <p:pic>
          <p:nvPicPr>
            <p:cNvPr id="12" name="Picture 11"/>
            <p:cNvPicPr>
              <a:picLocks noChangeAspect="1"/>
            </p:cNvPicPr>
            <p:nvPr/>
          </p:nvPicPr>
          <p:blipFill>
            <a:blip r:embed="rId7"/>
            <a:stretch>
              <a:fillRect/>
            </a:stretch>
          </p:blipFill>
          <p:spPr>
            <a:xfrm>
              <a:off x="3607431" y="3883340"/>
              <a:ext cx="2469094" cy="530398"/>
            </a:xfrm>
            <a:prstGeom prst="rect">
              <a:avLst/>
            </a:prstGeom>
          </p:spPr>
        </p:pic>
        <p:pic>
          <p:nvPicPr>
            <p:cNvPr id="13" name="Picture 12"/>
            <p:cNvPicPr>
              <a:picLocks noChangeAspect="1"/>
            </p:cNvPicPr>
            <p:nvPr/>
          </p:nvPicPr>
          <p:blipFill>
            <a:blip r:embed="rId8"/>
            <a:stretch>
              <a:fillRect/>
            </a:stretch>
          </p:blipFill>
          <p:spPr>
            <a:xfrm>
              <a:off x="4222371" y="4566309"/>
              <a:ext cx="2475191" cy="530398"/>
            </a:xfrm>
            <a:prstGeom prst="rect">
              <a:avLst/>
            </a:prstGeom>
          </p:spPr>
        </p:pic>
        <p:pic>
          <p:nvPicPr>
            <p:cNvPr id="14" name="Picture 13"/>
            <p:cNvPicPr>
              <a:picLocks noChangeAspect="1"/>
            </p:cNvPicPr>
            <p:nvPr/>
          </p:nvPicPr>
          <p:blipFill>
            <a:blip r:embed="rId9"/>
            <a:stretch>
              <a:fillRect/>
            </a:stretch>
          </p:blipFill>
          <p:spPr>
            <a:xfrm>
              <a:off x="4841978" y="5276296"/>
              <a:ext cx="2499577" cy="530398"/>
            </a:xfrm>
            <a:prstGeom prst="rect">
              <a:avLst/>
            </a:prstGeom>
          </p:spPr>
        </p:pic>
        <p:pic>
          <p:nvPicPr>
            <p:cNvPr id="15" name="Picture 14"/>
            <p:cNvPicPr>
              <a:picLocks noChangeAspect="1"/>
            </p:cNvPicPr>
            <p:nvPr/>
          </p:nvPicPr>
          <p:blipFill>
            <a:blip r:embed="rId10"/>
            <a:stretch>
              <a:fillRect/>
            </a:stretch>
          </p:blipFill>
          <p:spPr>
            <a:xfrm>
              <a:off x="5469112" y="5936674"/>
              <a:ext cx="2487384" cy="530398"/>
            </a:xfrm>
            <a:prstGeom prst="rect">
              <a:avLst/>
            </a:prstGeom>
          </p:spPr>
        </p:pic>
        <p:sp>
          <p:nvSpPr>
            <p:cNvPr id="16" name="Bent-Up Arrow 15"/>
            <p:cNvSpPr/>
            <p:nvPr/>
          </p:nvSpPr>
          <p:spPr>
            <a:xfrm rot="5400000">
              <a:off x="3706901" y="4464716"/>
              <a:ext cx="447514" cy="509479"/>
            </a:xfrm>
            <a:prstGeom prst="bentUpArrow">
              <a:avLst>
                <a:gd name="adj1" fmla="val 32840"/>
                <a:gd name="adj2" fmla="val 25000"/>
                <a:gd name="adj3" fmla="val 35780"/>
              </a:avLst>
            </a:prstGeom>
            <a:solidFill>
              <a:srgbClr val="BEACD3"/>
            </a:solidFill>
          </p:spPr>
          <p:style>
            <a:lnRef idx="2">
              <a:schemeClr val="lt1">
                <a:hueOff val="0"/>
                <a:satOff val="0"/>
                <a:lumOff val="0"/>
                <a:alphaOff val="0"/>
              </a:schemeClr>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E" sz="1800" b="0" i="0" u="none" strike="noStrike" kern="1200" cap="none" spc="0" normalizeH="0" baseline="0" noProof="0">
                <a:ln>
                  <a:noFill/>
                </a:ln>
                <a:solidFill>
                  <a:prstClr val="white">
                    <a:hueOff val="0"/>
                    <a:satOff val="0"/>
                    <a:lumOff val="0"/>
                    <a:alphaOff val="0"/>
                  </a:prstClr>
                </a:solidFill>
                <a:effectLst/>
                <a:uLnTx/>
                <a:uFillTx/>
                <a:latin typeface="Calibri" panose="020F0502020204030204"/>
                <a:ea typeface="+mn-ea"/>
                <a:cs typeface="+mn-cs"/>
              </a:endParaRPr>
            </a:p>
          </p:txBody>
        </p:sp>
        <p:sp>
          <p:nvSpPr>
            <p:cNvPr id="17" name="Bent-Up Arrow 16"/>
            <p:cNvSpPr/>
            <p:nvPr/>
          </p:nvSpPr>
          <p:spPr>
            <a:xfrm rot="5400000">
              <a:off x="4990615" y="5878089"/>
              <a:ext cx="447514" cy="509479"/>
            </a:xfrm>
            <a:prstGeom prst="bentUpArrow">
              <a:avLst>
                <a:gd name="adj1" fmla="val 32840"/>
                <a:gd name="adj2" fmla="val 25000"/>
                <a:gd name="adj3" fmla="val 35780"/>
              </a:avLst>
            </a:prstGeom>
            <a:solidFill>
              <a:srgbClr val="BEACD3"/>
            </a:solidFill>
          </p:spPr>
          <p:style>
            <a:lnRef idx="2">
              <a:schemeClr val="lt1">
                <a:hueOff val="0"/>
                <a:satOff val="0"/>
                <a:lumOff val="0"/>
                <a:alphaOff val="0"/>
              </a:schemeClr>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E" sz="1800" b="0" i="0" u="none" strike="noStrike" kern="1200" cap="none" spc="0" normalizeH="0" baseline="0" noProof="0">
                <a:ln>
                  <a:noFill/>
                </a:ln>
                <a:solidFill>
                  <a:prstClr val="white">
                    <a:hueOff val="0"/>
                    <a:satOff val="0"/>
                    <a:lumOff val="0"/>
                    <a:alphaOff val="0"/>
                  </a:prstClr>
                </a:solidFill>
                <a:effectLst/>
                <a:uLnTx/>
                <a:uFillTx/>
                <a:latin typeface="Calibri" panose="020F0502020204030204"/>
                <a:ea typeface="+mn-ea"/>
                <a:cs typeface="+mn-cs"/>
              </a:endParaRPr>
            </a:p>
          </p:txBody>
        </p:sp>
        <p:sp>
          <p:nvSpPr>
            <p:cNvPr id="18" name="Bent-Up Arrow 17"/>
            <p:cNvSpPr/>
            <p:nvPr/>
          </p:nvSpPr>
          <p:spPr>
            <a:xfrm rot="5400000">
              <a:off x="4363481" y="5142937"/>
              <a:ext cx="447514" cy="509479"/>
            </a:xfrm>
            <a:prstGeom prst="bentUpArrow">
              <a:avLst>
                <a:gd name="adj1" fmla="val 32840"/>
                <a:gd name="adj2" fmla="val 25000"/>
                <a:gd name="adj3" fmla="val 35780"/>
              </a:avLst>
            </a:prstGeom>
            <a:solidFill>
              <a:srgbClr val="BEACD3"/>
            </a:solidFill>
          </p:spPr>
          <p:style>
            <a:lnRef idx="2">
              <a:schemeClr val="lt1">
                <a:hueOff val="0"/>
                <a:satOff val="0"/>
                <a:lumOff val="0"/>
                <a:alphaOff val="0"/>
              </a:schemeClr>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E" sz="1800" b="0" i="0" u="none" strike="noStrike" kern="1200" cap="none" spc="0" normalizeH="0" baseline="0" noProof="0">
                <a:ln>
                  <a:noFill/>
                </a:ln>
                <a:solidFill>
                  <a:prstClr val="white">
                    <a:hueOff val="0"/>
                    <a:satOff val="0"/>
                    <a:lumOff val="0"/>
                    <a:alphaOff val="0"/>
                  </a:prstClr>
                </a:solidFill>
                <a:effectLst/>
                <a:uLnTx/>
                <a:uFillTx/>
                <a:latin typeface="Calibri" panose="020F0502020204030204"/>
                <a:ea typeface="+mn-ea"/>
                <a:cs typeface="+mn-cs"/>
              </a:endParaRPr>
            </a:p>
          </p:txBody>
        </p:sp>
      </p:grpSp>
    </p:spTree>
    <p:extLst>
      <p:ext uri="{BB962C8B-B14F-4D97-AF65-F5344CB8AC3E}">
        <p14:creationId xmlns:p14="http://schemas.microsoft.com/office/powerpoint/2010/main" val="127195331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2211" y="537387"/>
            <a:ext cx="11101754" cy="932374"/>
          </a:xfrm>
        </p:spPr>
        <p:txBody>
          <a:bodyPr>
            <a:normAutofit/>
          </a:bodyPr>
          <a:lstStyle/>
          <a:p>
            <a:r>
              <a:rPr lang="en-IE" dirty="0"/>
              <a:t>About the survey</a:t>
            </a:r>
          </a:p>
        </p:txBody>
      </p:sp>
      <p:sp>
        <p:nvSpPr>
          <p:cNvPr id="4" name="Content Placeholder 17"/>
          <p:cNvSpPr>
            <a:spLocks noGrp="1"/>
          </p:cNvSpPr>
          <p:nvPr>
            <p:ph idx="1"/>
          </p:nvPr>
        </p:nvSpPr>
        <p:spPr>
          <a:xfrm>
            <a:off x="568943" y="1865352"/>
            <a:ext cx="11285832" cy="4710545"/>
          </a:xfrm>
        </p:spPr>
        <p:txBody>
          <a:bodyPr>
            <a:noAutofit/>
          </a:bodyPr>
          <a:lstStyle/>
          <a:p>
            <a:pPr>
              <a:lnSpc>
                <a:spcPct val="120000"/>
              </a:lnSpc>
              <a:spcBef>
                <a:spcPts val="600"/>
              </a:spcBef>
            </a:pPr>
            <a:r>
              <a:rPr lang="en-IE" sz="1800" b="1" dirty="0">
                <a:solidFill>
                  <a:srgbClr val="392B6C"/>
                </a:solidFill>
              </a:rPr>
              <a:t>Aim: </a:t>
            </a:r>
            <a:r>
              <a:rPr lang="en-US" sz="1800" dirty="0"/>
              <a:t>identify areas of good experience and areas needing improvement, inform policy and the development of standards and guidance</a:t>
            </a:r>
            <a:r>
              <a:rPr lang="en-IE" sz="1800" dirty="0"/>
              <a:t>.</a:t>
            </a:r>
          </a:p>
          <a:p>
            <a:pPr>
              <a:lnSpc>
                <a:spcPct val="120000"/>
              </a:lnSpc>
              <a:spcBef>
                <a:spcPts val="600"/>
              </a:spcBef>
            </a:pPr>
            <a:endParaRPr lang="en-IE" sz="1200" dirty="0"/>
          </a:p>
          <a:p>
            <a:pPr>
              <a:lnSpc>
                <a:spcPct val="120000"/>
              </a:lnSpc>
              <a:spcBef>
                <a:spcPts val="600"/>
              </a:spcBef>
            </a:pPr>
            <a:r>
              <a:rPr lang="en-IE" sz="1800" b="1" dirty="0">
                <a:solidFill>
                  <a:srgbClr val="392B6C"/>
                </a:solidFill>
              </a:rPr>
              <a:t>Model and Methodology: </a:t>
            </a:r>
            <a:r>
              <a:rPr lang="en-IE" sz="1800" dirty="0"/>
              <a:t>110 item questionnaire (107 tick box and three open-ended)</a:t>
            </a:r>
            <a:r>
              <a:rPr lang="en-IE" sz="1800" dirty="0">
                <a:solidFill>
                  <a:srgbClr val="392B6C"/>
                </a:solidFill>
              </a:rPr>
              <a:t>, </a:t>
            </a:r>
            <a:r>
              <a:rPr lang="en-IE" sz="1800" dirty="0"/>
              <a:t>mixed modal postal/ online.</a:t>
            </a:r>
          </a:p>
          <a:p>
            <a:pPr>
              <a:lnSpc>
                <a:spcPct val="120000"/>
              </a:lnSpc>
              <a:spcBef>
                <a:spcPts val="600"/>
              </a:spcBef>
            </a:pPr>
            <a:endParaRPr lang="en-IE" sz="900" dirty="0"/>
          </a:p>
          <a:p>
            <a:pPr>
              <a:lnSpc>
                <a:spcPct val="120000"/>
              </a:lnSpc>
              <a:spcBef>
                <a:spcPts val="600"/>
              </a:spcBef>
            </a:pPr>
            <a:r>
              <a:rPr lang="en-IE" sz="1800" b="1" dirty="0">
                <a:solidFill>
                  <a:srgbClr val="392B6C"/>
                </a:solidFill>
                <a:latin typeface="Tahoma" panose="020B0604030504040204" pitchFamily="34" charset="0"/>
                <a:ea typeface="Tahoma" panose="020B0604030504040204" pitchFamily="34" charset="0"/>
                <a:cs typeface="Tahoma" panose="020B0604030504040204" pitchFamily="34" charset="0"/>
              </a:rPr>
              <a:t>Scope: </a:t>
            </a:r>
          </a:p>
          <a:p>
            <a:pPr lvl="1">
              <a:lnSpc>
                <a:spcPct val="120000"/>
              </a:lnSpc>
              <a:spcBef>
                <a:spcPts val="600"/>
              </a:spcBef>
            </a:pPr>
            <a:r>
              <a:rPr lang="en-IE" sz="1800" dirty="0"/>
              <a:t>care provided at home, in nursing homes, hospitals and/ or hospices in last three months of life </a:t>
            </a:r>
          </a:p>
          <a:p>
            <a:pPr lvl="1">
              <a:lnSpc>
                <a:spcPct val="120000"/>
              </a:lnSpc>
              <a:spcBef>
                <a:spcPts val="600"/>
              </a:spcBef>
            </a:pPr>
            <a:r>
              <a:rPr lang="en-IE" sz="1800" dirty="0"/>
              <a:t>overall experiences of care in the last three months of life, last two days of life, end of life</a:t>
            </a:r>
          </a:p>
          <a:p>
            <a:pPr lvl="1">
              <a:lnSpc>
                <a:spcPct val="120000"/>
              </a:lnSpc>
              <a:spcBef>
                <a:spcPts val="600"/>
              </a:spcBef>
            </a:pPr>
            <a:r>
              <a:rPr lang="en-IE" sz="1800" dirty="0"/>
              <a:t>participants’ own experiences of care and support. </a:t>
            </a:r>
          </a:p>
          <a:p>
            <a:pPr lvl="1">
              <a:lnSpc>
                <a:spcPct val="120000"/>
              </a:lnSpc>
              <a:spcBef>
                <a:spcPts val="600"/>
              </a:spcBef>
            </a:pPr>
            <a:endParaRPr lang="en-IE" sz="900" dirty="0">
              <a:solidFill>
                <a:srgbClr val="392B6C"/>
              </a:solidFill>
            </a:endParaRPr>
          </a:p>
          <a:p>
            <a:pPr>
              <a:lnSpc>
                <a:spcPct val="120000"/>
              </a:lnSpc>
              <a:spcBef>
                <a:spcPts val="600"/>
              </a:spcBef>
              <a:buClr>
                <a:srgbClr val="8864AB"/>
              </a:buClr>
              <a:buFont typeface="Wingdings" panose="05000000000000000000" pitchFamily="2" charset="2"/>
              <a:buChar char="§"/>
            </a:pPr>
            <a:r>
              <a:rPr lang="en-IE" sz="1800" b="1" dirty="0">
                <a:solidFill>
                  <a:srgbClr val="392B6C"/>
                </a:solidFill>
              </a:rPr>
              <a:t>Eligibility: </a:t>
            </a:r>
            <a:r>
              <a:rPr lang="en-IE" sz="1800" dirty="0"/>
              <a:t>9,500 people bereaved between September to December 2022; C</a:t>
            </a:r>
            <a:r>
              <a:rPr lang="en-US" sz="1800" dirty="0" err="1"/>
              <a:t>ontact</a:t>
            </a:r>
            <a:r>
              <a:rPr lang="en-US" sz="1800" dirty="0"/>
              <a:t> details sourced from the General Register Office</a:t>
            </a:r>
          </a:p>
        </p:txBody>
      </p:sp>
    </p:spTree>
    <p:custDataLst>
      <p:tags r:id="rId1"/>
    </p:custDataLst>
    <p:extLst>
      <p:ext uri="{BB962C8B-B14F-4D97-AF65-F5344CB8AC3E}">
        <p14:creationId xmlns:p14="http://schemas.microsoft.com/office/powerpoint/2010/main" val="90883875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04092" y="641117"/>
            <a:ext cx="11101754" cy="932374"/>
          </a:xfrm>
        </p:spPr>
        <p:txBody>
          <a:bodyPr>
            <a:noAutofit/>
          </a:bodyPr>
          <a:lstStyle/>
          <a:p>
            <a:r>
              <a:rPr lang="en-IE" dirty="0"/>
              <a:t>Who participated in the survey?</a:t>
            </a:r>
          </a:p>
        </p:txBody>
      </p:sp>
      <p:sp>
        <p:nvSpPr>
          <p:cNvPr id="3" name="Content Placeholder 2"/>
          <p:cNvSpPr>
            <a:spLocks noGrp="1"/>
          </p:cNvSpPr>
          <p:nvPr>
            <p:ph idx="1"/>
          </p:nvPr>
        </p:nvSpPr>
        <p:spPr>
          <a:xfrm>
            <a:off x="504092" y="2062975"/>
            <a:ext cx="11632490" cy="4113987"/>
          </a:xfrm>
        </p:spPr>
        <p:txBody>
          <a:bodyPr/>
          <a:lstStyle/>
          <a:p>
            <a:r>
              <a:rPr lang="en-IE" dirty="0"/>
              <a:t>4,570 bereaved people responded (48% response rate)</a:t>
            </a:r>
          </a:p>
          <a:p>
            <a:pPr lvl="2"/>
            <a:endParaRPr lang="en-IE" dirty="0"/>
          </a:p>
        </p:txBody>
      </p:sp>
      <p:sp>
        <p:nvSpPr>
          <p:cNvPr id="12" name="TextBox 11"/>
          <p:cNvSpPr txBox="1"/>
          <p:nvPr/>
        </p:nvSpPr>
        <p:spPr>
          <a:xfrm>
            <a:off x="601988" y="3035145"/>
            <a:ext cx="4590027" cy="36933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IE" sz="1800" b="1" i="0" u="none" strike="noStrike" kern="1200" cap="none" spc="0" normalizeH="0" baseline="0" noProof="0" dirty="0">
                <a:ln>
                  <a:noFill/>
                </a:ln>
                <a:solidFill>
                  <a:srgbClr val="392B6C"/>
                </a:solidFill>
                <a:effectLst/>
                <a:uLnTx/>
                <a:uFillTx/>
                <a:latin typeface="Tahoma" panose="020B0604030504040204" pitchFamily="34" charset="0"/>
                <a:ea typeface="Tahoma" panose="020B0604030504040204" pitchFamily="34" charset="0"/>
                <a:cs typeface="Tahoma" panose="020B0604030504040204" pitchFamily="34" charset="0"/>
              </a:rPr>
              <a:t>Place of death</a:t>
            </a:r>
          </a:p>
        </p:txBody>
      </p:sp>
      <p:grpSp>
        <p:nvGrpSpPr>
          <p:cNvPr id="5" name="Group 4"/>
          <p:cNvGrpSpPr/>
          <p:nvPr/>
        </p:nvGrpSpPr>
        <p:grpSpPr>
          <a:xfrm>
            <a:off x="4892795" y="2910711"/>
            <a:ext cx="7055720" cy="3755735"/>
            <a:chOff x="5080862" y="3397391"/>
            <a:chExt cx="7055720" cy="3266251"/>
          </a:xfrm>
        </p:grpSpPr>
        <p:sp>
          <p:nvSpPr>
            <p:cNvPr id="9" name="TextBox 8"/>
            <p:cNvSpPr txBox="1"/>
            <p:nvPr/>
          </p:nvSpPr>
          <p:spPr>
            <a:xfrm>
              <a:off x="6320337" y="3397391"/>
              <a:ext cx="4727750" cy="36933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IE" sz="1800" b="1" i="0" u="none" strike="noStrike" kern="1200" cap="none" spc="0" normalizeH="0" baseline="0" noProof="0" dirty="0">
                  <a:ln>
                    <a:noFill/>
                  </a:ln>
                  <a:solidFill>
                    <a:srgbClr val="392B6C"/>
                  </a:solidFill>
                  <a:effectLst/>
                  <a:uLnTx/>
                  <a:uFillTx/>
                  <a:latin typeface="Tahoma" panose="020B0604030504040204" pitchFamily="34" charset="0"/>
                  <a:ea typeface="Tahoma" panose="020B0604030504040204" pitchFamily="34" charset="0"/>
                  <a:cs typeface="Tahoma" panose="020B0604030504040204" pitchFamily="34" charset="0"/>
                </a:rPr>
                <a:t>Relationship to the person who died</a:t>
              </a:r>
            </a:p>
          </p:txBody>
        </p:sp>
        <p:graphicFrame>
          <p:nvGraphicFramePr>
            <p:cNvPr id="10" name="Chart 9"/>
            <p:cNvGraphicFramePr>
              <a:graphicFrameLocks/>
            </p:cNvGraphicFramePr>
            <p:nvPr/>
          </p:nvGraphicFramePr>
          <p:xfrm>
            <a:off x="5080862" y="3826799"/>
            <a:ext cx="7055720" cy="2836843"/>
          </p:xfrm>
          <a:graphic>
            <a:graphicData uri="http://schemas.openxmlformats.org/drawingml/2006/chart">
              <c:chart xmlns:c="http://schemas.openxmlformats.org/drawingml/2006/chart" xmlns:r="http://schemas.openxmlformats.org/officeDocument/2006/relationships" r:id="rId4"/>
            </a:graphicData>
          </a:graphic>
        </p:graphicFrame>
      </p:grpSp>
      <p:graphicFrame>
        <p:nvGraphicFramePr>
          <p:cNvPr id="14" name="Chart 13"/>
          <p:cNvGraphicFramePr>
            <a:graphicFrameLocks/>
          </p:cNvGraphicFramePr>
          <p:nvPr/>
        </p:nvGraphicFramePr>
        <p:xfrm>
          <a:off x="868741" y="3404477"/>
          <a:ext cx="4892319" cy="2836843"/>
        </p:xfrm>
        <a:graphic>
          <a:graphicData uri="http://schemas.openxmlformats.org/drawingml/2006/chart">
            <c:chart xmlns:c="http://schemas.openxmlformats.org/drawingml/2006/chart" xmlns:r="http://schemas.openxmlformats.org/officeDocument/2006/relationships" r:id="rId5"/>
          </a:graphicData>
        </a:graphic>
      </p:graphicFrame>
    </p:spTree>
    <p:custDataLst>
      <p:tags r:id="rId1"/>
    </p:custDataLst>
    <p:extLst>
      <p:ext uri="{BB962C8B-B14F-4D97-AF65-F5344CB8AC3E}">
        <p14:creationId xmlns:p14="http://schemas.microsoft.com/office/powerpoint/2010/main" val="52234551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04092" y="469833"/>
            <a:ext cx="11101754" cy="932374"/>
          </a:xfrm>
        </p:spPr>
        <p:txBody>
          <a:bodyPr/>
          <a:lstStyle/>
          <a:p>
            <a:r>
              <a:rPr lang="en-IE" dirty="0"/>
              <a:t>Coordination of care: last 3 months</a:t>
            </a:r>
          </a:p>
        </p:txBody>
      </p:sp>
      <p:sp>
        <p:nvSpPr>
          <p:cNvPr id="5" name="Content Placeholder 4"/>
          <p:cNvSpPr>
            <a:spLocks noGrp="1"/>
          </p:cNvSpPr>
          <p:nvPr>
            <p:ph idx="1"/>
          </p:nvPr>
        </p:nvSpPr>
        <p:spPr>
          <a:xfrm>
            <a:off x="504092" y="2113395"/>
            <a:ext cx="11350682" cy="4281142"/>
          </a:xfrm>
        </p:spPr>
        <p:txBody>
          <a:bodyPr>
            <a:normAutofit/>
          </a:bodyPr>
          <a:lstStyle/>
          <a:p>
            <a:r>
              <a:rPr lang="en-IE" sz="2000" dirty="0"/>
              <a:t>Q.64: Did you feel that there was good coordination between different services (e.g. GP, hospital or hospice) and healthcare staff who cared for your relative or friend in the last three months of their life?</a:t>
            </a:r>
          </a:p>
          <a:p>
            <a:endParaRPr lang="en-IE" sz="2000" dirty="0"/>
          </a:p>
          <a:p>
            <a:endParaRPr lang="en-IE" sz="2000" dirty="0"/>
          </a:p>
          <a:p>
            <a:endParaRPr lang="en-IE" sz="2000" dirty="0"/>
          </a:p>
          <a:p>
            <a:endParaRPr lang="en-IE" sz="2000" dirty="0"/>
          </a:p>
          <a:p>
            <a:endParaRPr lang="en-IE" sz="2000" dirty="0"/>
          </a:p>
          <a:p>
            <a:endParaRPr lang="en-IE" sz="2000" dirty="0"/>
          </a:p>
          <a:p>
            <a:r>
              <a:rPr lang="en-IE" sz="2000" dirty="0"/>
              <a:t>One of the lowest-scoring questions in the survey (6.1 out of 10). </a:t>
            </a:r>
          </a:p>
          <a:p>
            <a:r>
              <a:rPr lang="en-IE" sz="2000" dirty="0"/>
              <a:t>Question was moderately correlated with overall rating of care experience (r=0.55)</a:t>
            </a:r>
          </a:p>
          <a:p>
            <a:endParaRPr lang="en-IE" sz="2000" dirty="0"/>
          </a:p>
          <a:p>
            <a:endParaRPr lang="en-IE" sz="2000" dirty="0"/>
          </a:p>
          <a:p>
            <a:endParaRPr lang="en-IE" sz="2000" dirty="0"/>
          </a:p>
          <a:p>
            <a:endParaRPr lang="en-IE" sz="2000" dirty="0"/>
          </a:p>
          <a:p>
            <a:endParaRPr lang="en-IE" sz="2000" dirty="0"/>
          </a:p>
          <a:p>
            <a:endParaRPr lang="en-IE" sz="2000" dirty="0"/>
          </a:p>
          <a:p>
            <a:endParaRPr lang="en-IE" sz="2000" dirty="0"/>
          </a:p>
          <a:p>
            <a:endParaRPr lang="en-IE" sz="2000" dirty="0"/>
          </a:p>
          <a:p>
            <a:endParaRPr lang="en-IE" sz="2000" dirty="0"/>
          </a:p>
        </p:txBody>
      </p:sp>
      <p:pic>
        <p:nvPicPr>
          <p:cNvPr id="3" name="Picture 2"/>
          <p:cNvPicPr>
            <a:picLocks noChangeAspect="1"/>
          </p:cNvPicPr>
          <p:nvPr/>
        </p:nvPicPr>
        <p:blipFill>
          <a:blip r:embed="rId3"/>
          <a:stretch>
            <a:fillRect/>
          </a:stretch>
        </p:blipFill>
        <p:spPr>
          <a:xfrm>
            <a:off x="1912241" y="3142728"/>
            <a:ext cx="7707748" cy="1813588"/>
          </a:xfrm>
          <a:prstGeom prst="rect">
            <a:avLst/>
          </a:prstGeom>
        </p:spPr>
      </p:pic>
      <p:pic>
        <p:nvPicPr>
          <p:cNvPr id="6" name="Picture 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452970" y="469833"/>
            <a:ext cx="1643562" cy="1643562"/>
          </a:xfrm>
          <a:prstGeom prst="rect">
            <a:avLst/>
          </a:prstGeom>
        </p:spPr>
      </p:pic>
    </p:spTree>
    <p:extLst>
      <p:ext uri="{BB962C8B-B14F-4D97-AF65-F5344CB8AC3E}">
        <p14:creationId xmlns:p14="http://schemas.microsoft.com/office/powerpoint/2010/main" val="196627485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04092" y="469833"/>
            <a:ext cx="11101754" cy="932374"/>
          </a:xfrm>
        </p:spPr>
        <p:txBody>
          <a:bodyPr/>
          <a:lstStyle/>
          <a:p>
            <a:r>
              <a:rPr lang="en-IE" dirty="0"/>
              <a:t>Coordination of care: last 2 days</a:t>
            </a:r>
          </a:p>
        </p:txBody>
      </p:sp>
      <p:sp>
        <p:nvSpPr>
          <p:cNvPr id="5" name="Content Placeholder 4"/>
          <p:cNvSpPr>
            <a:spLocks noGrp="1"/>
          </p:cNvSpPr>
          <p:nvPr>
            <p:ph idx="1"/>
          </p:nvPr>
        </p:nvSpPr>
        <p:spPr>
          <a:xfrm>
            <a:off x="504092" y="2062975"/>
            <a:ext cx="11350682" cy="4243880"/>
          </a:xfrm>
        </p:spPr>
        <p:txBody>
          <a:bodyPr>
            <a:normAutofit lnSpcReduction="10000"/>
          </a:bodyPr>
          <a:lstStyle/>
          <a:p>
            <a:r>
              <a:rPr lang="en-IE" sz="2000" dirty="0"/>
              <a:t>Q.76: During the last two days of your relative or friend’s life, did you feel that there was good coordination between the healthcare staff? </a:t>
            </a:r>
          </a:p>
          <a:p>
            <a:endParaRPr lang="en-IE" sz="2000" dirty="0"/>
          </a:p>
          <a:p>
            <a:endParaRPr lang="en-IE" sz="2000" dirty="0"/>
          </a:p>
          <a:p>
            <a:endParaRPr lang="en-IE" sz="2000" dirty="0"/>
          </a:p>
          <a:p>
            <a:endParaRPr lang="en-IE" sz="2000" dirty="0"/>
          </a:p>
          <a:p>
            <a:endParaRPr lang="en-IE" sz="2000" dirty="0"/>
          </a:p>
          <a:p>
            <a:endParaRPr lang="en-IE" sz="2000" dirty="0"/>
          </a:p>
          <a:p>
            <a:endParaRPr lang="en-IE" sz="2000" dirty="0"/>
          </a:p>
          <a:p>
            <a:r>
              <a:rPr lang="en-IE" sz="2000" dirty="0"/>
              <a:t>Question scored 8.2 out of 10. </a:t>
            </a:r>
          </a:p>
          <a:p>
            <a:r>
              <a:rPr lang="en-IE" sz="2000" dirty="0"/>
              <a:t>Strongly correlated with overall rating of care experience (r=0.89)</a:t>
            </a:r>
          </a:p>
          <a:p>
            <a:endParaRPr lang="en-IE" sz="2000" dirty="0"/>
          </a:p>
          <a:p>
            <a:endParaRPr lang="en-IE" sz="2000" dirty="0"/>
          </a:p>
          <a:p>
            <a:endParaRPr lang="en-IE" sz="2000" dirty="0"/>
          </a:p>
          <a:p>
            <a:endParaRPr lang="en-IE" sz="2000" dirty="0"/>
          </a:p>
          <a:p>
            <a:endParaRPr lang="en-IE" sz="2000" dirty="0"/>
          </a:p>
          <a:p>
            <a:endParaRPr lang="en-IE" sz="2000" dirty="0"/>
          </a:p>
          <a:p>
            <a:endParaRPr lang="en-IE" sz="2000" dirty="0"/>
          </a:p>
        </p:txBody>
      </p:sp>
      <p:pic>
        <p:nvPicPr>
          <p:cNvPr id="6" name="Picture 5"/>
          <p:cNvPicPr>
            <a:picLocks noChangeAspect="1"/>
          </p:cNvPicPr>
          <p:nvPr/>
        </p:nvPicPr>
        <p:blipFill>
          <a:blip r:embed="rId3"/>
          <a:stretch>
            <a:fillRect/>
          </a:stretch>
        </p:blipFill>
        <p:spPr>
          <a:xfrm>
            <a:off x="1400958" y="2739904"/>
            <a:ext cx="9158484" cy="2122739"/>
          </a:xfrm>
          <a:prstGeom prst="rect">
            <a:avLst/>
          </a:prstGeom>
        </p:spPr>
      </p:pic>
    </p:spTree>
    <p:extLst>
      <p:ext uri="{BB962C8B-B14F-4D97-AF65-F5344CB8AC3E}">
        <p14:creationId xmlns:p14="http://schemas.microsoft.com/office/powerpoint/2010/main" val="83360952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04091" y="555084"/>
            <a:ext cx="8896693" cy="932374"/>
          </a:xfrm>
        </p:spPr>
        <p:txBody>
          <a:bodyPr>
            <a:normAutofit/>
          </a:bodyPr>
          <a:lstStyle/>
          <a:p>
            <a:r>
              <a:rPr lang="en-IE" dirty="0"/>
              <a:t>Participants’ comments</a:t>
            </a:r>
          </a:p>
        </p:txBody>
      </p:sp>
      <p:sp>
        <p:nvSpPr>
          <p:cNvPr id="3" name="Content Placeholder 2"/>
          <p:cNvSpPr>
            <a:spLocks noGrp="1"/>
          </p:cNvSpPr>
          <p:nvPr>
            <p:ph idx="1"/>
          </p:nvPr>
        </p:nvSpPr>
        <p:spPr>
          <a:xfrm>
            <a:off x="504090" y="1933323"/>
            <a:ext cx="6241175" cy="4467477"/>
          </a:xfrm>
        </p:spPr>
        <p:txBody>
          <a:bodyPr>
            <a:normAutofit/>
          </a:bodyPr>
          <a:lstStyle/>
          <a:p>
            <a:pPr>
              <a:lnSpc>
                <a:spcPct val="110000"/>
              </a:lnSpc>
            </a:pPr>
            <a:r>
              <a:rPr lang="en-US" sz="1800" dirty="0"/>
              <a:t>Open-ended questions asked what was good about the care received and what could be improved</a:t>
            </a:r>
            <a:r>
              <a:rPr lang="en-IE" sz="1800" dirty="0"/>
              <a:t>.</a:t>
            </a:r>
          </a:p>
          <a:p>
            <a:pPr>
              <a:lnSpc>
                <a:spcPct val="110000"/>
              </a:lnSpc>
            </a:pPr>
            <a:r>
              <a:rPr lang="en-US" sz="1800" dirty="0"/>
              <a:t>Participants highlighted issues relating to co-ordination of care:</a:t>
            </a:r>
          </a:p>
          <a:p>
            <a:pPr lvl="1">
              <a:lnSpc>
                <a:spcPct val="110000"/>
              </a:lnSpc>
            </a:pPr>
            <a:r>
              <a:rPr lang="en-US" sz="1600" dirty="0"/>
              <a:t>Communication from hospital to palliative care nurse about medical issues</a:t>
            </a:r>
          </a:p>
          <a:p>
            <a:pPr lvl="1">
              <a:lnSpc>
                <a:spcPct val="110000"/>
              </a:lnSpc>
            </a:pPr>
            <a:r>
              <a:rPr lang="en-US" sz="1600" dirty="0"/>
              <a:t>Communication between different disciplines and teams within the hospital</a:t>
            </a:r>
          </a:p>
          <a:p>
            <a:pPr lvl="1">
              <a:lnSpc>
                <a:spcPct val="110000"/>
              </a:lnSpc>
            </a:pPr>
            <a:r>
              <a:rPr lang="en-US" sz="1600" dirty="0"/>
              <a:t>Communication between different hospitals</a:t>
            </a:r>
          </a:p>
          <a:p>
            <a:pPr lvl="1">
              <a:lnSpc>
                <a:spcPct val="110000"/>
              </a:lnSpc>
            </a:pPr>
            <a:r>
              <a:rPr lang="en-US" sz="1600" dirty="0"/>
              <a:t>Co-ordination between hospital and community care for discharge</a:t>
            </a:r>
          </a:p>
          <a:p>
            <a:pPr lvl="1">
              <a:lnSpc>
                <a:spcPct val="110000"/>
              </a:lnSpc>
            </a:pPr>
            <a:r>
              <a:rPr lang="en-US" sz="1600" dirty="0"/>
              <a:t>Co-ordination between different community care teams</a:t>
            </a:r>
          </a:p>
          <a:p>
            <a:pPr lvl="1">
              <a:lnSpc>
                <a:spcPct val="110000"/>
              </a:lnSpc>
            </a:pPr>
            <a:r>
              <a:rPr lang="en-US" sz="1600" dirty="0"/>
              <a:t>Access to out-of-hours medical help when GP unavailable</a:t>
            </a:r>
          </a:p>
          <a:p>
            <a:pPr lvl="1">
              <a:lnSpc>
                <a:spcPct val="110000"/>
              </a:lnSpc>
            </a:pPr>
            <a:endParaRPr lang="en-IE" sz="1400" dirty="0"/>
          </a:p>
        </p:txBody>
      </p:sp>
      <p:sp>
        <p:nvSpPr>
          <p:cNvPr id="21" name="Rounded Rectangular Callout 20"/>
          <p:cNvSpPr/>
          <p:nvPr/>
        </p:nvSpPr>
        <p:spPr>
          <a:xfrm>
            <a:off x="7947764" y="803485"/>
            <a:ext cx="3513552" cy="1367945"/>
          </a:xfrm>
          <a:prstGeom prst="wedgeRoundRectCallout">
            <a:avLst>
              <a:gd name="adj1" fmla="val -60983"/>
              <a:gd name="adj2" fmla="val -19010"/>
              <a:gd name="adj3" fmla="val 16667"/>
            </a:avLst>
          </a:prstGeom>
          <a:solidFill>
            <a:srgbClr val="BEACD3"/>
          </a:solidFill>
          <a:ln w="12700" cap="flat" cmpd="sng" algn="ctr">
            <a:noFill/>
            <a:prstDash val="solid"/>
            <a:miter lim="800000"/>
          </a:ln>
          <a:effectLst/>
        </p:spPr>
        <p:txBody>
          <a:bodyPr rot="0" spcFirstLastPara="0" vert="horz" wrap="square" lIns="91440" tIns="36000" rIns="9144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15000"/>
              </a:lnSpc>
              <a:spcBef>
                <a:spcPts val="600"/>
              </a:spcBef>
              <a:spcAft>
                <a:spcPts val="0"/>
              </a:spcAft>
              <a:buClrTx/>
              <a:buSzTx/>
              <a:buFontTx/>
              <a:buNone/>
              <a:tabLst/>
              <a:defRPr/>
            </a:pPr>
            <a:r>
              <a:rPr kumimoji="0" lang="en-IE" sz="1600" b="0" i="0" u="none" strike="noStrike" kern="1200" cap="none" spc="0" normalizeH="0" baseline="0" noProof="0" dirty="0">
                <a:ln>
                  <a:noFill/>
                </a:ln>
                <a:solidFill>
                  <a:prstClr val="black"/>
                </a:solidFill>
                <a:effectLst/>
                <a:uLnTx/>
                <a:uFillTx/>
                <a:latin typeface="Tahoma" panose="020B0604030504040204" pitchFamily="34" charset="0"/>
                <a:ea typeface="Calibri" panose="020F0502020204030204" pitchFamily="34" charset="0"/>
                <a:cs typeface="Times New Roman" panose="02020603050405020304" pitchFamily="18" charset="0"/>
              </a:rPr>
              <a:t>“The integrated care team model ensured excellent co-ordination of services in the last three months (and earlier) of my wife’s care.”</a:t>
            </a:r>
          </a:p>
        </p:txBody>
      </p:sp>
      <p:sp>
        <p:nvSpPr>
          <p:cNvPr id="22" name="Rounded Rectangular Callout 21"/>
          <p:cNvSpPr/>
          <p:nvPr/>
        </p:nvSpPr>
        <p:spPr>
          <a:xfrm>
            <a:off x="6955077" y="4803732"/>
            <a:ext cx="4891413" cy="1534438"/>
          </a:xfrm>
          <a:prstGeom prst="wedgeRoundRectCallout">
            <a:avLst>
              <a:gd name="adj1" fmla="val 36387"/>
              <a:gd name="adj2" fmla="val 71171"/>
              <a:gd name="adj3" fmla="val 16667"/>
            </a:avLst>
          </a:prstGeom>
          <a:solidFill>
            <a:srgbClr val="392B6C"/>
          </a:solidFill>
          <a:ln w="12700" cap="flat" cmpd="sng" algn="ctr">
            <a:solidFill>
              <a:srgbClr val="392B6C"/>
            </a:solidFill>
            <a:prstDash val="solid"/>
            <a:miter lim="800000"/>
          </a:ln>
          <a:effectLst/>
        </p:spPr>
        <p:txBody>
          <a:bodyPr rot="0" spcFirstLastPara="0" vert="horz" wrap="square" lIns="91440" tIns="36000" rIns="9144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15000"/>
              </a:lnSpc>
              <a:spcBef>
                <a:spcPts val="600"/>
              </a:spcBef>
              <a:spcAft>
                <a:spcPts val="0"/>
              </a:spcAft>
              <a:buClrTx/>
              <a:buSzTx/>
              <a:buFontTx/>
              <a:buNone/>
              <a:tabLst/>
              <a:defRPr/>
            </a:pPr>
            <a:r>
              <a:rPr kumimoji="0" lang="en-IE" sz="1600" b="0" i="0" u="none" strike="noStrike" kern="1200" cap="none" spc="0" normalizeH="0" baseline="0" noProof="0" dirty="0">
                <a:ln>
                  <a:noFill/>
                </a:ln>
                <a:solidFill>
                  <a:prstClr val="white"/>
                </a:solidFill>
                <a:effectLst/>
                <a:uLnTx/>
                <a:uFillTx/>
                <a:latin typeface="Tahoma" panose="020B0604030504040204" pitchFamily="34" charset="0"/>
                <a:ea typeface="Calibri" panose="020F0502020204030204" pitchFamily="34" charset="0"/>
                <a:cs typeface="Times New Roman" panose="02020603050405020304" pitchFamily="18" charset="0"/>
              </a:rPr>
              <a:t>“When he came home for 6 weeks his care was distributed to all different teams in the community.  This was very hard on my husband and I. </a:t>
            </a:r>
          </a:p>
          <a:p>
            <a:pPr marL="0" marR="0" lvl="0" indent="0" algn="ctr" defTabSz="914400" rtl="0" eaLnBrk="1" fontAlgn="auto" latinLnBrk="0" hangingPunct="1">
              <a:lnSpc>
                <a:spcPct val="115000"/>
              </a:lnSpc>
              <a:spcBef>
                <a:spcPts val="600"/>
              </a:spcBef>
              <a:spcAft>
                <a:spcPts val="0"/>
              </a:spcAft>
              <a:buClrTx/>
              <a:buSzTx/>
              <a:buFontTx/>
              <a:buNone/>
              <a:tabLst/>
              <a:defRPr/>
            </a:pPr>
            <a:r>
              <a:rPr kumimoji="0" lang="en-IE" sz="1600" b="0" i="0" u="none" strike="noStrike" kern="1200" cap="none" spc="0" normalizeH="0" baseline="0" noProof="0" dirty="0">
                <a:ln>
                  <a:noFill/>
                </a:ln>
                <a:solidFill>
                  <a:prstClr val="white"/>
                </a:solidFill>
                <a:effectLst/>
                <a:uLnTx/>
                <a:uFillTx/>
                <a:latin typeface="Tahoma" panose="020B0604030504040204" pitchFamily="34" charset="0"/>
                <a:ea typeface="Calibri" panose="020F0502020204030204" pitchFamily="34" charset="0"/>
                <a:cs typeface="Times New Roman" panose="02020603050405020304" pitchFamily="18" charset="0"/>
              </a:rPr>
              <a:t>I spent all my time trying to contact them.”</a:t>
            </a:r>
          </a:p>
        </p:txBody>
      </p:sp>
      <p:sp>
        <p:nvSpPr>
          <p:cNvPr id="7" name="Rounded Rectangular Callout 6"/>
          <p:cNvSpPr/>
          <p:nvPr/>
        </p:nvSpPr>
        <p:spPr>
          <a:xfrm>
            <a:off x="7061440" y="2556500"/>
            <a:ext cx="4569983" cy="1610561"/>
          </a:xfrm>
          <a:prstGeom prst="wedgeRoundRectCallout">
            <a:avLst>
              <a:gd name="adj1" fmla="val -38105"/>
              <a:gd name="adj2" fmla="val 71987"/>
              <a:gd name="adj3" fmla="val 16667"/>
            </a:avLst>
          </a:prstGeom>
          <a:solidFill>
            <a:srgbClr val="392B6C"/>
          </a:solidFill>
          <a:ln w="12700" cap="flat" cmpd="sng" algn="ctr">
            <a:solidFill>
              <a:srgbClr val="392B6C"/>
            </a:solidFill>
            <a:prstDash val="solid"/>
            <a:miter lim="800000"/>
          </a:ln>
          <a:effectLst/>
        </p:spPr>
        <p:txBody>
          <a:bodyPr rot="0" spcFirstLastPara="0" vert="horz" wrap="square" lIns="91440" tIns="36000" rIns="9144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15000"/>
              </a:lnSpc>
              <a:spcBef>
                <a:spcPts val="600"/>
              </a:spcBef>
              <a:spcAft>
                <a:spcPts val="0"/>
              </a:spcAft>
              <a:buClrTx/>
              <a:buSzTx/>
              <a:buFontTx/>
              <a:buNone/>
              <a:tabLst/>
              <a:defRPr/>
            </a:pPr>
            <a:r>
              <a:rPr kumimoji="0" lang="en-IE" sz="1600" b="0" i="0" u="none" strike="noStrike" kern="1200" cap="none" spc="0" normalizeH="0" baseline="0" noProof="0" dirty="0">
                <a:ln>
                  <a:noFill/>
                </a:ln>
                <a:solidFill>
                  <a:prstClr val="white"/>
                </a:solidFill>
                <a:effectLst/>
                <a:uLnTx/>
                <a:uFillTx/>
                <a:latin typeface="Tahoma" panose="020B0604030504040204" pitchFamily="34" charset="0"/>
                <a:ea typeface="Calibri" panose="020F0502020204030204" pitchFamily="34" charset="0"/>
                <a:cs typeface="Times New Roman" panose="02020603050405020304" pitchFamily="18" charset="0"/>
              </a:rPr>
              <a:t>“Co-ordination between nurses, carers, doctors and consultants. We found this aspect to be scandalous. Nobody knew what the other 'team' was doing etc. Different staff gave different information.”</a:t>
            </a:r>
          </a:p>
        </p:txBody>
      </p:sp>
    </p:spTree>
    <p:custDataLst>
      <p:tags r:id="rId1"/>
    </p:custDataLst>
    <p:extLst>
      <p:ext uri="{BB962C8B-B14F-4D97-AF65-F5344CB8AC3E}">
        <p14:creationId xmlns:p14="http://schemas.microsoft.com/office/powerpoint/2010/main" val="185487597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E" dirty="0"/>
              <a:t>Response to the survey</a:t>
            </a:r>
          </a:p>
        </p:txBody>
      </p:sp>
      <p:sp>
        <p:nvSpPr>
          <p:cNvPr id="3" name="Content Placeholder 2"/>
          <p:cNvSpPr>
            <a:spLocks noGrp="1"/>
          </p:cNvSpPr>
          <p:nvPr>
            <p:ph idx="1"/>
          </p:nvPr>
        </p:nvSpPr>
        <p:spPr>
          <a:xfrm>
            <a:off x="504092" y="2188236"/>
            <a:ext cx="7575196" cy="4113987"/>
          </a:xfrm>
        </p:spPr>
        <p:txBody>
          <a:bodyPr>
            <a:normAutofit/>
          </a:bodyPr>
          <a:lstStyle/>
          <a:p>
            <a:r>
              <a:rPr lang="en-IE" dirty="0"/>
              <a:t>Specific quality improvement plans for individual hospitals around coordination of care in the last 3 months of life.</a:t>
            </a:r>
          </a:p>
          <a:p>
            <a:pPr marL="363537" lvl="1" indent="0">
              <a:buNone/>
            </a:pPr>
            <a:endParaRPr lang="en-IE" dirty="0"/>
          </a:p>
          <a:p>
            <a:r>
              <a:rPr lang="en-IE" dirty="0"/>
              <a:t>Significant media and public interest in the findings of the survey.</a:t>
            </a:r>
          </a:p>
        </p:txBody>
      </p:sp>
      <p:pic>
        <p:nvPicPr>
          <p:cNvPr id="4" name="Picture 3"/>
          <p:cNvPicPr>
            <a:picLocks noChangeAspect="1"/>
          </p:cNvPicPr>
          <p:nvPr/>
        </p:nvPicPr>
        <p:blipFill>
          <a:blip r:embed="rId3"/>
          <a:stretch>
            <a:fillRect/>
          </a:stretch>
        </p:blipFill>
        <p:spPr>
          <a:xfrm>
            <a:off x="8467025" y="1772849"/>
            <a:ext cx="3138821" cy="4438735"/>
          </a:xfrm>
          <a:prstGeom prst="rect">
            <a:avLst/>
          </a:prstGeom>
        </p:spPr>
      </p:pic>
    </p:spTree>
    <p:extLst>
      <p:ext uri="{BB962C8B-B14F-4D97-AF65-F5344CB8AC3E}">
        <p14:creationId xmlns:p14="http://schemas.microsoft.com/office/powerpoint/2010/main" val="344681446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idx="4294967295"/>
          </p:nvPr>
        </p:nvSpPr>
        <p:spPr>
          <a:xfrm>
            <a:off x="606668" y="792171"/>
            <a:ext cx="10515600" cy="1180212"/>
          </a:xfrm>
        </p:spPr>
        <p:txBody>
          <a:bodyPr>
            <a:normAutofit fontScale="90000"/>
          </a:bodyPr>
          <a:lstStyle/>
          <a:p>
            <a:pPr algn="ctr">
              <a:lnSpc>
                <a:spcPts val="6840"/>
              </a:lnSpc>
            </a:pPr>
            <a:br>
              <a:rPr lang="en-IE" dirty="0"/>
            </a:br>
            <a:r>
              <a:rPr lang="en-IE" b="1" dirty="0">
                <a:solidFill>
                  <a:srgbClr val="8763AB"/>
                </a:solidFill>
                <a:latin typeface="Tahoma"/>
                <a:cs typeface="Tahoma"/>
              </a:rPr>
              <a:t> </a:t>
            </a:r>
            <a:endParaRPr lang="en-IE" b="1" dirty="0"/>
          </a:p>
        </p:txBody>
      </p:sp>
      <p:sp>
        <p:nvSpPr>
          <p:cNvPr id="18" name="Content Placeholder 17"/>
          <p:cNvSpPr>
            <a:spLocks noGrp="1"/>
          </p:cNvSpPr>
          <p:nvPr>
            <p:ph sz="half" idx="4294967295"/>
          </p:nvPr>
        </p:nvSpPr>
        <p:spPr>
          <a:xfrm>
            <a:off x="6671254" y="1841200"/>
            <a:ext cx="5438980" cy="1831946"/>
          </a:xfrm>
        </p:spPr>
        <p:txBody>
          <a:bodyPr>
            <a:normAutofit/>
          </a:bodyPr>
          <a:lstStyle/>
          <a:p>
            <a:pPr marL="0" indent="0">
              <a:buNone/>
            </a:pPr>
            <a:r>
              <a:rPr lang="en-IE" sz="2100" dirty="0">
                <a:solidFill>
                  <a:srgbClr val="392B6C"/>
                </a:solidFill>
                <a:latin typeface="Tahoma" panose="020B0604030504040204" pitchFamily="34" charset="0"/>
                <a:ea typeface="Tahoma" panose="020B0604030504040204" pitchFamily="34" charset="0"/>
                <a:cs typeface="Tahoma" panose="020B0604030504040204" pitchFamily="34" charset="0"/>
              </a:rPr>
              <a:t>For further information about the survey:</a:t>
            </a:r>
          </a:p>
          <a:p>
            <a:pPr marL="0" indent="0">
              <a:buNone/>
            </a:pPr>
            <a:endParaRPr lang="en-IE" sz="900" dirty="0">
              <a:solidFill>
                <a:srgbClr val="392B6C"/>
              </a:solidFill>
              <a:latin typeface="Tahoma" panose="020B0604030504040204" pitchFamily="34" charset="0"/>
              <a:ea typeface="Tahoma" panose="020B0604030504040204" pitchFamily="34" charset="0"/>
              <a:cs typeface="Tahoma" panose="020B0604030504040204" pitchFamily="34" charset="0"/>
            </a:endParaRPr>
          </a:p>
          <a:p>
            <a:pPr>
              <a:buFont typeface="Wingdings" panose="05000000000000000000" pitchFamily="2" charset="2"/>
              <a:buChar char="§"/>
            </a:pPr>
            <a:r>
              <a:rPr lang="en-IE" sz="2100" b="1" dirty="0">
                <a:solidFill>
                  <a:srgbClr val="392B6C"/>
                </a:solidFill>
                <a:latin typeface="Tahoma" panose="020B0604030504040204" pitchFamily="34" charset="0"/>
                <a:ea typeface="Tahoma" panose="020B0604030504040204" pitchFamily="34" charset="0"/>
                <a:cs typeface="Tahoma" panose="020B0604030504040204" pitchFamily="34" charset="0"/>
              </a:rPr>
              <a:t>Website</a:t>
            </a:r>
            <a:r>
              <a:rPr lang="en-IE" sz="2100" dirty="0">
                <a:solidFill>
                  <a:srgbClr val="392B6C"/>
                </a:solidFill>
                <a:latin typeface="Tahoma" panose="020B0604030504040204" pitchFamily="34" charset="0"/>
                <a:ea typeface="Tahoma" panose="020B0604030504040204" pitchFamily="34" charset="0"/>
                <a:cs typeface="Tahoma" panose="020B0604030504040204" pitchFamily="34" charset="0"/>
              </a:rPr>
              <a:t>:  </a:t>
            </a:r>
            <a:r>
              <a:rPr lang="en-IE" sz="2100" dirty="0">
                <a:solidFill>
                  <a:srgbClr val="0070C0"/>
                </a:solidFill>
                <a:latin typeface="Tahoma" panose="020B0604030504040204" pitchFamily="34" charset="0"/>
                <a:ea typeface="Tahoma" panose="020B0604030504040204" pitchFamily="34" charset="0"/>
                <a:cs typeface="Tahoma" panose="020B0604030504040204" pitchFamily="34" charset="0"/>
              </a:rPr>
              <a:t>www.yourexperience.ie</a:t>
            </a:r>
            <a:endParaRPr lang="en-IE" sz="2100" b="1" dirty="0">
              <a:solidFill>
                <a:srgbClr val="392B6C"/>
              </a:solidFill>
              <a:latin typeface="Tahoma" panose="020B0604030504040204" pitchFamily="34" charset="0"/>
              <a:ea typeface="Tahoma" panose="020B0604030504040204" pitchFamily="34" charset="0"/>
              <a:cs typeface="Tahoma" panose="020B0604030504040204" pitchFamily="34" charset="0"/>
            </a:endParaRPr>
          </a:p>
          <a:p>
            <a:pPr>
              <a:buFont typeface="Wingdings" panose="05000000000000000000" pitchFamily="2" charset="2"/>
              <a:buChar char="§"/>
            </a:pPr>
            <a:r>
              <a:rPr lang="en-IE" sz="2100" b="1" dirty="0">
                <a:solidFill>
                  <a:srgbClr val="392B6C"/>
                </a:solidFill>
                <a:latin typeface="Tahoma" panose="020B0604030504040204" pitchFamily="34" charset="0"/>
                <a:ea typeface="Tahoma" panose="020B0604030504040204" pitchFamily="34" charset="0"/>
                <a:cs typeface="Tahoma" panose="020B0604030504040204" pitchFamily="34" charset="0"/>
              </a:rPr>
              <a:t>Email address: </a:t>
            </a:r>
            <a:r>
              <a:rPr lang="en-IE" sz="2100" dirty="0">
                <a:solidFill>
                  <a:srgbClr val="392B6C"/>
                </a:solidFill>
                <a:latin typeface="Tahoma" panose="020B0604030504040204" pitchFamily="34" charset="0"/>
                <a:ea typeface="Tahoma" panose="020B0604030504040204" pitchFamily="34" charset="0"/>
                <a:cs typeface="Tahoma" panose="020B0604030504040204" pitchFamily="34" charset="0"/>
                <a:hlinkClick r:id="rId2"/>
              </a:rPr>
              <a:t>info@yourexperience.ie</a:t>
            </a:r>
            <a:endParaRPr lang="en-IE" sz="2100" dirty="0">
              <a:solidFill>
                <a:srgbClr val="392B6C"/>
              </a:solidFill>
              <a:latin typeface="Tahoma" panose="020B0604030504040204" pitchFamily="34" charset="0"/>
              <a:ea typeface="Tahoma" panose="020B0604030504040204" pitchFamily="34" charset="0"/>
              <a:cs typeface="Tahoma" panose="020B0604030504040204" pitchFamily="34" charset="0"/>
            </a:endParaRPr>
          </a:p>
          <a:p>
            <a:pPr>
              <a:buFont typeface="Wingdings" panose="05000000000000000000" pitchFamily="2" charset="2"/>
              <a:buChar char="§"/>
            </a:pPr>
            <a:endParaRPr lang="en-IE" sz="2100" dirty="0">
              <a:solidFill>
                <a:srgbClr val="392B6C"/>
              </a:solidFill>
              <a:latin typeface="Tahoma" panose="020B0604030504040204" pitchFamily="34" charset="0"/>
              <a:ea typeface="Tahoma" panose="020B0604030504040204" pitchFamily="34" charset="0"/>
              <a:cs typeface="Tahoma" panose="020B0604030504040204" pitchFamily="34" charset="0"/>
            </a:endParaRPr>
          </a:p>
          <a:p>
            <a:pPr marL="0" indent="0">
              <a:buNone/>
            </a:pPr>
            <a:endParaRPr lang="en-IE" sz="1400" dirty="0">
              <a:solidFill>
                <a:srgbClr val="392B6C"/>
              </a:solidFill>
              <a:latin typeface="Tahoma" panose="020B0604030504040204" pitchFamily="34" charset="0"/>
              <a:ea typeface="Tahoma" panose="020B0604030504040204" pitchFamily="34" charset="0"/>
              <a:cs typeface="Tahoma" panose="020B0604030504040204" pitchFamily="34" charset="0"/>
            </a:endParaRPr>
          </a:p>
          <a:p>
            <a:pPr marL="0" indent="0">
              <a:buNone/>
            </a:pPr>
            <a:endParaRPr lang="en-IE" sz="1600" dirty="0">
              <a:solidFill>
                <a:srgbClr val="392B6C"/>
              </a:solidFill>
              <a:latin typeface="Tahoma" panose="020B0604030504040204" pitchFamily="34" charset="0"/>
              <a:ea typeface="Tahoma" panose="020B0604030504040204" pitchFamily="34" charset="0"/>
              <a:cs typeface="Tahoma" panose="020B0604030504040204" pitchFamily="34" charset="0"/>
            </a:endParaRPr>
          </a:p>
          <a:p>
            <a:pPr marL="0" indent="0">
              <a:buNone/>
            </a:pPr>
            <a:endParaRPr lang="en-IE" sz="2600" dirty="0">
              <a:solidFill>
                <a:srgbClr val="392B6C"/>
              </a:solidFill>
              <a:latin typeface="Tahoma" panose="020B0604030504040204" pitchFamily="34" charset="0"/>
              <a:ea typeface="Tahoma" panose="020B0604030504040204" pitchFamily="34" charset="0"/>
              <a:cs typeface="Tahoma" panose="020B0604030504040204" pitchFamily="34" charset="0"/>
            </a:endParaRPr>
          </a:p>
        </p:txBody>
      </p:sp>
      <p:pic>
        <p:nvPicPr>
          <p:cNvPr id="10" name="Picture 9"/>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224928" cy="411480"/>
          </a:xfrm>
          <a:prstGeom prst="rect">
            <a:avLst/>
          </a:prstGeom>
        </p:spPr>
      </p:pic>
      <p:pic>
        <p:nvPicPr>
          <p:cNvPr id="11" name="Picture 10"/>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4008" y="411480"/>
            <a:ext cx="2203704" cy="1560902"/>
          </a:xfrm>
          <a:prstGeom prst="rect">
            <a:avLst/>
          </a:prstGeom>
        </p:spPr>
      </p:pic>
      <p:sp>
        <p:nvSpPr>
          <p:cNvPr id="14" name="Title 4"/>
          <p:cNvSpPr txBox="1">
            <a:spLocks/>
          </p:cNvSpPr>
          <p:nvPr/>
        </p:nvSpPr>
        <p:spPr>
          <a:xfrm>
            <a:off x="920496" y="455771"/>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ts val="6840"/>
              </a:lnSpc>
              <a:spcBef>
                <a:spcPct val="0"/>
              </a:spcBef>
              <a:spcAft>
                <a:spcPts val="0"/>
              </a:spcAft>
              <a:buClrTx/>
              <a:buSzTx/>
              <a:buFontTx/>
              <a:buNone/>
              <a:tabLst/>
              <a:defRPr/>
            </a:pPr>
            <a:r>
              <a:rPr kumimoji="0" lang="en-IE" sz="3200" b="1" i="0" u="none" strike="noStrike" kern="1200" cap="none" spc="0" normalizeH="0" baseline="0" noProof="0" dirty="0">
                <a:ln>
                  <a:noFill/>
                </a:ln>
                <a:solidFill>
                  <a:srgbClr val="8763AB"/>
                </a:solidFill>
                <a:effectLst/>
                <a:uLnTx/>
                <a:uFillTx/>
                <a:latin typeface="Tahoma"/>
                <a:ea typeface="+mj-ea"/>
                <a:cs typeface="Tahoma"/>
              </a:rPr>
              <a:t>Further information</a:t>
            </a:r>
          </a:p>
        </p:txBody>
      </p:sp>
      <p:sp>
        <p:nvSpPr>
          <p:cNvPr id="8" name="Content Placeholder 2"/>
          <p:cNvSpPr txBox="1">
            <a:spLocks/>
          </p:cNvSpPr>
          <p:nvPr/>
        </p:nvSpPr>
        <p:spPr>
          <a:xfrm>
            <a:off x="8382000" y="3774532"/>
            <a:ext cx="4025153" cy="1546221"/>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1000"/>
              </a:spcBef>
              <a:buFont typeface="Arial" panose="020B0604020202020204" pitchFamily="34" charset="0"/>
              <a:buNone/>
              <a:defRPr sz="2400" kern="1200">
                <a:solidFill>
                  <a:schemeClr val="tx1">
                    <a:tint val="75000"/>
                  </a:schemeClr>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000" kern="1200">
                <a:solidFill>
                  <a:schemeClr val="tx1">
                    <a:tint val="75000"/>
                  </a:schemeClr>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800" kern="1200">
                <a:solidFill>
                  <a:schemeClr val="tx1">
                    <a:tint val="75000"/>
                  </a:schemeClr>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9pPr>
          </a:lstStyle>
          <a:p>
            <a:pPr marL="0" marR="0" lvl="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a:pPr>
            <a:r>
              <a:rPr kumimoji="0" lang="en-IE" sz="1600" b="0" i="0" u="none" strike="noStrike" kern="1200" cap="none" spc="0" normalizeH="0" baseline="0" noProof="0" dirty="0">
                <a:ln>
                  <a:noFill/>
                </a:ln>
                <a:solidFill>
                  <a:srgbClr val="243168"/>
                </a:solidFill>
                <a:effectLst/>
                <a:uLnTx/>
                <a:uFillTx/>
                <a:latin typeface="Tahoma" panose="020B0604030504040204" pitchFamily="34" charset="0"/>
                <a:ea typeface="Tahoma" panose="020B0604030504040204" pitchFamily="34" charset="0"/>
                <a:cs typeface="Tahoma" panose="020B0604030504040204" pitchFamily="34" charset="0"/>
              </a:rPr>
              <a:t>@</a:t>
            </a:r>
            <a:r>
              <a:rPr kumimoji="0" lang="en-IE" sz="1600" b="0" i="0" u="none" strike="noStrike" kern="1200" cap="none" spc="0" normalizeH="0" baseline="0" noProof="0" dirty="0" err="1">
                <a:ln>
                  <a:noFill/>
                </a:ln>
                <a:solidFill>
                  <a:srgbClr val="243168"/>
                </a:solidFill>
                <a:effectLst/>
                <a:uLnTx/>
                <a:uFillTx/>
                <a:latin typeface="Tahoma" panose="020B0604030504040204" pitchFamily="34" charset="0"/>
                <a:ea typeface="Tahoma" panose="020B0604030504040204" pitchFamily="34" charset="0"/>
                <a:cs typeface="Tahoma" panose="020B0604030504040204" pitchFamily="34" charset="0"/>
              </a:rPr>
              <a:t>CareExperience</a:t>
            </a:r>
            <a:endParaRPr kumimoji="0" lang="en-IE" sz="1600" b="0" i="0" u="none" strike="noStrike" kern="1200" cap="none" spc="0" normalizeH="0" baseline="0" noProof="0" dirty="0">
              <a:ln>
                <a:noFill/>
              </a:ln>
              <a:solidFill>
                <a:srgbClr val="243168"/>
              </a:solidFill>
              <a:effectLst/>
              <a:uLnTx/>
              <a:uFillTx/>
              <a:latin typeface="Tahoma" panose="020B0604030504040204" pitchFamily="34" charset="0"/>
              <a:ea typeface="Tahoma" panose="020B0604030504040204" pitchFamily="34" charset="0"/>
              <a:cs typeface="Tahoma" panose="020B0604030504040204" pitchFamily="34" charset="0"/>
            </a:endParaRPr>
          </a:p>
          <a:p>
            <a:pPr marL="0" marR="0" lvl="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a:pPr>
            <a:r>
              <a:rPr kumimoji="0" lang="en-IE" sz="1600" b="0" i="0" u="none" strike="noStrike" kern="1200" cap="none" spc="0" normalizeH="0" baseline="0" noProof="0" dirty="0">
                <a:ln>
                  <a:noFill/>
                </a:ln>
                <a:solidFill>
                  <a:srgbClr val="243168"/>
                </a:solidFill>
                <a:effectLst/>
                <a:uLnTx/>
                <a:uFillTx/>
                <a:latin typeface="Tahoma" panose="020B0604030504040204" pitchFamily="34" charset="0"/>
                <a:ea typeface="Tahoma" panose="020B0604030504040204" pitchFamily="34" charset="0"/>
                <a:cs typeface="Tahoma" panose="020B0604030504040204" pitchFamily="34" charset="0"/>
              </a:rPr>
              <a:t> </a:t>
            </a:r>
          </a:p>
          <a:p>
            <a:pPr marL="0" marR="0" lvl="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a:pPr>
            <a:r>
              <a:rPr kumimoji="0" lang="en-IE" sz="1600" b="0" i="0" u="none" strike="noStrike" kern="1200" cap="none" spc="0" normalizeH="0" baseline="0" noProof="0" dirty="0">
                <a:ln>
                  <a:noFill/>
                </a:ln>
                <a:solidFill>
                  <a:srgbClr val="243168"/>
                </a:solidFill>
                <a:effectLst/>
                <a:uLnTx/>
                <a:uFillTx/>
                <a:latin typeface="Tahoma" panose="020B0604030504040204" pitchFamily="34" charset="0"/>
                <a:ea typeface="Tahoma" panose="020B0604030504040204" pitchFamily="34" charset="0"/>
                <a:cs typeface="Tahoma" panose="020B0604030504040204" pitchFamily="34" charset="0"/>
              </a:rPr>
              <a:t>@</a:t>
            </a:r>
            <a:r>
              <a:rPr kumimoji="0" lang="en-IE" sz="1600" b="0" i="0" u="none" strike="noStrike" kern="1200" cap="none" spc="0" normalizeH="0" baseline="0" noProof="0" dirty="0" err="1">
                <a:ln>
                  <a:noFill/>
                </a:ln>
                <a:solidFill>
                  <a:srgbClr val="243168"/>
                </a:solidFill>
                <a:effectLst/>
                <a:uLnTx/>
                <a:uFillTx/>
                <a:latin typeface="Tahoma" panose="020B0604030504040204" pitchFamily="34" charset="0"/>
                <a:ea typeface="Tahoma" panose="020B0604030504040204" pitchFamily="34" charset="0"/>
                <a:cs typeface="Tahoma" panose="020B0604030504040204" pitchFamily="34" charset="0"/>
              </a:rPr>
              <a:t>CareExperience</a:t>
            </a:r>
            <a:r>
              <a:rPr kumimoji="0" lang="en-IE" sz="1600" b="0" i="0" u="none" strike="noStrike" kern="1200" cap="none" spc="0" normalizeH="0" baseline="0" noProof="0" dirty="0">
                <a:ln>
                  <a:noFill/>
                </a:ln>
                <a:solidFill>
                  <a:srgbClr val="243168"/>
                </a:solidFill>
                <a:effectLst/>
                <a:uLnTx/>
                <a:uFillTx/>
                <a:latin typeface="Tahoma" panose="020B0604030504040204" pitchFamily="34" charset="0"/>
                <a:ea typeface="Tahoma" panose="020B0604030504040204" pitchFamily="34" charset="0"/>
                <a:cs typeface="Tahoma" panose="020B0604030504040204" pitchFamily="34" charset="0"/>
              </a:rPr>
              <a:t> </a:t>
            </a:r>
          </a:p>
          <a:p>
            <a:pPr marL="0" marR="0" lvl="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a:pPr>
            <a:r>
              <a:rPr kumimoji="0" lang="en-IE" sz="1600" b="0" i="0" u="none" strike="noStrike" kern="1200" cap="none" spc="0" normalizeH="0" baseline="0" noProof="0" dirty="0">
                <a:ln>
                  <a:noFill/>
                </a:ln>
                <a:solidFill>
                  <a:srgbClr val="243168"/>
                </a:solidFill>
                <a:effectLst/>
                <a:uLnTx/>
                <a:uFillTx/>
                <a:latin typeface="Tahoma" panose="020B0604030504040204" pitchFamily="34" charset="0"/>
                <a:ea typeface="Tahoma" panose="020B0604030504040204" pitchFamily="34" charset="0"/>
                <a:cs typeface="Tahoma" panose="020B0604030504040204" pitchFamily="34" charset="0"/>
              </a:rPr>
              <a:t> </a:t>
            </a:r>
          </a:p>
          <a:p>
            <a:pPr marL="0" marR="0" lvl="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a:pPr>
            <a:r>
              <a:rPr kumimoji="0" lang="en-IE" sz="1600" b="0" i="0" u="none" strike="noStrike" kern="1200" cap="none" spc="0" normalizeH="0" baseline="0" noProof="0" dirty="0">
                <a:ln>
                  <a:noFill/>
                </a:ln>
                <a:solidFill>
                  <a:srgbClr val="243168"/>
                </a:solidFill>
                <a:effectLst/>
                <a:uLnTx/>
                <a:uFillTx/>
                <a:latin typeface="Tahoma" panose="020B0604030504040204" pitchFamily="34" charset="0"/>
                <a:ea typeface="Tahoma" panose="020B0604030504040204" pitchFamily="34" charset="0"/>
                <a:cs typeface="Tahoma" panose="020B0604030504040204" pitchFamily="34" charset="0"/>
              </a:rPr>
              <a:t>@CareExperience </a:t>
            </a:r>
          </a:p>
          <a:p>
            <a:pPr marL="0" marR="0" lvl="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a:pPr>
            <a:endParaRPr kumimoji="0" lang="en-IE" sz="16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pic>
        <p:nvPicPr>
          <p:cNvPr id="9" name="Picture 8" descr="Image result for facebook icon"/>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7875794" y="4437978"/>
            <a:ext cx="371830" cy="371830"/>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6"/>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7856572" y="5255871"/>
            <a:ext cx="391052" cy="39105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6" name="Picture 2" descr="image00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7842634" y="3806304"/>
            <a:ext cx="438150" cy="295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15"/>
          <p:cNvPicPr>
            <a:picLocks noChangeAspect="1"/>
          </p:cNvPicPr>
          <p:nvPr/>
        </p:nvPicPr>
        <p:blipFill>
          <a:blip r:embed="rId8"/>
          <a:stretch>
            <a:fillRect/>
          </a:stretch>
        </p:blipFill>
        <p:spPr>
          <a:xfrm rot="20840510">
            <a:off x="466455" y="2127707"/>
            <a:ext cx="3581172" cy="3785532"/>
          </a:xfrm>
          <a:prstGeom prst="rect">
            <a:avLst/>
          </a:prstGeom>
        </p:spPr>
      </p:pic>
      <p:pic>
        <p:nvPicPr>
          <p:cNvPr id="17" name="Picture 16"/>
          <p:cNvPicPr>
            <a:picLocks noChangeAspect="1"/>
          </p:cNvPicPr>
          <p:nvPr/>
        </p:nvPicPr>
        <p:blipFill>
          <a:blip r:embed="rId9"/>
          <a:stretch>
            <a:fillRect/>
          </a:stretch>
        </p:blipFill>
        <p:spPr>
          <a:xfrm rot="1296068">
            <a:off x="2652330" y="2297217"/>
            <a:ext cx="3268839" cy="4148688"/>
          </a:xfrm>
          <a:prstGeom prst="rect">
            <a:avLst/>
          </a:prstGeom>
        </p:spPr>
      </p:pic>
    </p:spTree>
    <p:extLst>
      <p:ext uri="{BB962C8B-B14F-4D97-AF65-F5344CB8AC3E}">
        <p14:creationId xmlns:p14="http://schemas.microsoft.com/office/powerpoint/2010/main" val="2988073491"/>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tags/tag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6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7_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8_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4.xml><?xml version="1.0" encoding="utf-8"?>
<a:theme xmlns:a="http://schemas.openxmlformats.org/drawingml/2006/main" name="9_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10_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Override1.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ee6905b2-f471-43a2-928e-47492c4fd955">
      <Terms xmlns="http://schemas.microsoft.com/office/infopath/2007/PartnerControls"/>
    </lcf76f155ced4ddcb4097134ff3c332f>
    <TaxCatchAll xmlns="5b934445-a005-439d-b5ae-abbdd2ed1de1"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EEFA51232B59664AAFCFA8584F69A328" ma:contentTypeVersion="16" ma:contentTypeDescription="Create a new document." ma:contentTypeScope="" ma:versionID="3f01778c3a0b562800b60cf6026fd839">
  <xsd:schema xmlns:xsd="http://www.w3.org/2001/XMLSchema" xmlns:xs="http://www.w3.org/2001/XMLSchema" xmlns:p="http://schemas.microsoft.com/office/2006/metadata/properties" xmlns:ns2="ee6905b2-f471-43a2-928e-47492c4fd955" xmlns:ns3="5b934445-a005-439d-b5ae-abbdd2ed1de1" targetNamespace="http://schemas.microsoft.com/office/2006/metadata/properties" ma:root="true" ma:fieldsID="7962a52b1ef3ec4ca80b3962cb0275c4" ns2:_="" ns3:_="">
    <xsd:import namespace="ee6905b2-f471-43a2-928e-47492c4fd955"/>
    <xsd:import namespace="5b934445-a005-439d-b5ae-abbdd2ed1de1"/>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2:MediaServiceGenerationTime" minOccurs="0"/>
                <xsd:element ref="ns2:MediaServiceEventHashCode" minOccurs="0"/>
                <xsd:element ref="ns2:MediaLengthInSeconds" minOccurs="0"/>
                <xsd:element ref="ns2:MediaServiceDateTaken" minOccurs="0"/>
                <xsd:element ref="ns2:lcf76f155ced4ddcb4097134ff3c332f" minOccurs="0"/>
                <xsd:element ref="ns3:TaxCatchAll" minOccurs="0"/>
                <xsd:element ref="ns2:MediaServiceOCR" minOccurs="0"/>
                <xsd:element ref="ns2:MediaServiceLocation" minOccurs="0"/>
                <xsd:element ref="ns3:SharedWithUsers" minOccurs="0"/>
                <xsd:element ref="ns3:SharedWithDetail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ee6905b2-f471-43a2-928e-47492c4fd95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LengthInSeconds" ma:index="14" nillable="true" ma:displayName="MediaLengthInSeconds" ma:hidden="true" ma:internalName="MediaLengthInSeconds" ma:readOnly="true">
      <xsd:simpleType>
        <xsd:restriction base="dms:Unknown"/>
      </xsd:simpleType>
    </xsd:element>
    <xsd:element name="MediaServiceDateTaken" ma:index="15" nillable="true" ma:displayName="MediaServiceDateTaken" ma:hidden="true" ma:indexed="true" ma:internalName="MediaServiceDateTaken" ma:readOnly="true">
      <xsd:simpleType>
        <xsd:restriction base="dms:Text"/>
      </xsd:simpleType>
    </xsd:element>
    <xsd:element name="lcf76f155ced4ddcb4097134ff3c332f" ma:index="17" nillable="true" ma:taxonomy="true" ma:internalName="lcf76f155ced4ddcb4097134ff3c332f" ma:taxonomyFieldName="MediaServiceImageTags" ma:displayName="Image Tags" ma:readOnly="false" ma:fieldId="{5cf76f15-5ced-4ddc-b409-7134ff3c332f}" ma:taxonomyMulti="true" ma:sspId="c7eb4a9f-841c-4498-87e7-cbd8de9f176d" ma:termSetId="09814cd3-568e-fe90-9814-8d621ff8fb84" ma:anchorId="fba54fb3-c3e1-fe81-a776-ca4b69148c4d" ma:open="true" ma:isKeyword="false">
      <xsd:complexType>
        <xsd:sequence>
          <xsd:element ref="pc:Terms" minOccurs="0" maxOccurs="1"/>
        </xsd:sequence>
      </xsd:complexType>
    </xsd:element>
    <xsd:element name="MediaServiceOCR" ma:index="19" nillable="true" ma:displayName="Extracted Text" ma:internalName="MediaServiceOCR" ma:readOnly="true">
      <xsd:simpleType>
        <xsd:restriction base="dms:Note">
          <xsd:maxLength value="255"/>
        </xsd:restriction>
      </xsd:simpleType>
    </xsd:element>
    <xsd:element name="MediaServiceLocation" ma:index="20" nillable="true" ma:displayName="Location" ma:indexed="true" ma:internalName="MediaServiceLocation" ma:readOnly="true">
      <xsd:simpleType>
        <xsd:restriction base="dms:Text"/>
      </xsd:simpleType>
    </xsd:element>
    <xsd:element name="MediaServiceBillingMetadata" ma:index="23"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5b934445-a005-439d-b5ae-abbdd2ed1de1" elementFormDefault="qualified">
    <xsd:import namespace="http://schemas.microsoft.com/office/2006/documentManagement/types"/>
    <xsd:import namespace="http://schemas.microsoft.com/office/infopath/2007/PartnerControls"/>
    <xsd:element name="TaxCatchAll" ma:index="18" nillable="true" ma:displayName="Taxonomy Catch All Column" ma:hidden="true" ma:list="{dfca1be8-b73d-48c4-bba2-15dafaa9295f}" ma:internalName="TaxCatchAll" ma:showField="CatchAllData" ma:web="5b934445-a005-439d-b5ae-abbdd2ed1de1">
      <xsd:complexType>
        <xsd:complexContent>
          <xsd:extension base="dms:MultiChoiceLookup">
            <xsd:sequence>
              <xsd:element name="Value" type="dms:Lookup" maxOccurs="unbounded" minOccurs="0" nillable="true"/>
            </xsd:sequence>
          </xsd:extension>
        </xsd:complexContent>
      </xsd:complexType>
    </xsd:element>
    <xsd:element name="SharedWithUsers" ma:index="21"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2"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2DB25657-36DE-4846-85F1-BAF645ECB191}">
  <ds:schemaRefs>
    <ds:schemaRef ds:uri="http://schemas.microsoft.com/sharepoint/v3/contenttype/forms"/>
  </ds:schemaRefs>
</ds:datastoreItem>
</file>

<file path=customXml/itemProps2.xml><?xml version="1.0" encoding="utf-8"?>
<ds:datastoreItem xmlns:ds="http://schemas.openxmlformats.org/officeDocument/2006/customXml" ds:itemID="{BFAB7E12-FB6D-47C6-BEEF-9E5B77EB82D0}">
  <ds:schemaRefs>
    <ds:schemaRef ds:uri="http://schemas.microsoft.com/office/2006/metadata/properties"/>
    <ds:schemaRef ds:uri="http://schemas.microsoft.com/office/infopath/2007/PartnerControls"/>
    <ds:schemaRef ds:uri="ee6905b2-f471-43a2-928e-47492c4fd955"/>
    <ds:schemaRef ds:uri="5b934445-a005-439d-b5ae-abbdd2ed1de1"/>
  </ds:schemaRefs>
</ds:datastoreItem>
</file>

<file path=customXml/itemProps3.xml><?xml version="1.0" encoding="utf-8"?>
<ds:datastoreItem xmlns:ds="http://schemas.openxmlformats.org/officeDocument/2006/customXml" ds:itemID="{4E012305-50A5-4646-9E3A-06D772878061}">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ee6905b2-f471-43a2-928e-47492c4fd955"/>
    <ds:schemaRef ds:uri="5b934445-a005-439d-b5ae-abbdd2ed1de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82</TotalTime>
  <Words>2663</Words>
  <Application>Microsoft Office PowerPoint</Application>
  <PresentationFormat>Widescreen</PresentationFormat>
  <Paragraphs>281</Paragraphs>
  <Slides>30</Slides>
  <Notes>19</Notes>
  <HiddenSlides>0</HiddenSlides>
  <MMClips>0</MMClips>
  <ScaleCrop>false</ScaleCrop>
  <HeadingPairs>
    <vt:vector size="6" baseType="variant">
      <vt:variant>
        <vt:lpstr>Fonts Used</vt:lpstr>
      </vt:variant>
      <vt:variant>
        <vt:i4>11</vt:i4>
      </vt:variant>
      <vt:variant>
        <vt:lpstr>Theme</vt:lpstr>
      </vt:variant>
      <vt:variant>
        <vt:i4>5</vt:i4>
      </vt:variant>
      <vt:variant>
        <vt:lpstr>Slide Titles</vt:lpstr>
      </vt:variant>
      <vt:variant>
        <vt:i4>30</vt:i4>
      </vt:variant>
    </vt:vector>
  </HeadingPairs>
  <TitlesOfParts>
    <vt:vector size="46" baseType="lpstr">
      <vt:lpstr>Aptos</vt:lpstr>
      <vt:lpstr>Aptos Display</vt:lpstr>
      <vt:lpstr>Arial</vt:lpstr>
      <vt:lpstr>Calibri</vt:lpstr>
      <vt:lpstr>Calibri Light</vt:lpstr>
      <vt:lpstr>Century Gothic</vt:lpstr>
      <vt:lpstr>Roboto</vt:lpstr>
      <vt:lpstr>Roboto Bold</vt:lpstr>
      <vt:lpstr>Tahoma</vt:lpstr>
      <vt:lpstr>Tomorrow</vt:lpstr>
      <vt:lpstr>Wingdings</vt:lpstr>
      <vt:lpstr>6_Office Theme</vt:lpstr>
      <vt:lpstr>7_Office Theme</vt:lpstr>
      <vt:lpstr>8_Office Theme</vt:lpstr>
      <vt:lpstr>9_Office Theme</vt:lpstr>
      <vt:lpstr>10_Office Theme</vt:lpstr>
      <vt:lpstr>    Session One ECRF Members’ Presentations    Chair: Kasia Patynowska, Ulster University ECRF Committee member</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Development of a Model of Integrated Palliative Heart Failure Care: A Regional Proof of Concept</vt:lpstr>
      <vt:lpstr>Policy Informed Care Delivery</vt:lpstr>
      <vt:lpstr>A Collaborative Interservice Model </vt:lpstr>
      <vt:lpstr>Implementation to date</vt:lpstr>
      <vt:lpstr>Next Steps</vt:lpstr>
      <vt:lpstr>References</vt:lpstr>
      <vt:lpstr>Acknowledgements</vt:lpstr>
      <vt:lpstr>Experiences of care co-ordination at end of life:  Findings from Ireland’s National End of Life Survey</vt:lpstr>
      <vt:lpstr>How was the survey developed?</vt:lpstr>
      <vt:lpstr>About the survey</vt:lpstr>
      <vt:lpstr>Who participated in the survey?</vt:lpstr>
      <vt:lpstr>Coordination of care: last 3 months</vt:lpstr>
      <vt:lpstr>Coordination of care: last 2 days</vt:lpstr>
      <vt:lpstr>Participants’ comments</vt:lpstr>
      <vt:lpstr>Response to the survey</vt:lpstr>
      <vt:lpstr>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Jane Clare</dc:creator>
  <cp:lastModifiedBy>Busra Ertugrul</cp:lastModifiedBy>
  <cp:revision>17</cp:revision>
  <dcterms:created xsi:type="dcterms:W3CDTF">2025-11-13T11:38:05Z</dcterms:created>
  <dcterms:modified xsi:type="dcterms:W3CDTF">2025-12-11T11:26:29Z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0x010100EEFA51232B59664AAFCFA8584F69A328</vt:lpwstr>
  </property>
  <property fmtid="{D5CDD505-2E9C-101B-9397-08002B2CF9AE}" pid="3" name="MediaServiceImageTags">
    <vt:lpwstr/>
  </property>
</Properties>
</file>