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4" r:id="rId5"/>
  </p:sldMasterIdLst>
  <p:notesMasterIdLst>
    <p:notesMasterId r:id="rId16"/>
  </p:notesMasterIdLst>
  <p:sldIdLst>
    <p:sldId id="952" r:id="rId6"/>
    <p:sldId id="709" r:id="rId7"/>
    <p:sldId id="1031" r:id="rId8"/>
    <p:sldId id="941" r:id="rId9"/>
    <p:sldId id="943" r:id="rId10"/>
    <p:sldId id="944" r:id="rId11"/>
    <p:sldId id="1036" r:id="rId12"/>
    <p:sldId id="1034" r:id="rId13"/>
    <p:sldId id="949" r:id="rId14"/>
    <p:sldId id="102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7451D7-3224-BFCD-6296-C76B1FB57D67}" name="Clodagh O’Donovan" initials="CO" userId="S::codonovan@aiihpc.org::b59fd62e-b9d1-4da6-84ef-5780f88c0cbc" providerId="AD"/>
  <p188:author id="{BF7A42D9-6044-981D-0185-C26AE301B3C9}" name="Marie McKeon" initials="MM" userId="S::mmckeon@aiihpc.org::1d954a18-c91e-465b-b9f9-a16428d4cc9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3992"/>
    <a:srgbClr val="D60093"/>
    <a:srgbClr val="FF33CC"/>
    <a:srgbClr val="B1439B"/>
    <a:srgbClr val="CE7C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sra Ertugrul" userId="1fb76568-f229-4d6d-9a74-e503d3d6cf6e" providerId="ADAL" clId="{1D362B33-EB80-47B2-AD7D-647B58F33917}"/>
    <pc:docChg chg="addSld delSld modSld">
      <pc:chgData name="Busra Ertugrul" userId="1fb76568-f229-4d6d-9a74-e503d3d6cf6e" providerId="ADAL" clId="{1D362B33-EB80-47B2-AD7D-647B58F33917}" dt="2025-11-18T16:02:16.750" v="174" actId="1076"/>
      <pc:docMkLst>
        <pc:docMk/>
      </pc:docMkLst>
      <pc:sldChg chg="addSp modSp mod">
        <pc:chgData name="Busra Ertugrul" userId="1fb76568-f229-4d6d-9a74-e503d3d6cf6e" providerId="ADAL" clId="{1D362B33-EB80-47B2-AD7D-647B58F33917}" dt="2025-11-18T09:38:40.690" v="140" actId="1076"/>
        <pc:sldMkLst>
          <pc:docMk/>
          <pc:sldMk cId="4099015849" sldId="941"/>
        </pc:sldMkLst>
        <pc:picChg chg="add mod">
          <ac:chgData name="Busra Ertugrul" userId="1fb76568-f229-4d6d-9a74-e503d3d6cf6e" providerId="ADAL" clId="{1D362B33-EB80-47B2-AD7D-647B58F33917}" dt="2025-11-17T14:49:26.380" v="104" actId="14100"/>
          <ac:picMkLst>
            <pc:docMk/>
            <pc:sldMk cId="4099015849" sldId="941"/>
            <ac:picMk id="4" creationId="{15800E88-928B-4B36-4FF6-3A44F17ACAB3}"/>
          </ac:picMkLst>
        </pc:picChg>
        <pc:picChg chg="mod">
          <ac:chgData name="Busra Ertugrul" userId="1fb76568-f229-4d6d-9a74-e503d3d6cf6e" providerId="ADAL" clId="{1D362B33-EB80-47B2-AD7D-647B58F33917}" dt="2025-11-18T09:38:15.513" v="131" actId="14100"/>
          <ac:picMkLst>
            <pc:docMk/>
            <pc:sldMk cId="4099015849" sldId="941"/>
            <ac:picMk id="5" creationId="{88694280-F71F-4BBA-24B3-DD35673D2CE0}"/>
          </ac:picMkLst>
        </pc:picChg>
        <pc:picChg chg="add mod">
          <ac:chgData name="Busra Ertugrul" userId="1fb76568-f229-4d6d-9a74-e503d3d6cf6e" providerId="ADAL" clId="{1D362B33-EB80-47B2-AD7D-647B58F33917}" dt="2025-11-17T14:50:25.055" v="109" actId="14100"/>
          <ac:picMkLst>
            <pc:docMk/>
            <pc:sldMk cId="4099015849" sldId="941"/>
            <ac:picMk id="6" creationId="{931384E8-C745-09AD-FFE8-E92A521333E8}"/>
          </ac:picMkLst>
        </pc:picChg>
        <pc:picChg chg="add mod">
          <ac:chgData name="Busra Ertugrul" userId="1fb76568-f229-4d6d-9a74-e503d3d6cf6e" providerId="ADAL" clId="{1D362B33-EB80-47B2-AD7D-647B58F33917}" dt="2025-11-18T09:38:37.867" v="138" actId="1076"/>
          <ac:picMkLst>
            <pc:docMk/>
            <pc:sldMk cId="4099015849" sldId="941"/>
            <ac:picMk id="8" creationId="{53A774BF-0557-7B0A-A47C-C972C1FA80C0}"/>
          </ac:picMkLst>
        </pc:picChg>
        <pc:picChg chg="mod">
          <ac:chgData name="Busra Ertugrul" userId="1fb76568-f229-4d6d-9a74-e503d3d6cf6e" providerId="ADAL" clId="{1D362B33-EB80-47B2-AD7D-647B58F33917}" dt="2025-11-18T09:38:40.690" v="140" actId="1076"/>
          <ac:picMkLst>
            <pc:docMk/>
            <pc:sldMk cId="4099015849" sldId="941"/>
            <ac:picMk id="14" creationId="{202800FA-DE01-3CEC-4F5E-C5F5B0F7E647}"/>
          </ac:picMkLst>
        </pc:picChg>
        <pc:picChg chg="mod">
          <ac:chgData name="Busra Ertugrul" userId="1fb76568-f229-4d6d-9a74-e503d3d6cf6e" providerId="ADAL" clId="{1D362B33-EB80-47B2-AD7D-647B58F33917}" dt="2025-11-18T09:38:02.745" v="126" actId="1076"/>
          <ac:picMkLst>
            <pc:docMk/>
            <pc:sldMk cId="4099015849" sldId="941"/>
            <ac:picMk id="15" creationId="{DB16BBFE-6846-94BB-9BFF-250D295C3B42}"/>
          </ac:picMkLst>
        </pc:picChg>
        <pc:picChg chg="mod">
          <ac:chgData name="Busra Ertugrul" userId="1fb76568-f229-4d6d-9a74-e503d3d6cf6e" providerId="ADAL" clId="{1D362B33-EB80-47B2-AD7D-647B58F33917}" dt="2025-11-18T09:38:39.113" v="139" actId="1076"/>
          <ac:picMkLst>
            <pc:docMk/>
            <pc:sldMk cId="4099015849" sldId="941"/>
            <ac:picMk id="16" creationId="{437655FC-66C4-C193-E9EC-FF24A874CC4D}"/>
          </ac:picMkLst>
        </pc:picChg>
        <pc:picChg chg="mod">
          <ac:chgData name="Busra Ertugrul" userId="1fb76568-f229-4d6d-9a74-e503d3d6cf6e" providerId="ADAL" clId="{1D362B33-EB80-47B2-AD7D-647B58F33917}" dt="2025-11-18T09:37:58.986" v="125" actId="1076"/>
          <ac:picMkLst>
            <pc:docMk/>
            <pc:sldMk cId="4099015849" sldId="941"/>
            <ac:picMk id="17" creationId="{CBBC3D18-5631-DF5C-93C7-845EC6C12DAD}"/>
          </ac:picMkLst>
        </pc:picChg>
        <pc:picChg chg="mod">
          <ac:chgData name="Busra Ertugrul" userId="1fb76568-f229-4d6d-9a74-e503d3d6cf6e" providerId="ADAL" clId="{1D362B33-EB80-47B2-AD7D-647B58F33917}" dt="2025-11-18T09:37:56.505" v="124" actId="1076"/>
          <ac:picMkLst>
            <pc:docMk/>
            <pc:sldMk cId="4099015849" sldId="941"/>
            <ac:picMk id="1026" creationId="{FCAFA574-7590-6224-7698-514AD7768BC9}"/>
          </ac:picMkLst>
        </pc:picChg>
      </pc:sldChg>
      <pc:sldChg chg="addSp modSp mod">
        <pc:chgData name="Busra Ertugrul" userId="1fb76568-f229-4d6d-9a74-e503d3d6cf6e" providerId="ADAL" clId="{1D362B33-EB80-47B2-AD7D-647B58F33917}" dt="2025-11-18T13:20:26.760" v="173" actId="1076"/>
        <pc:sldMkLst>
          <pc:docMk/>
          <pc:sldMk cId="282012482" sldId="944"/>
        </pc:sldMkLst>
        <pc:spChg chg="mod">
          <ac:chgData name="Busra Ertugrul" userId="1fb76568-f229-4d6d-9a74-e503d3d6cf6e" providerId="ADAL" clId="{1D362B33-EB80-47B2-AD7D-647B58F33917}" dt="2025-11-17T14:47:00.351" v="98" actId="1076"/>
          <ac:spMkLst>
            <pc:docMk/>
            <pc:sldMk cId="282012482" sldId="944"/>
            <ac:spMk id="8" creationId="{C0A1402D-0C43-8E9B-7200-369C1683CD7F}"/>
          </ac:spMkLst>
        </pc:spChg>
        <pc:spChg chg="add mod">
          <ac:chgData name="Busra Ertugrul" userId="1fb76568-f229-4d6d-9a74-e503d3d6cf6e" providerId="ADAL" clId="{1D362B33-EB80-47B2-AD7D-647B58F33917}" dt="2025-11-17T14:45:50.481" v="51" actId="113"/>
          <ac:spMkLst>
            <pc:docMk/>
            <pc:sldMk cId="282012482" sldId="944"/>
            <ac:spMk id="10" creationId="{26268638-0AD1-9C8D-ED52-5856BA0D8298}"/>
          </ac:spMkLst>
        </pc:spChg>
        <pc:spChg chg="add mod">
          <ac:chgData name="Busra Ertugrul" userId="1fb76568-f229-4d6d-9a74-e503d3d6cf6e" providerId="ADAL" clId="{1D362B33-EB80-47B2-AD7D-647B58F33917}" dt="2025-11-18T12:02:18.821" v="147" actId="20577"/>
          <ac:spMkLst>
            <pc:docMk/>
            <pc:sldMk cId="282012482" sldId="944"/>
            <ac:spMk id="11" creationId="{FB0338AE-3777-1D66-80D0-627F680EB25A}"/>
          </ac:spMkLst>
        </pc:spChg>
        <pc:spChg chg="add mod">
          <ac:chgData name="Busra Ertugrul" userId="1fb76568-f229-4d6d-9a74-e503d3d6cf6e" providerId="ADAL" clId="{1D362B33-EB80-47B2-AD7D-647B58F33917}" dt="2025-11-17T14:46:49.696" v="97" actId="20577"/>
          <ac:spMkLst>
            <pc:docMk/>
            <pc:sldMk cId="282012482" sldId="944"/>
            <ac:spMk id="12" creationId="{577EA716-AD89-3FA2-63B4-B93BD61582EB}"/>
          </ac:spMkLst>
        </pc:spChg>
        <pc:picChg chg="add mod">
          <ac:chgData name="Busra Ertugrul" userId="1fb76568-f229-4d6d-9a74-e503d3d6cf6e" providerId="ADAL" clId="{1D362B33-EB80-47B2-AD7D-647B58F33917}" dt="2025-11-18T13:20:17.116" v="170" actId="1076"/>
          <ac:picMkLst>
            <pc:docMk/>
            <pc:sldMk cId="282012482" sldId="944"/>
            <ac:picMk id="4" creationId="{86C486AA-0A64-D60B-B008-FCF748344B98}"/>
          </ac:picMkLst>
        </pc:picChg>
        <pc:picChg chg="add mod">
          <ac:chgData name="Busra Ertugrul" userId="1fb76568-f229-4d6d-9a74-e503d3d6cf6e" providerId="ADAL" clId="{1D362B33-EB80-47B2-AD7D-647B58F33917}" dt="2025-11-18T13:20:26.760" v="173" actId="1076"/>
          <ac:picMkLst>
            <pc:docMk/>
            <pc:sldMk cId="282012482" sldId="944"/>
            <ac:picMk id="5" creationId="{E856560B-D573-7BFC-B627-169E23D0C411}"/>
          </ac:picMkLst>
        </pc:picChg>
        <pc:picChg chg="add mod">
          <ac:chgData name="Busra Ertugrul" userId="1fb76568-f229-4d6d-9a74-e503d3d6cf6e" providerId="ADAL" clId="{1D362B33-EB80-47B2-AD7D-647B58F33917}" dt="2025-11-18T13:20:19.411" v="171" actId="1076"/>
          <ac:picMkLst>
            <pc:docMk/>
            <pc:sldMk cId="282012482" sldId="944"/>
            <ac:picMk id="6" creationId="{4BE30090-C165-2BC2-175A-49D1FA7AA291}"/>
          </ac:picMkLst>
        </pc:picChg>
        <pc:picChg chg="add mod">
          <ac:chgData name="Busra Ertugrul" userId="1fb76568-f229-4d6d-9a74-e503d3d6cf6e" providerId="ADAL" clId="{1D362B33-EB80-47B2-AD7D-647B58F33917}" dt="2025-11-18T13:19:53.201" v="161" actId="1076"/>
          <ac:picMkLst>
            <pc:docMk/>
            <pc:sldMk cId="282012482" sldId="944"/>
            <ac:picMk id="9" creationId="{1E60602A-198B-EC10-E95D-F624D291D2B8}"/>
          </ac:picMkLst>
        </pc:picChg>
        <pc:picChg chg="mod">
          <ac:chgData name="Busra Ertugrul" userId="1fb76568-f229-4d6d-9a74-e503d3d6cf6e" providerId="ADAL" clId="{1D362B33-EB80-47B2-AD7D-647B58F33917}" dt="2025-11-17T14:47:04.081" v="99" actId="1076"/>
          <ac:picMkLst>
            <pc:docMk/>
            <pc:sldMk cId="282012482" sldId="944"/>
            <ac:picMk id="13" creationId="{7F7A305E-F456-A649-CA53-166224D0F646}"/>
          </ac:picMkLst>
        </pc:picChg>
      </pc:sldChg>
      <pc:sldChg chg="modSp mod">
        <pc:chgData name="Busra Ertugrul" userId="1fb76568-f229-4d6d-9a74-e503d3d6cf6e" providerId="ADAL" clId="{1D362B33-EB80-47B2-AD7D-647B58F33917}" dt="2025-11-18T16:02:16.750" v="174" actId="1076"/>
        <pc:sldMkLst>
          <pc:docMk/>
          <pc:sldMk cId="3655543085" sldId="1034"/>
        </pc:sldMkLst>
        <pc:spChg chg="mod">
          <ac:chgData name="Busra Ertugrul" userId="1fb76568-f229-4d6d-9a74-e503d3d6cf6e" providerId="ADAL" clId="{1D362B33-EB80-47B2-AD7D-647B58F33917}" dt="2025-11-18T16:02:16.750" v="174" actId="1076"/>
          <ac:spMkLst>
            <pc:docMk/>
            <pc:sldMk cId="3655543085" sldId="1034"/>
            <ac:spMk id="7" creationId="{43D00BF9-81AF-683F-B42E-F8CF96857A74}"/>
          </ac:spMkLst>
        </pc:spChg>
        <pc:picChg chg="mod">
          <ac:chgData name="Busra Ertugrul" userId="1fb76568-f229-4d6d-9a74-e503d3d6cf6e" providerId="ADAL" clId="{1D362B33-EB80-47B2-AD7D-647B58F33917}" dt="2025-11-18T10:03:09.338" v="143" actId="1076"/>
          <ac:picMkLst>
            <pc:docMk/>
            <pc:sldMk cId="3655543085" sldId="1034"/>
            <ac:picMk id="6" creationId="{D58A030A-BF11-F003-F883-E786B97C9375}"/>
          </ac:picMkLst>
        </pc:picChg>
      </pc:sldChg>
      <pc:sldChg chg="new del">
        <pc:chgData name="Busra Ertugrul" userId="1fb76568-f229-4d6d-9a74-e503d3d6cf6e" providerId="ADAL" clId="{1D362B33-EB80-47B2-AD7D-647B58F33917}" dt="2025-11-17T12:58:51.826" v="2" actId="47"/>
        <pc:sldMkLst>
          <pc:docMk/>
          <pc:sldMk cId="668416565" sldId="1035"/>
        </pc:sldMkLst>
      </pc:sldChg>
      <pc:sldChg chg="modSp add mod">
        <pc:chgData name="Busra Ertugrul" userId="1fb76568-f229-4d6d-9a74-e503d3d6cf6e" providerId="ADAL" clId="{1D362B33-EB80-47B2-AD7D-647B58F33917}" dt="2025-11-18T12:07:58.307" v="151" actId="20577"/>
        <pc:sldMkLst>
          <pc:docMk/>
          <pc:sldMk cId="3555399081" sldId="1036"/>
        </pc:sldMkLst>
        <pc:spChg chg="mod">
          <ac:chgData name="Busra Ertugrul" userId="1fb76568-f229-4d6d-9a74-e503d3d6cf6e" providerId="ADAL" clId="{1D362B33-EB80-47B2-AD7D-647B58F33917}" dt="2025-11-18T12:07:58.307" v="151" actId="20577"/>
          <ac:spMkLst>
            <pc:docMk/>
            <pc:sldMk cId="3555399081" sldId="1036"/>
            <ac:spMk id="2" creationId="{5746AF8D-B5E1-B8BF-18DA-A5FCA1941E75}"/>
          </ac:spMkLst>
        </pc:spChg>
      </pc:sldChg>
      <pc:sldChg chg="addSp delSp modSp new del mod">
        <pc:chgData name="Busra Ertugrul" userId="1fb76568-f229-4d6d-9a74-e503d3d6cf6e" providerId="ADAL" clId="{1D362B33-EB80-47B2-AD7D-647B58F33917}" dt="2025-11-17T14:44:13.517" v="23" actId="47"/>
        <pc:sldMkLst>
          <pc:docMk/>
          <pc:sldMk cId="1176639000" sldId="1037"/>
        </pc:sldMkLst>
        <pc:spChg chg="del">
          <ac:chgData name="Busra Ertugrul" userId="1fb76568-f229-4d6d-9a74-e503d3d6cf6e" providerId="ADAL" clId="{1D362B33-EB80-47B2-AD7D-647B58F33917}" dt="2025-11-17T14:41:28.380" v="6" actId="22"/>
          <ac:spMkLst>
            <pc:docMk/>
            <pc:sldMk cId="1176639000" sldId="1037"/>
            <ac:spMk id="3" creationId="{ADAE66BC-3169-332A-3EC7-265260C4F100}"/>
          </ac:spMkLst>
        </pc:spChg>
        <pc:picChg chg="add mod ord">
          <ac:chgData name="Busra Ertugrul" userId="1fb76568-f229-4d6d-9a74-e503d3d6cf6e" providerId="ADAL" clId="{1D362B33-EB80-47B2-AD7D-647B58F33917}" dt="2025-11-17T14:41:30.255" v="7" actId="1076"/>
          <ac:picMkLst>
            <pc:docMk/>
            <pc:sldMk cId="1176639000" sldId="1037"/>
            <ac:picMk id="6" creationId="{B6C2905C-1DC7-DB45-583F-0D787634B632}"/>
          </ac:picMkLst>
        </pc:picChg>
        <pc:picChg chg="add mod">
          <ac:chgData name="Busra Ertugrul" userId="1fb76568-f229-4d6d-9a74-e503d3d6cf6e" providerId="ADAL" clId="{1D362B33-EB80-47B2-AD7D-647B58F33917}" dt="2025-11-17T14:42:14.387" v="10" actId="14100"/>
          <ac:picMkLst>
            <pc:docMk/>
            <pc:sldMk cId="1176639000" sldId="1037"/>
            <ac:picMk id="8" creationId="{D1FDB719-58A9-D8A2-B8FA-1F886C689F10}"/>
          </ac:picMkLst>
        </pc:picChg>
        <pc:picChg chg="add mod">
          <ac:chgData name="Busra Ertugrul" userId="1fb76568-f229-4d6d-9a74-e503d3d6cf6e" providerId="ADAL" clId="{1D362B33-EB80-47B2-AD7D-647B58F33917}" dt="2025-11-17T14:42:42.906" v="12" actId="1076"/>
          <ac:picMkLst>
            <pc:docMk/>
            <pc:sldMk cId="1176639000" sldId="1037"/>
            <ac:picMk id="10" creationId="{939766D3-19E6-3A07-A3F9-F59B58F077AB}"/>
          </ac:picMkLst>
        </pc:picChg>
      </pc:sldChg>
    </pc:docChg>
  </pc:docChgLst>
  <pc:docChgLst>
    <pc:chgData name="Mary Rabbitte" userId="9a0da854-593a-4c96-b299-02397c1d9d75" providerId="ADAL" clId="{1EBBA1F6-29CF-4257-8626-D083A731633E}"/>
    <pc:docChg chg="undo redo custSel addSld delSld modSld sldOrd">
      <pc:chgData name="Mary Rabbitte" userId="9a0da854-593a-4c96-b299-02397c1d9d75" providerId="ADAL" clId="{1EBBA1F6-29CF-4257-8626-D083A731633E}" dt="2025-11-18T10:04:39.544" v="3986" actId="20577"/>
      <pc:docMkLst>
        <pc:docMk/>
      </pc:docMkLst>
      <pc:sldChg chg="addSp delSp modSp mod">
        <pc:chgData name="Mary Rabbitte" userId="9a0da854-593a-4c96-b299-02397c1d9d75" providerId="ADAL" clId="{1EBBA1F6-29CF-4257-8626-D083A731633E}" dt="2025-11-18T09:34:23.425" v="2891" actId="6549"/>
        <pc:sldMkLst>
          <pc:docMk/>
          <pc:sldMk cId="3790152392" sldId="709"/>
        </pc:sldMkLst>
        <pc:spChg chg="mod">
          <ac:chgData name="Mary Rabbitte" userId="9a0da854-593a-4c96-b299-02397c1d9d75" providerId="ADAL" clId="{1EBBA1F6-29CF-4257-8626-D083A731633E}" dt="2025-11-10T09:30:52.962" v="900" actId="1076"/>
          <ac:spMkLst>
            <pc:docMk/>
            <pc:sldMk cId="3790152392" sldId="709"/>
            <ac:spMk id="2" creationId="{DD77C08F-D397-5F6F-EC67-56EDAB790221}"/>
          </ac:spMkLst>
        </pc:spChg>
        <pc:spChg chg="add del mod">
          <ac:chgData name="Mary Rabbitte" userId="9a0da854-593a-4c96-b299-02397c1d9d75" providerId="ADAL" clId="{1EBBA1F6-29CF-4257-8626-D083A731633E}" dt="2025-11-17T12:09:23.306" v="1950" actId="478"/>
          <ac:spMkLst>
            <pc:docMk/>
            <pc:sldMk cId="3790152392" sldId="709"/>
            <ac:spMk id="3" creationId="{F0B2B29C-5E59-311D-453C-C6B8AE2454AE}"/>
          </ac:spMkLst>
        </pc:spChg>
        <pc:spChg chg="add mod">
          <ac:chgData name="Mary Rabbitte" userId="9a0da854-593a-4c96-b299-02397c1d9d75" providerId="ADAL" clId="{1EBBA1F6-29CF-4257-8626-D083A731633E}" dt="2025-11-18T09:34:23.425" v="2891" actId="6549"/>
          <ac:spMkLst>
            <pc:docMk/>
            <pc:sldMk cId="3790152392" sldId="709"/>
            <ac:spMk id="5" creationId="{105F8411-D30A-4C36-29F6-50624714ADD4}"/>
          </ac:spMkLst>
        </pc:spChg>
        <pc:spChg chg="mod">
          <ac:chgData name="Mary Rabbitte" userId="9a0da854-593a-4c96-b299-02397c1d9d75" providerId="ADAL" clId="{1EBBA1F6-29CF-4257-8626-D083A731633E}" dt="2025-11-17T12:09:39.715" v="1955" actId="1076"/>
          <ac:spMkLst>
            <pc:docMk/>
            <pc:sldMk cId="3790152392" sldId="709"/>
            <ac:spMk id="7" creationId="{4FD87F57-72CB-4365-8064-2C40E12172AD}"/>
          </ac:spMkLst>
        </pc:spChg>
        <pc:spChg chg="mod">
          <ac:chgData name="Mary Rabbitte" userId="9a0da854-593a-4c96-b299-02397c1d9d75" providerId="ADAL" clId="{1EBBA1F6-29CF-4257-8626-D083A731633E}" dt="2025-11-17T12:10:02.074" v="1960" actId="1076"/>
          <ac:spMkLst>
            <pc:docMk/>
            <pc:sldMk cId="3790152392" sldId="709"/>
            <ac:spMk id="9" creationId="{CC6D68B5-2694-B66A-7098-FC9F925B5EDF}"/>
          </ac:spMkLst>
        </pc:spChg>
        <pc:spChg chg="mod">
          <ac:chgData name="Mary Rabbitte" userId="9a0da854-593a-4c96-b299-02397c1d9d75" providerId="ADAL" clId="{1EBBA1F6-29CF-4257-8626-D083A731633E}" dt="2025-11-17T12:09:42.310" v="1956" actId="1076"/>
          <ac:spMkLst>
            <pc:docMk/>
            <pc:sldMk cId="3790152392" sldId="709"/>
            <ac:spMk id="10" creationId="{57739F06-A51F-1236-775D-4089A2B2070F}"/>
          </ac:spMkLst>
        </pc:spChg>
        <pc:spChg chg="add mod">
          <ac:chgData name="Mary Rabbitte" userId="9a0da854-593a-4c96-b299-02397c1d9d75" providerId="ADAL" clId="{1EBBA1F6-29CF-4257-8626-D083A731633E}" dt="2025-11-17T12:09:45.648" v="1957" actId="1076"/>
          <ac:spMkLst>
            <pc:docMk/>
            <pc:sldMk cId="3790152392" sldId="709"/>
            <ac:spMk id="11" creationId="{BFA51398-BC5F-4A9A-57BD-99F1C794670D}"/>
          </ac:spMkLst>
        </pc:spChg>
        <pc:spChg chg="mod">
          <ac:chgData name="Mary Rabbitte" userId="9a0da854-593a-4c96-b299-02397c1d9d75" providerId="ADAL" clId="{1EBBA1F6-29CF-4257-8626-D083A731633E}" dt="2025-11-17T12:10:06.144" v="1961" actId="1076"/>
          <ac:spMkLst>
            <pc:docMk/>
            <pc:sldMk cId="3790152392" sldId="709"/>
            <ac:spMk id="14" creationId="{937CC770-0D26-1F88-50E4-993C318B4492}"/>
          </ac:spMkLst>
        </pc:spChg>
        <pc:picChg chg="mod">
          <ac:chgData name="Mary Rabbitte" userId="9a0da854-593a-4c96-b299-02397c1d9d75" providerId="ADAL" clId="{1EBBA1F6-29CF-4257-8626-D083A731633E}" dt="2025-11-17T12:09:00.194" v="1943" actId="1076"/>
          <ac:picMkLst>
            <pc:docMk/>
            <pc:sldMk cId="3790152392" sldId="709"/>
            <ac:picMk id="4" creationId="{2184DC5A-CE56-93EA-EF7F-EE0815DADD18}"/>
          </ac:picMkLst>
        </pc:picChg>
        <pc:picChg chg="mod">
          <ac:chgData name="Mary Rabbitte" userId="9a0da854-593a-4c96-b299-02397c1d9d75" providerId="ADAL" clId="{1EBBA1F6-29CF-4257-8626-D083A731633E}" dt="2025-11-17T12:09:26.050" v="1951" actId="1076"/>
          <ac:picMkLst>
            <pc:docMk/>
            <pc:sldMk cId="3790152392" sldId="709"/>
            <ac:picMk id="6" creationId="{9590BA94-1B65-5872-BE98-E61D11A3714F}"/>
          </ac:picMkLst>
        </pc:picChg>
        <pc:picChg chg="add mod">
          <ac:chgData name="Mary Rabbitte" userId="9a0da854-593a-4c96-b299-02397c1d9d75" providerId="ADAL" clId="{1EBBA1F6-29CF-4257-8626-D083A731633E}" dt="2025-11-17T12:09:29.291" v="1952" actId="1076"/>
          <ac:picMkLst>
            <pc:docMk/>
            <pc:sldMk cId="3790152392" sldId="709"/>
            <ac:picMk id="8" creationId="{E1331A16-C8A6-4E43-A2D0-ECAEBBA84B5A}"/>
          </ac:picMkLst>
        </pc:picChg>
        <pc:picChg chg="mod">
          <ac:chgData name="Mary Rabbitte" userId="9a0da854-593a-4c96-b299-02397c1d9d75" providerId="ADAL" clId="{1EBBA1F6-29CF-4257-8626-D083A731633E}" dt="2025-11-17T12:09:31.599" v="1953" actId="1076"/>
          <ac:picMkLst>
            <pc:docMk/>
            <pc:sldMk cId="3790152392" sldId="709"/>
            <ac:picMk id="1026" creationId="{B2FA657D-32EE-83C1-1EBD-2C32EDE03DD9}"/>
          </ac:picMkLst>
        </pc:picChg>
        <pc:picChg chg="mod">
          <ac:chgData name="Mary Rabbitte" userId="9a0da854-593a-4c96-b299-02397c1d9d75" providerId="ADAL" clId="{1EBBA1F6-29CF-4257-8626-D083A731633E}" dt="2025-11-17T12:09:33.407" v="1954" actId="1076"/>
          <ac:picMkLst>
            <pc:docMk/>
            <pc:sldMk cId="3790152392" sldId="709"/>
            <ac:picMk id="1029" creationId="{5A336AE3-3C15-AF8C-9823-AB8E519DB266}"/>
          </ac:picMkLst>
        </pc:picChg>
      </pc:sldChg>
      <pc:sldChg chg="addSp delSp modSp add mod">
        <pc:chgData name="Mary Rabbitte" userId="9a0da854-593a-4c96-b299-02397c1d9d75" providerId="ADAL" clId="{1EBBA1F6-29CF-4257-8626-D083A731633E}" dt="2025-11-18T09:46:01.812" v="3141" actId="1076"/>
        <pc:sldMkLst>
          <pc:docMk/>
          <pc:sldMk cId="4099015849" sldId="941"/>
        </pc:sldMkLst>
        <pc:spChg chg="add mod">
          <ac:chgData name="Mary Rabbitte" userId="9a0da854-593a-4c96-b299-02397c1d9d75" providerId="ADAL" clId="{1EBBA1F6-29CF-4257-8626-D083A731633E}" dt="2025-11-10T09:36:01.035" v="1045"/>
          <ac:spMkLst>
            <pc:docMk/>
            <pc:sldMk cId="4099015849" sldId="941"/>
            <ac:spMk id="2" creationId="{37F3484F-44D6-1907-8BA9-9DC16F9CDCA0}"/>
          </ac:spMkLst>
        </pc:spChg>
        <pc:spChg chg="mod">
          <ac:chgData name="Mary Rabbitte" userId="9a0da854-593a-4c96-b299-02397c1d9d75" providerId="ADAL" clId="{1EBBA1F6-29CF-4257-8626-D083A731633E}" dt="2025-11-18T09:44:09.759" v="3119" actId="1076"/>
          <ac:spMkLst>
            <pc:docMk/>
            <pc:sldMk cId="4099015849" sldId="941"/>
            <ac:spMk id="9" creationId="{10EB98B3-68BA-6F74-A179-92F1E59500D6}"/>
          </ac:spMkLst>
        </pc:spChg>
        <pc:grpChg chg="add mod">
          <ac:chgData name="Mary Rabbitte" userId="9a0da854-593a-4c96-b299-02397c1d9d75" providerId="ADAL" clId="{1EBBA1F6-29CF-4257-8626-D083A731633E}" dt="2025-11-18T09:45:52.381" v="3137" actId="1076"/>
          <ac:grpSpMkLst>
            <pc:docMk/>
            <pc:sldMk cId="4099015849" sldId="941"/>
            <ac:grpSpMk id="7" creationId="{3868338D-1530-760C-E5BF-D197E829FDC4}"/>
          </ac:grpSpMkLst>
        </pc:grpChg>
        <pc:picChg chg="mod ord">
          <ac:chgData name="Mary Rabbitte" userId="9a0da854-593a-4c96-b299-02397c1d9d75" providerId="ADAL" clId="{1EBBA1F6-29CF-4257-8626-D083A731633E}" dt="2025-11-18T09:45:52.381" v="3137" actId="1076"/>
          <ac:picMkLst>
            <pc:docMk/>
            <pc:sldMk cId="4099015849" sldId="941"/>
            <ac:picMk id="4" creationId="{15800E88-928B-4B36-4FF6-3A44F17ACAB3}"/>
          </ac:picMkLst>
        </pc:picChg>
        <pc:picChg chg="add mod">
          <ac:chgData name="Mary Rabbitte" userId="9a0da854-593a-4c96-b299-02397c1d9d75" providerId="ADAL" clId="{1EBBA1F6-29CF-4257-8626-D083A731633E}" dt="2025-11-18T09:45:52.381" v="3137" actId="1076"/>
          <ac:picMkLst>
            <pc:docMk/>
            <pc:sldMk cId="4099015849" sldId="941"/>
            <ac:picMk id="5" creationId="{88694280-F71F-4BBA-24B3-DD35673D2CE0}"/>
          </ac:picMkLst>
        </pc:picChg>
        <pc:picChg chg="mod">
          <ac:chgData name="Mary Rabbitte" userId="9a0da854-593a-4c96-b299-02397c1d9d75" providerId="ADAL" clId="{1EBBA1F6-29CF-4257-8626-D083A731633E}" dt="2025-11-18T09:45:52.381" v="3137" actId="1076"/>
          <ac:picMkLst>
            <pc:docMk/>
            <pc:sldMk cId="4099015849" sldId="941"/>
            <ac:picMk id="6" creationId="{931384E8-C745-09AD-FFE8-E92A521333E8}"/>
          </ac:picMkLst>
        </pc:picChg>
        <pc:picChg chg="mod">
          <ac:chgData name="Mary Rabbitte" userId="9a0da854-593a-4c96-b299-02397c1d9d75" providerId="ADAL" clId="{1EBBA1F6-29CF-4257-8626-D083A731633E}" dt="2025-11-18T09:45:52.381" v="3137" actId="1076"/>
          <ac:picMkLst>
            <pc:docMk/>
            <pc:sldMk cId="4099015849" sldId="941"/>
            <ac:picMk id="8" creationId="{53A774BF-0557-7B0A-A47C-C972C1FA80C0}"/>
          </ac:picMkLst>
        </pc:picChg>
        <pc:picChg chg="add mod">
          <ac:chgData name="Mary Rabbitte" userId="9a0da854-593a-4c96-b299-02397c1d9d75" providerId="ADAL" clId="{1EBBA1F6-29CF-4257-8626-D083A731633E}" dt="2025-11-18T09:46:01.812" v="3141" actId="1076"/>
          <ac:picMkLst>
            <pc:docMk/>
            <pc:sldMk cId="4099015849" sldId="941"/>
            <ac:picMk id="10" creationId="{7F7A305E-F456-A649-CA53-166224D0F646}"/>
          </ac:picMkLst>
        </pc:picChg>
        <pc:picChg chg="mod">
          <ac:chgData name="Mary Rabbitte" userId="9a0da854-593a-4c96-b299-02397c1d9d75" providerId="ADAL" clId="{1EBBA1F6-29CF-4257-8626-D083A731633E}" dt="2025-11-18T09:45:52.381" v="3137" actId="1076"/>
          <ac:picMkLst>
            <pc:docMk/>
            <pc:sldMk cId="4099015849" sldId="941"/>
            <ac:picMk id="14" creationId="{202800FA-DE01-3CEC-4F5E-C5F5B0F7E647}"/>
          </ac:picMkLst>
        </pc:picChg>
        <pc:picChg chg="mod">
          <ac:chgData name="Mary Rabbitte" userId="9a0da854-593a-4c96-b299-02397c1d9d75" providerId="ADAL" clId="{1EBBA1F6-29CF-4257-8626-D083A731633E}" dt="2025-11-18T09:45:52.381" v="3137" actId="1076"/>
          <ac:picMkLst>
            <pc:docMk/>
            <pc:sldMk cId="4099015849" sldId="941"/>
            <ac:picMk id="15" creationId="{DB16BBFE-6846-94BB-9BFF-250D295C3B42}"/>
          </ac:picMkLst>
        </pc:picChg>
        <pc:picChg chg="mod">
          <ac:chgData name="Mary Rabbitte" userId="9a0da854-593a-4c96-b299-02397c1d9d75" providerId="ADAL" clId="{1EBBA1F6-29CF-4257-8626-D083A731633E}" dt="2025-11-18T09:45:52.381" v="3137" actId="1076"/>
          <ac:picMkLst>
            <pc:docMk/>
            <pc:sldMk cId="4099015849" sldId="941"/>
            <ac:picMk id="16" creationId="{437655FC-66C4-C193-E9EC-FF24A874CC4D}"/>
          </ac:picMkLst>
        </pc:picChg>
        <pc:picChg chg="mod ord">
          <ac:chgData name="Mary Rabbitte" userId="9a0da854-593a-4c96-b299-02397c1d9d75" providerId="ADAL" clId="{1EBBA1F6-29CF-4257-8626-D083A731633E}" dt="2025-11-18T09:45:52.381" v="3137" actId="1076"/>
          <ac:picMkLst>
            <pc:docMk/>
            <pc:sldMk cId="4099015849" sldId="941"/>
            <ac:picMk id="17" creationId="{CBBC3D18-5631-DF5C-93C7-845EC6C12DAD}"/>
          </ac:picMkLst>
        </pc:picChg>
        <pc:picChg chg="mod">
          <ac:chgData name="Mary Rabbitte" userId="9a0da854-593a-4c96-b299-02397c1d9d75" providerId="ADAL" clId="{1EBBA1F6-29CF-4257-8626-D083A731633E}" dt="2025-11-18T09:45:52.381" v="3137" actId="1076"/>
          <ac:picMkLst>
            <pc:docMk/>
            <pc:sldMk cId="4099015849" sldId="941"/>
            <ac:picMk id="1026" creationId="{FCAFA574-7590-6224-7698-514AD7768BC9}"/>
          </ac:picMkLst>
        </pc:picChg>
      </pc:sldChg>
      <pc:sldChg chg="addSp delSp modSp add mod">
        <pc:chgData name="Mary Rabbitte" userId="9a0da854-593a-4c96-b299-02397c1d9d75" providerId="ADAL" clId="{1EBBA1F6-29CF-4257-8626-D083A731633E}" dt="2025-11-17T12:32:55.506" v="2303" actId="1076"/>
        <pc:sldMkLst>
          <pc:docMk/>
          <pc:sldMk cId="1847305818" sldId="943"/>
        </pc:sldMkLst>
        <pc:spChg chg="add mod">
          <ac:chgData name="Mary Rabbitte" userId="9a0da854-593a-4c96-b299-02397c1d9d75" providerId="ADAL" clId="{1EBBA1F6-29CF-4257-8626-D083A731633E}" dt="2025-11-17T12:32:55.506" v="2303" actId="1076"/>
          <ac:spMkLst>
            <pc:docMk/>
            <pc:sldMk cId="1847305818" sldId="943"/>
            <ac:spMk id="2" creationId="{38D4C018-E5DF-1394-0C7D-046927EE83D3}"/>
          </ac:spMkLst>
        </pc:spChg>
        <pc:spChg chg="mod">
          <ac:chgData name="Mary Rabbitte" userId="9a0da854-593a-4c96-b299-02397c1d9d75" providerId="ADAL" clId="{1EBBA1F6-29CF-4257-8626-D083A731633E}" dt="2025-11-17T12:32:46.434" v="2302" actId="113"/>
          <ac:spMkLst>
            <pc:docMk/>
            <pc:sldMk cId="1847305818" sldId="943"/>
            <ac:spMk id="7" creationId="{4C47D9A7-C146-686E-D6D6-95AFE253CC8F}"/>
          </ac:spMkLst>
        </pc:spChg>
        <pc:picChg chg="add del mod">
          <ac:chgData name="Mary Rabbitte" userId="9a0da854-593a-4c96-b299-02397c1d9d75" providerId="ADAL" clId="{1EBBA1F6-29CF-4257-8626-D083A731633E}" dt="2025-11-17T12:31:47.381" v="2220" actId="1076"/>
          <ac:picMkLst>
            <pc:docMk/>
            <pc:sldMk cId="1847305818" sldId="943"/>
            <ac:picMk id="3" creationId="{F96A690C-DC5D-CE21-04CF-FD2B54912B13}"/>
          </ac:picMkLst>
        </pc:picChg>
        <pc:picChg chg="mod">
          <ac:chgData name="Mary Rabbitte" userId="9a0da854-593a-4c96-b299-02397c1d9d75" providerId="ADAL" clId="{1EBBA1F6-29CF-4257-8626-D083A731633E}" dt="2025-11-17T12:31:59.231" v="2224" actId="1076"/>
          <ac:picMkLst>
            <pc:docMk/>
            <pc:sldMk cId="1847305818" sldId="943"/>
            <ac:picMk id="8" creationId="{B7E1E6E2-CDC8-8BC7-7C64-77FC3FA66A3E}"/>
          </ac:picMkLst>
        </pc:picChg>
        <pc:picChg chg="mod">
          <ac:chgData name="Mary Rabbitte" userId="9a0da854-593a-4c96-b299-02397c1d9d75" providerId="ADAL" clId="{1EBBA1F6-29CF-4257-8626-D083A731633E}" dt="2025-11-17T12:31:55.871" v="2222" actId="1076"/>
          <ac:picMkLst>
            <pc:docMk/>
            <pc:sldMk cId="1847305818" sldId="943"/>
            <ac:picMk id="10" creationId="{EE6E68CB-38DC-680A-6A67-E13231931283}"/>
          </ac:picMkLst>
        </pc:picChg>
      </pc:sldChg>
      <pc:sldChg chg="addSp delSp modSp add mod">
        <pc:chgData name="Mary Rabbitte" userId="9a0da854-593a-4c96-b299-02397c1d9d75" providerId="ADAL" clId="{1EBBA1F6-29CF-4257-8626-D083A731633E}" dt="2025-11-18T09:53:18.727" v="3560" actId="1076"/>
        <pc:sldMkLst>
          <pc:docMk/>
          <pc:sldMk cId="282012482" sldId="944"/>
        </pc:sldMkLst>
        <pc:spChg chg="add mod">
          <ac:chgData name="Mary Rabbitte" userId="9a0da854-593a-4c96-b299-02397c1d9d75" providerId="ADAL" clId="{1EBBA1F6-29CF-4257-8626-D083A731633E}" dt="2025-11-18T09:44:21.900" v="3120" actId="1076"/>
          <ac:spMkLst>
            <pc:docMk/>
            <pc:sldMk cId="282012482" sldId="944"/>
            <ac:spMk id="2" creationId="{E59A6375-CCFF-15B5-6DE7-D4AC63B6C325}"/>
          </ac:spMkLst>
        </pc:spChg>
        <pc:spChg chg="del mod">
          <ac:chgData name="Mary Rabbitte" userId="9a0da854-593a-4c96-b299-02397c1d9d75" providerId="ADAL" clId="{1EBBA1F6-29CF-4257-8626-D083A731633E}" dt="2025-11-18T09:45:05.497" v="3123" actId="478"/>
          <ac:spMkLst>
            <pc:docMk/>
            <pc:sldMk cId="282012482" sldId="944"/>
            <ac:spMk id="8" creationId="{C0A1402D-0C43-8E9B-7200-369C1683CD7F}"/>
          </ac:spMkLst>
        </pc:spChg>
        <pc:spChg chg="del mod">
          <ac:chgData name="Mary Rabbitte" userId="9a0da854-593a-4c96-b299-02397c1d9d75" providerId="ADAL" clId="{1EBBA1F6-29CF-4257-8626-D083A731633E}" dt="2025-11-18T09:50:32.453" v="3425" actId="478"/>
          <ac:spMkLst>
            <pc:docMk/>
            <pc:sldMk cId="282012482" sldId="944"/>
            <ac:spMk id="10" creationId="{26268638-0AD1-9C8D-ED52-5856BA0D8298}"/>
          </ac:spMkLst>
        </pc:spChg>
        <pc:spChg chg="mod">
          <ac:chgData name="Mary Rabbitte" userId="9a0da854-593a-4c96-b299-02397c1d9d75" providerId="ADAL" clId="{1EBBA1F6-29CF-4257-8626-D083A731633E}" dt="2025-11-18T09:53:18.727" v="3560" actId="1076"/>
          <ac:spMkLst>
            <pc:docMk/>
            <pc:sldMk cId="282012482" sldId="944"/>
            <ac:spMk id="11" creationId="{FB0338AE-3777-1D66-80D0-627F680EB25A}"/>
          </ac:spMkLst>
        </pc:spChg>
        <pc:spChg chg="del mod">
          <ac:chgData name="Mary Rabbitte" userId="9a0da854-593a-4c96-b299-02397c1d9d75" providerId="ADAL" clId="{1EBBA1F6-29CF-4257-8626-D083A731633E}" dt="2025-11-18T09:46:23.743" v="3147" actId="478"/>
          <ac:spMkLst>
            <pc:docMk/>
            <pc:sldMk cId="282012482" sldId="944"/>
            <ac:spMk id="12" creationId="{577EA716-AD89-3FA2-63B4-B93BD61582EB}"/>
          </ac:spMkLst>
        </pc:spChg>
        <pc:picChg chg="mod">
          <ac:chgData name="Mary Rabbitte" userId="9a0da854-593a-4c96-b299-02397c1d9d75" providerId="ADAL" clId="{1EBBA1F6-29CF-4257-8626-D083A731633E}" dt="2025-11-18T09:51:10.426" v="3436" actId="1076"/>
          <ac:picMkLst>
            <pc:docMk/>
            <pc:sldMk cId="282012482" sldId="944"/>
            <ac:picMk id="4" creationId="{86C486AA-0A64-D60B-B008-FCF748344B98}"/>
          </ac:picMkLst>
        </pc:picChg>
        <pc:picChg chg="mod modCrop">
          <ac:chgData name="Mary Rabbitte" userId="9a0da854-593a-4c96-b299-02397c1d9d75" providerId="ADAL" clId="{1EBBA1F6-29CF-4257-8626-D083A731633E}" dt="2025-11-18T09:51:36.961" v="3440" actId="732"/>
          <ac:picMkLst>
            <pc:docMk/>
            <pc:sldMk cId="282012482" sldId="944"/>
            <ac:picMk id="6" creationId="{4BE30090-C165-2BC2-175A-49D1FA7AA291}"/>
          </ac:picMkLst>
        </pc:picChg>
        <pc:picChg chg="mod">
          <ac:chgData name="Mary Rabbitte" userId="9a0da854-593a-4c96-b299-02397c1d9d75" providerId="ADAL" clId="{1EBBA1F6-29CF-4257-8626-D083A731633E}" dt="2025-11-18T09:51:16.958" v="3439" actId="1076"/>
          <ac:picMkLst>
            <pc:docMk/>
            <pc:sldMk cId="282012482" sldId="944"/>
            <ac:picMk id="9" creationId="{1E60602A-198B-EC10-E95D-F624D291D2B8}"/>
          </ac:picMkLst>
        </pc:picChg>
        <pc:picChg chg="del">
          <ac:chgData name="Mary Rabbitte" userId="9a0da854-593a-4c96-b299-02397c1d9d75" providerId="ADAL" clId="{1EBBA1F6-29CF-4257-8626-D083A731633E}" dt="2025-11-18T09:45:43.086" v="3136" actId="21"/>
          <ac:picMkLst>
            <pc:docMk/>
            <pc:sldMk cId="282012482" sldId="944"/>
            <ac:picMk id="13" creationId="{7F7A305E-F456-A649-CA53-166224D0F646}"/>
          </ac:picMkLst>
        </pc:picChg>
      </pc:sldChg>
      <pc:sldChg chg="modSp mod ord">
        <pc:chgData name="Mary Rabbitte" userId="9a0da854-593a-4c96-b299-02397c1d9d75" providerId="ADAL" clId="{1EBBA1F6-29CF-4257-8626-D083A731633E}" dt="2025-11-10T09:19:07.719" v="451" actId="1076"/>
        <pc:sldMkLst>
          <pc:docMk/>
          <pc:sldMk cId="332057566" sldId="949"/>
        </pc:sldMkLst>
        <pc:spChg chg="mod">
          <ac:chgData name="Mary Rabbitte" userId="9a0da854-593a-4c96-b299-02397c1d9d75" providerId="ADAL" clId="{1EBBA1F6-29CF-4257-8626-D083A731633E}" dt="2025-11-10T09:19:07.719" v="451" actId="1076"/>
          <ac:spMkLst>
            <pc:docMk/>
            <pc:sldMk cId="332057566" sldId="949"/>
            <ac:spMk id="19" creationId="{E29FB5A3-51FE-F2B1-B8D5-07376A60FD9D}"/>
          </ac:spMkLst>
        </pc:spChg>
      </pc:sldChg>
      <pc:sldChg chg="addSp modSp mod">
        <pc:chgData name="Mary Rabbitte" userId="9a0da854-593a-4c96-b299-02397c1d9d75" providerId="ADAL" clId="{1EBBA1F6-29CF-4257-8626-D083A731633E}" dt="2025-11-18T10:04:39.544" v="3986" actId="20577"/>
        <pc:sldMkLst>
          <pc:docMk/>
          <pc:sldMk cId="594232982" sldId="952"/>
        </pc:sldMkLst>
        <pc:spChg chg="mod">
          <ac:chgData name="Mary Rabbitte" userId="9a0da854-593a-4c96-b299-02397c1d9d75" providerId="ADAL" clId="{1EBBA1F6-29CF-4257-8626-D083A731633E}" dt="2025-11-18T10:04:39.544" v="3986" actId="20577"/>
          <ac:spMkLst>
            <pc:docMk/>
            <pc:sldMk cId="594232982" sldId="952"/>
            <ac:spMk id="2" creationId="{8CE4FDAF-1278-1484-1427-85C8F64814ED}"/>
          </ac:spMkLst>
        </pc:spChg>
        <pc:spChg chg="mod">
          <ac:chgData name="Mary Rabbitte" userId="9a0da854-593a-4c96-b299-02397c1d9d75" providerId="ADAL" clId="{1EBBA1F6-29CF-4257-8626-D083A731633E}" dt="2025-11-18T10:04:26.992" v="3985" actId="20577"/>
          <ac:spMkLst>
            <pc:docMk/>
            <pc:sldMk cId="594232982" sldId="952"/>
            <ac:spMk id="3" creationId="{5131CAB2-5AB0-549F-9764-23E8165A33E4}"/>
          </ac:spMkLst>
        </pc:spChg>
        <pc:picChg chg="add mod">
          <ac:chgData name="Mary Rabbitte" userId="9a0da854-593a-4c96-b299-02397c1d9d75" providerId="ADAL" clId="{1EBBA1F6-29CF-4257-8626-D083A731633E}" dt="2025-11-18T10:04:24.616" v="3984" actId="14100"/>
          <ac:picMkLst>
            <pc:docMk/>
            <pc:sldMk cId="594232982" sldId="952"/>
            <ac:picMk id="5" creationId="{C1D6C5B1-CC28-D04C-38F4-70B44AE1D844}"/>
          </ac:picMkLst>
        </pc:picChg>
      </pc:sldChg>
      <pc:sldChg chg="ord">
        <pc:chgData name="Mary Rabbitte" userId="9a0da854-593a-4c96-b299-02397c1d9d75" providerId="ADAL" clId="{1EBBA1F6-29CF-4257-8626-D083A731633E}" dt="2025-11-10T09:18:27.754" v="391" actId="20578"/>
        <pc:sldMkLst>
          <pc:docMk/>
          <pc:sldMk cId="1573337849" sldId="1028"/>
        </pc:sldMkLst>
      </pc:sldChg>
      <pc:sldChg chg="addSp delSp modSp add mod">
        <pc:chgData name="Mary Rabbitte" userId="9a0da854-593a-4c96-b299-02397c1d9d75" providerId="ADAL" clId="{1EBBA1F6-29CF-4257-8626-D083A731633E}" dt="2025-11-18T09:35:04.241" v="2897" actId="1076"/>
        <pc:sldMkLst>
          <pc:docMk/>
          <pc:sldMk cId="4280468088" sldId="1031"/>
        </pc:sldMkLst>
        <pc:spChg chg="mod">
          <ac:chgData name="Mary Rabbitte" userId="9a0da854-593a-4c96-b299-02397c1d9d75" providerId="ADAL" clId="{1EBBA1F6-29CF-4257-8626-D083A731633E}" dt="2025-11-10T09:30:59.742" v="903" actId="1076"/>
          <ac:spMkLst>
            <pc:docMk/>
            <pc:sldMk cId="4280468088" sldId="1031"/>
            <ac:spMk id="2" creationId="{2BEB123D-1421-57A8-4E8D-86090142E606}"/>
          </ac:spMkLst>
        </pc:spChg>
        <pc:spChg chg="add del mod">
          <ac:chgData name="Mary Rabbitte" userId="9a0da854-593a-4c96-b299-02397c1d9d75" providerId="ADAL" clId="{1EBBA1F6-29CF-4257-8626-D083A731633E}" dt="2025-11-17T12:22:31.024" v="2027" actId="478"/>
          <ac:spMkLst>
            <pc:docMk/>
            <pc:sldMk cId="4280468088" sldId="1031"/>
            <ac:spMk id="3" creationId="{E79C709C-825D-4238-0ADF-251CC0917ECE}"/>
          </ac:spMkLst>
        </pc:spChg>
        <pc:spChg chg="add mod">
          <ac:chgData name="Mary Rabbitte" userId="9a0da854-593a-4c96-b299-02397c1d9d75" providerId="ADAL" clId="{1EBBA1F6-29CF-4257-8626-D083A731633E}" dt="2025-11-18T09:34:41.065" v="2893" actId="1076"/>
          <ac:spMkLst>
            <pc:docMk/>
            <pc:sldMk cId="4280468088" sldId="1031"/>
            <ac:spMk id="5" creationId="{994ACBA6-41A4-C877-537E-DD88FD865359}"/>
          </ac:spMkLst>
        </pc:spChg>
        <pc:spChg chg="add mod">
          <ac:chgData name="Mary Rabbitte" userId="9a0da854-593a-4c96-b299-02397c1d9d75" providerId="ADAL" clId="{1EBBA1F6-29CF-4257-8626-D083A731633E}" dt="2025-11-17T12:05:01.397" v="1839"/>
          <ac:spMkLst>
            <pc:docMk/>
            <pc:sldMk cId="4280468088" sldId="1031"/>
            <ac:spMk id="6" creationId="{EBD2FF76-2AD0-13B0-13E8-EBA3AFE63662}"/>
          </ac:spMkLst>
        </pc:spChg>
        <pc:spChg chg="add del mod">
          <ac:chgData name="Mary Rabbitte" userId="9a0da854-593a-4c96-b299-02397c1d9d75" providerId="ADAL" clId="{1EBBA1F6-29CF-4257-8626-D083A731633E}" dt="2025-11-17T12:06:11.943" v="1847" actId="478"/>
          <ac:spMkLst>
            <pc:docMk/>
            <pc:sldMk cId="4280468088" sldId="1031"/>
            <ac:spMk id="10" creationId="{105F8411-D30A-4C36-29F6-50624714ADD4}"/>
          </ac:spMkLst>
        </pc:spChg>
        <pc:spChg chg="add mod">
          <ac:chgData name="Mary Rabbitte" userId="9a0da854-593a-4c96-b299-02397c1d9d75" providerId="ADAL" clId="{1EBBA1F6-29CF-4257-8626-D083A731633E}" dt="2025-11-18T09:35:01.691" v="2896" actId="14100"/>
          <ac:spMkLst>
            <pc:docMk/>
            <pc:sldMk cId="4280468088" sldId="1031"/>
            <ac:spMk id="12" creationId="{C04B166B-6BF1-151D-0366-ADE5878F644B}"/>
          </ac:spMkLst>
        </pc:spChg>
        <pc:spChg chg="add del mod">
          <ac:chgData name="Mary Rabbitte" userId="9a0da854-593a-4c96-b299-02397c1d9d75" providerId="ADAL" clId="{1EBBA1F6-29CF-4257-8626-D083A731633E}" dt="2025-11-18T09:33:37.758" v="2886" actId="478"/>
          <ac:spMkLst>
            <pc:docMk/>
            <pc:sldMk cId="4280468088" sldId="1031"/>
            <ac:spMk id="17" creationId="{B986EB90-D98E-2AB5-20D0-8B993237D07B}"/>
          </ac:spMkLst>
        </pc:spChg>
        <pc:spChg chg="add del mod">
          <ac:chgData name="Mary Rabbitte" userId="9a0da854-593a-4c96-b299-02397c1d9d75" providerId="ADAL" clId="{1EBBA1F6-29CF-4257-8626-D083A731633E}" dt="2025-11-17T12:26:19.979" v="2095" actId="478"/>
          <ac:spMkLst>
            <pc:docMk/>
            <pc:sldMk cId="4280468088" sldId="1031"/>
            <ac:spMk id="19" creationId="{19F58E63-E757-66D0-CDAC-736DB420DE15}"/>
          </ac:spMkLst>
        </pc:spChg>
        <pc:picChg chg="del">
          <ac:chgData name="Mary Rabbitte" userId="9a0da854-593a-4c96-b299-02397c1d9d75" providerId="ADAL" clId="{1EBBA1F6-29CF-4257-8626-D083A731633E}" dt="2025-11-17T12:05:00.807" v="1838" actId="478"/>
          <ac:picMkLst>
            <pc:docMk/>
            <pc:sldMk cId="4280468088" sldId="1031"/>
            <ac:picMk id="4" creationId="{B1A6E780-8381-F3CF-2928-37799BC87F95}"/>
          </ac:picMkLst>
        </pc:picChg>
        <pc:picChg chg="add del">
          <ac:chgData name="Mary Rabbitte" userId="9a0da854-593a-4c96-b299-02397c1d9d75" providerId="ADAL" clId="{1EBBA1F6-29CF-4257-8626-D083A731633E}" dt="2025-11-17T12:05:13.564" v="1841" actId="478"/>
          <ac:picMkLst>
            <pc:docMk/>
            <pc:sldMk cId="4280468088" sldId="1031"/>
            <ac:picMk id="7" creationId="{F78B1408-B020-B9BB-A0FF-2FE44E16A8AB}"/>
          </ac:picMkLst>
        </pc:picChg>
        <pc:picChg chg="add del">
          <ac:chgData name="Mary Rabbitte" userId="9a0da854-593a-4c96-b299-02397c1d9d75" providerId="ADAL" clId="{1EBBA1F6-29CF-4257-8626-D083A731633E}" dt="2025-11-17T12:05:42.933" v="1843" actId="478"/>
          <ac:picMkLst>
            <pc:docMk/>
            <pc:sldMk cId="4280468088" sldId="1031"/>
            <ac:picMk id="8" creationId="{4F63FB29-5419-9B9D-A383-D627356A8D43}"/>
          </ac:picMkLst>
        </pc:picChg>
        <pc:picChg chg="add del">
          <ac:chgData name="Mary Rabbitte" userId="9a0da854-593a-4c96-b299-02397c1d9d75" providerId="ADAL" clId="{1EBBA1F6-29CF-4257-8626-D083A731633E}" dt="2025-11-17T12:05:46.930" v="1845" actId="478"/>
          <ac:picMkLst>
            <pc:docMk/>
            <pc:sldMk cId="4280468088" sldId="1031"/>
            <ac:picMk id="9" creationId="{11FBC2A8-D36C-CB25-6991-71F70D719E20}"/>
          </ac:picMkLst>
        </pc:picChg>
        <pc:picChg chg="add mod">
          <ac:chgData name="Mary Rabbitte" userId="9a0da854-593a-4c96-b299-02397c1d9d75" providerId="ADAL" clId="{1EBBA1F6-29CF-4257-8626-D083A731633E}" dt="2025-11-18T09:35:04.241" v="2897" actId="1076"/>
          <ac:picMkLst>
            <pc:docMk/>
            <pc:sldMk cId="4280468088" sldId="1031"/>
            <ac:picMk id="15" creationId="{A18C5056-A98D-B96D-F922-D7E6EEFC35F1}"/>
          </ac:picMkLst>
        </pc:picChg>
        <pc:picChg chg="add del mod">
          <ac:chgData name="Mary Rabbitte" userId="9a0da854-593a-4c96-b299-02397c1d9d75" providerId="ADAL" clId="{1EBBA1F6-29CF-4257-8626-D083A731633E}" dt="2025-11-17T12:26:15.881" v="2094" actId="478"/>
          <ac:picMkLst>
            <pc:docMk/>
            <pc:sldMk cId="4280468088" sldId="1031"/>
            <ac:picMk id="16" creationId="{587DDFB9-4341-8E82-95AF-FF0AF7011B74}"/>
          </ac:picMkLst>
        </pc:picChg>
        <pc:picChg chg="del mod">
          <ac:chgData name="Mary Rabbitte" userId="9a0da854-593a-4c96-b299-02397c1d9d75" providerId="ADAL" clId="{1EBBA1F6-29CF-4257-8626-D083A731633E}" dt="2025-11-17T12:22:59.080" v="2033" actId="478"/>
          <ac:picMkLst>
            <pc:docMk/>
            <pc:sldMk cId="4280468088" sldId="1031"/>
            <ac:picMk id="2054" creationId="{6298D818-8A23-8443-8785-85C313F7B21D}"/>
          </ac:picMkLst>
        </pc:picChg>
      </pc:sldChg>
      <pc:sldChg chg="del">
        <pc:chgData name="Mary Rabbitte" userId="9a0da854-593a-4c96-b299-02397c1d9d75" providerId="ADAL" clId="{1EBBA1F6-29CF-4257-8626-D083A731633E}" dt="2025-11-17T12:23:47.992" v="2054" actId="47"/>
        <pc:sldMkLst>
          <pc:docMk/>
          <pc:sldMk cId="872020545" sldId="1032"/>
        </pc:sldMkLst>
      </pc:sldChg>
      <pc:sldChg chg="del">
        <pc:chgData name="Mary Rabbitte" userId="9a0da854-593a-4c96-b299-02397c1d9d75" providerId="ADAL" clId="{1EBBA1F6-29CF-4257-8626-D083A731633E}" dt="2025-11-17T12:40:07.352" v="2879" actId="47"/>
        <pc:sldMkLst>
          <pc:docMk/>
          <pc:sldMk cId="2012432292" sldId="1033"/>
        </pc:sldMkLst>
      </pc:sldChg>
      <pc:sldChg chg="addSp delSp modSp add mod">
        <pc:chgData name="Mary Rabbitte" userId="9a0da854-593a-4c96-b299-02397c1d9d75" providerId="ADAL" clId="{1EBBA1F6-29CF-4257-8626-D083A731633E}" dt="2025-11-18T10:03:21.075" v="3972" actId="1076"/>
        <pc:sldMkLst>
          <pc:docMk/>
          <pc:sldMk cId="3655543085" sldId="1034"/>
        </pc:sldMkLst>
        <pc:spChg chg="mod">
          <ac:chgData name="Mary Rabbitte" userId="9a0da854-593a-4c96-b299-02397c1d9d75" providerId="ADAL" clId="{1EBBA1F6-29CF-4257-8626-D083A731633E}" dt="2025-11-18T10:03:00.895" v="3958" actId="1076"/>
          <ac:spMkLst>
            <pc:docMk/>
            <pc:sldMk cId="3655543085" sldId="1034"/>
            <ac:spMk id="2" creationId="{6BE2BE89-3FF0-D7FF-7620-4CFCBD73A7DE}"/>
          </ac:spMkLst>
        </pc:spChg>
        <pc:spChg chg="add mod">
          <ac:chgData name="Mary Rabbitte" userId="9a0da854-593a-4c96-b299-02397c1d9d75" providerId="ADAL" clId="{1EBBA1F6-29CF-4257-8626-D083A731633E}" dt="2025-11-18T10:03:18.975" v="3971" actId="1076"/>
          <ac:spMkLst>
            <pc:docMk/>
            <pc:sldMk cId="3655543085" sldId="1034"/>
            <ac:spMk id="7" creationId="{43D00BF9-81AF-683F-B42E-F8CF96857A74}"/>
          </ac:spMkLst>
        </pc:spChg>
        <pc:spChg chg="mod">
          <ac:chgData name="Mary Rabbitte" userId="9a0da854-593a-4c96-b299-02397c1d9d75" providerId="ADAL" clId="{1EBBA1F6-29CF-4257-8626-D083A731633E}" dt="2025-11-18T10:03:04.397" v="3959" actId="20577"/>
          <ac:spMkLst>
            <pc:docMk/>
            <pc:sldMk cId="3655543085" sldId="1034"/>
            <ac:spMk id="8" creationId="{C39EA65D-F2DB-6E52-EEED-833FF352C471}"/>
          </ac:spMkLst>
        </pc:spChg>
        <pc:picChg chg="add del mod">
          <ac:chgData name="Mary Rabbitte" userId="9a0da854-593a-4c96-b299-02397c1d9d75" providerId="ADAL" clId="{1EBBA1F6-29CF-4257-8626-D083A731633E}" dt="2025-11-18T10:02:15.816" v="3947" actId="478"/>
          <ac:picMkLst>
            <pc:docMk/>
            <pc:sldMk cId="3655543085" sldId="1034"/>
            <ac:picMk id="4" creationId="{6E0652C8-26B8-41C9-FF87-818EF03C8935}"/>
          </ac:picMkLst>
        </pc:picChg>
        <pc:picChg chg="add mod">
          <ac:chgData name="Mary Rabbitte" userId="9a0da854-593a-4c96-b299-02397c1d9d75" providerId="ADAL" clId="{1EBBA1F6-29CF-4257-8626-D083A731633E}" dt="2025-11-18T10:03:21.075" v="3972" actId="1076"/>
          <ac:picMkLst>
            <pc:docMk/>
            <pc:sldMk cId="3655543085" sldId="1034"/>
            <ac:picMk id="6" creationId="{D58A030A-BF11-F003-F883-E786B97C9375}"/>
          </ac:picMkLst>
        </pc:picChg>
        <pc:picChg chg="del">
          <ac:chgData name="Mary Rabbitte" userId="9a0da854-593a-4c96-b299-02397c1d9d75" providerId="ADAL" clId="{1EBBA1F6-29CF-4257-8626-D083A731633E}" dt="2025-11-17T12:38:21.186" v="2638" actId="478"/>
          <ac:picMkLst>
            <pc:docMk/>
            <pc:sldMk cId="3655543085" sldId="1034"/>
            <ac:picMk id="13" creationId="{3C4CD2BC-225C-DA7E-7583-D19C53932139}"/>
          </ac:picMkLst>
        </pc:picChg>
      </pc:sldChg>
      <pc:sldChg chg="addSp delSp modSp mod">
        <pc:chgData name="Mary Rabbitte" userId="9a0da854-593a-4c96-b299-02397c1d9d75" providerId="ADAL" clId="{1EBBA1F6-29CF-4257-8626-D083A731633E}" dt="2025-11-18T09:59:26.031" v="3819" actId="6549"/>
        <pc:sldMkLst>
          <pc:docMk/>
          <pc:sldMk cId="3555399081" sldId="1036"/>
        </pc:sldMkLst>
        <pc:spChg chg="mod">
          <ac:chgData name="Mary Rabbitte" userId="9a0da854-593a-4c96-b299-02397c1d9d75" providerId="ADAL" clId="{1EBBA1F6-29CF-4257-8626-D083A731633E}" dt="2025-11-18T09:59:26.031" v="3819" actId="6549"/>
          <ac:spMkLst>
            <pc:docMk/>
            <pc:sldMk cId="3555399081" sldId="1036"/>
            <ac:spMk id="2" creationId="{5746AF8D-B5E1-B8BF-18DA-A5FCA1941E75}"/>
          </ac:spMkLst>
        </pc:spChg>
        <pc:spChg chg="add mod">
          <ac:chgData name="Mary Rabbitte" userId="9a0da854-593a-4c96-b299-02397c1d9d75" providerId="ADAL" clId="{1EBBA1F6-29CF-4257-8626-D083A731633E}" dt="2025-11-18T09:56:04.147" v="3565"/>
          <ac:spMkLst>
            <pc:docMk/>
            <pc:sldMk cId="3555399081" sldId="1036"/>
            <ac:spMk id="3" creationId="{FF31AB54-E308-8E82-D60B-4D23DF52F19E}"/>
          </ac:spMkLst>
        </pc:spChg>
        <pc:spChg chg="add del mod">
          <ac:chgData name="Mary Rabbitte" userId="9a0da854-593a-4c96-b299-02397c1d9d75" providerId="ADAL" clId="{1EBBA1F6-29CF-4257-8626-D083A731633E}" dt="2025-11-18T09:55:57.612" v="3564" actId="478"/>
          <ac:spMkLst>
            <pc:docMk/>
            <pc:sldMk cId="3555399081" sldId="1036"/>
            <ac:spMk id="6" creationId="{E7FC6029-FE6A-EF87-913C-F97247DF214E}"/>
          </ac:spMkLst>
        </pc:spChg>
        <pc:picChg chg="mod">
          <ac:chgData name="Mary Rabbitte" userId="9a0da854-593a-4c96-b299-02397c1d9d75" providerId="ADAL" clId="{1EBBA1F6-29CF-4257-8626-D083A731633E}" dt="2025-11-18T09:57:55.677" v="3747" actId="14100"/>
          <ac:picMkLst>
            <pc:docMk/>
            <pc:sldMk cId="3555399081" sldId="1036"/>
            <ac:picMk id="4" creationId="{CB95F7A6-D5A7-DE49-2F38-156747A5DCE4}"/>
          </ac:picMkLst>
        </pc:picChg>
      </pc:sldChg>
    </pc:docChg>
  </pc:docChgLst>
  <pc:docChgLst>
    <pc:chgData name="Busra Ertugrul" userId="1fb76568-f229-4d6d-9a74-e503d3d6cf6e" providerId="ADAL" clId="{DA58C022-7D9B-467B-B320-E3964657DFB4}"/>
    <pc:docChg chg="modSld">
      <pc:chgData name="Busra Ertugrul" userId="1fb76568-f229-4d6d-9a74-e503d3d6cf6e" providerId="ADAL" clId="{DA58C022-7D9B-467B-B320-E3964657DFB4}" dt="2025-11-18T20:16:05.213" v="9" actId="20577"/>
      <pc:docMkLst>
        <pc:docMk/>
      </pc:docMkLst>
      <pc:sldChg chg="modSp mod">
        <pc:chgData name="Busra Ertugrul" userId="1fb76568-f229-4d6d-9a74-e503d3d6cf6e" providerId="ADAL" clId="{DA58C022-7D9B-467B-B320-E3964657DFB4}" dt="2025-11-18T20:16:05.213" v="9" actId="20577"/>
        <pc:sldMkLst>
          <pc:docMk/>
          <pc:sldMk cId="282012482" sldId="944"/>
        </pc:sldMkLst>
        <pc:spChg chg="mod">
          <ac:chgData name="Busra Ertugrul" userId="1fb76568-f229-4d6d-9a74-e503d3d6cf6e" providerId="ADAL" clId="{DA58C022-7D9B-467B-B320-E3964657DFB4}" dt="2025-11-18T20:16:05.213" v="9" actId="20577"/>
          <ac:spMkLst>
            <pc:docMk/>
            <pc:sldMk cId="282012482" sldId="944"/>
            <ac:spMk id="11" creationId="{FB0338AE-3777-1D66-80D0-627F680EB25A}"/>
          </ac:spMkLst>
        </pc:spChg>
      </pc:sldChg>
      <pc:sldChg chg="modSp mod">
        <pc:chgData name="Busra Ertugrul" userId="1fb76568-f229-4d6d-9a74-e503d3d6cf6e" providerId="ADAL" clId="{DA58C022-7D9B-467B-B320-E3964657DFB4}" dt="2025-11-18T19:58:38.483" v="2" actId="1076"/>
        <pc:sldMkLst>
          <pc:docMk/>
          <pc:sldMk cId="3655543085" sldId="1034"/>
        </pc:sldMkLst>
        <pc:spChg chg="mod">
          <ac:chgData name="Busra Ertugrul" userId="1fb76568-f229-4d6d-9a74-e503d3d6cf6e" providerId="ADAL" clId="{DA58C022-7D9B-467B-B320-E3964657DFB4}" dt="2025-11-18T19:58:38.483" v="2" actId="1076"/>
          <ac:spMkLst>
            <pc:docMk/>
            <pc:sldMk cId="3655543085" sldId="1034"/>
            <ac:spMk id="2" creationId="{6BE2BE89-3FF0-D7FF-7620-4CFCBD73A7DE}"/>
          </ac:spMkLst>
        </pc:spChg>
        <pc:spChg chg="mod">
          <ac:chgData name="Busra Ertugrul" userId="1fb76568-f229-4d6d-9a74-e503d3d6cf6e" providerId="ADAL" clId="{DA58C022-7D9B-467B-B320-E3964657DFB4}" dt="2025-11-18T19:58:31.548" v="0" actId="1076"/>
          <ac:spMkLst>
            <pc:docMk/>
            <pc:sldMk cId="3655543085" sldId="1034"/>
            <ac:spMk id="7" creationId="{43D00BF9-81AF-683F-B42E-F8CF96857A74}"/>
          </ac:spMkLst>
        </pc:spChg>
        <pc:picChg chg="mod">
          <ac:chgData name="Busra Ertugrul" userId="1fb76568-f229-4d6d-9a74-e503d3d6cf6e" providerId="ADAL" clId="{DA58C022-7D9B-467B-B320-E3964657DFB4}" dt="2025-11-18T19:58:34.271" v="1" actId="1076"/>
          <ac:picMkLst>
            <pc:docMk/>
            <pc:sldMk cId="3655543085" sldId="1034"/>
            <ac:picMk id="6" creationId="{D58A030A-BF11-F003-F883-E786B97C9375}"/>
          </ac:picMkLst>
        </pc:picChg>
      </pc:sldChg>
    </pc:docChg>
  </pc:docChgLst>
  <pc:docChgLst>
    <pc:chgData name="Jane Clare" userId="83677db9-9f7d-4aa0-b3cd-cd09f4d13a24" providerId="ADAL" clId="{50B1FC40-6E18-4341-972E-35B5B1D35069}"/>
    <pc:docChg chg="custSel addSld modSld">
      <pc:chgData name="Jane Clare" userId="83677db9-9f7d-4aa0-b3cd-cd09f4d13a24" providerId="ADAL" clId="{50B1FC40-6E18-4341-972E-35B5B1D35069}" dt="2025-11-14T12:26:16.276" v="562" actId="1076"/>
      <pc:docMkLst>
        <pc:docMk/>
      </pc:docMkLst>
      <pc:sldChg chg="addSp delSp modSp mod">
        <pc:chgData name="Jane Clare" userId="83677db9-9f7d-4aa0-b3cd-cd09f4d13a24" providerId="ADAL" clId="{50B1FC40-6E18-4341-972E-35B5B1D35069}" dt="2025-11-13T12:01:20.375" v="147" actId="20577"/>
        <pc:sldMkLst>
          <pc:docMk/>
          <pc:sldMk cId="3790152392" sldId="709"/>
        </pc:sldMkLst>
        <pc:spChg chg="mod">
          <ac:chgData name="Jane Clare" userId="83677db9-9f7d-4aa0-b3cd-cd09f4d13a24" providerId="ADAL" clId="{50B1FC40-6E18-4341-972E-35B5B1D35069}" dt="2025-11-13T11:57:20.735" v="1" actId="20577"/>
          <ac:spMkLst>
            <pc:docMk/>
            <pc:sldMk cId="3790152392" sldId="709"/>
            <ac:spMk id="5" creationId="{105F8411-D30A-4C36-29F6-50624714ADD4}"/>
          </ac:spMkLst>
        </pc:spChg>
        <pc:spChg chg="add mod">
          <ac:chgData name="Jane Clare" userId="83677db9-9f7d-4aa0-b3cd-cd09f4d13a24" providerId="ADAL" clId="{50B1FC40-6E18-4341-972E-35B5B1D35069}" dt="2025-11-13T12:00:43.250" v="100" actId="20577"/>
          <ac:spMkLst>
            <pc:docMk/>
            <pc:sldMk cId="3790152392" sldId="709"/>
            <ac:spMk id="9" creationId="{CC6D68B5-2694-B66A-7098-FC9F925B5EDF}"/>
          </ac:spMkLst>
        </pc:spChg>
        <pc:spChg chg="add mod">
          <ac:chgData name="Jane Clare" userId="83677db9-9f7d-4aa0-b3cd-cd09f4d13a24" providerId="ADAL" clId="{50B1FC40-6E18-4341-972E-35B5B1D35069}" dt="2025-11-13T12:01:13.062" v="146" actId="2711"/>
          <ac:spMkLst>
            <pc:docMk/>
            <pc:sldMk cId="3790152392" sldId="709"/>
            <ac:spMk id="14" creationId="{937CC770-0D26-1F88-50E4-993C318B4492}"/>
          </ac:spMkLst>
        </pc:spChg>
        <pc:picChg chg="mod">
          <ac:chgData name="Jane Clare" userId="83677db9-9f7d-4aa0-b3cd-cd09f4d13a24" providerId="ADAL" clId="{50B1FC40-6E18-4341-972E-35B5B1D35069}" dt="2025-11-13T11:57:42.247" v="4" actId="1076"/>
          <ac:picMkLst>
            <pc:docMk/>
            <pc:sldMk cId="3790152392" sldId="709"/>
            <ac:picMk id="6" creationId="{9590BA94-1B65-5872-BE98-E61D11A3714F}"/>
          </ac:picMkLst>
        </pc:picChg>
        <pc:picChg chg="add mod">
          <ac:chgData name="Jane Clare" userId="83677db9-9f7d-4aa0-b3cd-cd09f4d13a24" providerId="ADAL" clId="{50B1FC40-6E18-4341-972E-35B5B1D35069}" dt="2025-11-13T11:57:40.214" v="3" actId="1076"/>
          <ac:picMkLst>
            <pc:docMk/>
            <pc:sldMk cId="3790152392" sldId="709"/>
            <ac:picMk id="1026" creationId="{B2FA657D-32EE-83C1-1EBD-2C32EDE03DD9}"/>
          </ac:picMkLst>
        </pc:picChg>
        <pc:picChg chg="add mod">
          <ac:chgData name="Jane Clare" userId="83677db9-9f7d-4aa0-b3cd-cd09f4d13a24" providerId="ADAL" clId="{50B1FC40-6E18-4341-972E-35B5B1D35069}" dt="2025-11-13T11:59:51.873" v="72" actId="14100"/>
          <ac:picMkLst>
            <pc:docMk/>
            <pc:sldMk cId="3790152392" sldId="709"/>
            <ac:picMk id="1029" creationId="{5A336AE3-3C15-AF8C-9823-AB8E519DB266}"/>
          </ac:picMkLst>
        </pc:picChg>
      </pc:sldChg>
      <pc:sldChg chg="delSp modSp mod">
        <pc:chgData name="Jane Clare" userId="83677db9-9f7d-4aa0-b3cd-cd09f4d13a24" providerId="ADAL" clId="{50B1FC40-6E18-4341-972E-35B5B1D35069}" dt="2025-11-14T12:26:16.276" v="562" actId="1076"/>
        <pc:sldMkLst>
          <pc:docMk/>
          <pc:sldMk cId="4099015849" sldId="941"/>
        </pc:sldMkLst>
        <pc:spChg chg="mod">
          <ac:chgData name="Jane Clare" userId="83677db9-9f7d-4aa0-b3cd-cd09f4d13a24" providerId="ADAL" clId="{50B1FC40-6E18-4341-972E-35B5B1D35069}" dt="2025-11-13T12:14:33.535" v="507" actId="20577"/>
          <ac:spMkLst>
            <pc:docMk/>
            <pc:sldMk cId="4099015849" sldId="941"/>
            <ac:spMk id="9" creationId="{10EB98B3-68BA-6F74-A179-92F1E59500D6}"/>
          </ac:spMkLst>
        </pc:spChg>
        <pc:picChg chg="mod">
          <ac:chgData name="Jane Clare" userId="83677db9-9f7d-4aa0-b3cd-cd09f4d13a24" providerId="ADAL" clId="{50B1FC40-6E18-4341-972E-35B5B1D35069}" dt="2025-11-14T11:31:10.592" v="534" actId="1076"/>
          <ac:picMkLst>
            <pc:docMk/>
            <pc:sldMk cId="4099015849" sldId="941"/>
            <ac:picMk id="17" creationId="{CBBC3D18-5631-DF5C-93C7-845EC6C12DAD}"/>
          </ac:picMkLst>
        </pc:picChg>
        <pc:picChg chg="mod">
          <ac:chgData name="Jane Clare" userId="83677db9-9f7d-4aa0-b3cd-cd09f4d13a24" providerId="ADAL" clId="{50B1FC40-6E18-4341-972E-35B5B1D35069}" dt="2025-11-14T12:26:16.276" v="562" actId="1076"/>
          <ac:picMkLst>
            <pc:docMk/>
            <pc:sldMk cId="4099015849" sldId="941"/>
            <ac:picMk id="1026" creationId="{FCAFA574-7590-6224-7698-514AD7768BC9}"/>
          </ac:picMkLst>
        </pc:picChg>
      </pc:sldChg>
      <pc:sldChg chg="modSp mod">
        <pc:chgData name="Jane Clare" userId="83677db9-9f7d-4aa0-b3cd-cd09f4d13a24" providerId="ADAL" clId="{50B1FC40-6E18-4341-972E-35B5B1D35069}" dt="2025-11-14T11:57:52.823" v="561" actId="20577"/>
        <pc:sldMkLst>
          <pc:docMk/>
          <pc:sldMk cId="1847305818" sldId="943"/>
        </pc:sldMkLst>
        <pc:spChg chg="mod">
          <ac:chgData name="Jane Clare" userId="83677db9-9f7d-4aa0-b3cd-cd09f4d13a24" providerId="ADAL" clId="{50B1FC40-6E18-4341-972E-35B5B1D35069}" dt="2025-11-14T11:57:52.823" v="561" actId="20577"/>
          <ac:spMkLst>
            <pc:docMk/>
            <pc:sldMk cId="1847305818" sldId="943"/>
            <ac:spMk id="7" creationId="{4C47D9A7-C146-686E-D6D6-95AFE253CC8F}"/>
          </ac:spMkLst>
        </pc:spChg>
      </pc:sldChg>
      <pc:sldChg chg="mod modShow">
        <pc:chgData name="Jane Clare" userId="83677db9-9f7d-4aa0-b3cd-cd09f4d13a24" providerId="ADAL" clId="{50B1FC40-6E18-4341-972E-35B5B1D35069}" dt="2025-11-14T11:31:37.530" v="535" actId="729"/>
        <pc:sldMkLst>
          <pc:docMk/>
          <pc:sldMk cId="332057566" sldId="949"/>
        </pc:sldMkLst>
      </pc:sldChg>
      <pc:sldChg chg="mod modShow">
        <pc:chgData name="Jane Clare" userId="83677db9-9f7d-4aa0-b3cd-cd09f4d13a24" providerId="ADAL" clId="{50B1FC40-6E18-4341-972E-35B5B1D35069}" dt="2025-11-14T11:31:40.389" v="536" actId="729"/>
        <pc:sldMkLst>
          <pc:docMk/>
          <pc:sldMk cId="1573337849" sldId="1028"/>
        </pc:sldMkLst>
      </pc:sldChg>
      <pc:sldChg chg="addSp modSp mod">
        <pc:chgData name="Jane Clare" userId="83677db9-9f7d-4aa0-b3cd-cd09f4d13a24" providerId="ADAL" clId="{50B1FC40-6E18-4341-972E-35B5B1D35069}" dt="2025-11-14T11:30:59.340" v="533" actId="20577"/>
        <pc:sldMkLst>
          <pc:docMk/>
          <pc:sldMk cId="4280468088" sldId="1031"/>
        </pc:sldMkLst>
        <pc:spChg chg="mod">
          <ac:chgData name="Jane Clare" userId="83677db9-9f7d-4aa0-b3cd-cd09f4d13a24" providerId="ADAL" clId="{50B1FC40-6E18-4341-972E-35B5B1D35069}" dt="2025-11-14T11:30:59.340" v="533" actId="20577"/>
          <ac:spMkLst>
            <pc:docMk/>
            <pc:sldMk cId="4280468088" sldId="1031"/>
            <ac:spMk id="5" creationId="{994ACBA6-41A4-C877-537E-DD88FD865359}"/>
          </ac:spMkLst>
        </pc:spChg>
      </pc:sldChg>
    </pc:docChg>
  </pc:docChgLst>
  <pc:docChgLst>
    <pc:chgData name="Zoom  User" userId="ebfb36c4-a7d1-4953-b0ab-df199908c2a9" providerId="ADAL" clId="{48A03F60-F682-4B8F-AD30-991284170B46}"/>
    <pc:docChg chg="addSld modSld">
      <pc:chgData name="Zoom  User" userId="ebfb36c4-a7d1-4953-b0ab-df199908c2a9" providerId="ADAL" clId="{48A03F60-F682-4B8F-AD30-991284170B46}" dt="2025-11-17T11:20:09.193" v="4" actId="680"/>
      <pc:docMkLst>
        <pc:docMk/>
      </pc:docMkLst>
      <pc:sldChg chg="modSp mod">
        <pc:chgData name="Zoom  User" userId="ebfb36c4-a7d1-4953-b0ab-df199908c2a9" providerId="ADAL" clId="{48A03F60-F682-4B8F-AD30-991284170B46}" dt="2025-11-17T11:17:51.265" v="2" actId="13926"/>
        <pc:sldMkLst>
          <pc:docMk/>
          <pc:sldMk cId="1847305818" sldId="943"/>
        </pc:sldMkLst>
        <pc:spChg chg="mod">
          <ac:chgData name="Zoom  User" userId="ebfb36c4-a7d1-4953-b0ab-df199908c2a9" providerId="ADAL" clId="{48A03F60-F682-4B8F-AD30-991284170B46}" dt="2025-11-17T11:17:51.265" v="2" actId="13926"/>
          <ac:spMkLst>
            <pc:docMk/>
            <pc:sldMk cId="1847305818" sldId="943"/>
            <ac:spMk id="7" creationId="{4C47D9A7-C146-686E-D6D6-95AFE253CC8F}"/>
          </ac:spMkLst>
        </pc:spChg>
        <pc:picChg chg="mod">
          <ac:chgData name="Zoom  User" userId="ebfb36c4-a7d1-4953-b0ab-df199908c2a9" providerId="ADAL" clId="{48A03F60-F682-4B8F-AD30-991284170B46}" dt="2025-11-17T11:16:30.012" v="0" actId="1076"/>
          <ac:picMkLst>
            <pc:docMk/>
            <pc:sldMk cId="1847305818" sldId="943"/>
            <ac:picMk id="10" creationId="{EE6E68CB-38DC-680A-6A67-E13231931283}"/>
          </ac:picMkLst>
        </pc:picChg>
      </pc:sldChg>
      <pc:sldChg chg="modSp mod">
        <pc:chgData name="Zoom  User" userId="ebfb36c4-a7d1-4953-b0ab-df199908c2a9" providerId="ADAL" clId="{48A03F60-F682-4B8F-AD30-991284170B46}" dt="2025-11-17T11:19:31.659" v="3" actId="13926"/>
        <pc:sldMkLst>
          <pc:docMk/>
          <pc:sldMk cId="282012482" sldId="944"/>
        </pc:sldMkLst>
        <pc:spChg chg="mod">
          <ac:chgData name="Zoom  User" userId="ebfb36c4-a7d1-4953-b0ab-df199908c2a9" providerId="ADAL" clId="{48A03F60-F682-4B8F-AD30-991284170B46}" dt="2025-11-17T11:19:31.659" v="3" actId="13926"/>
          <ac:spMkLst>
            <pc:docMk/>
            <pc:sldMk cId="282012482" sldId="944"/>
            <ac:spMk id="8" creationId="{C0A1402D-0C43-8E9B-7200-369C1683CD7F}"/>
          </ac:spMkLst>
        </pc:spChg>
      </pc:sldChg>
      <pc:sldChg chg="new">
        <pc:chgData name="Zoom  User" userId="ebfb36c4-a7d1-4953-b0ab-df199908c2a9" providerId="ADAL" clId="{48A03F60-F682-4B8F-AD30-991284170B46}" dt="2025-11-17T11:20:09.193" v="4" actId="680"/>
        <pc:sldMkLst>
          <pc:docMk/>
          <pc:sldMk cId="2012432292" sldId="1033"/>
        </pc:sldMkLst>
      </pc:sldChg>
    </pc:docChg>
  </pc:docChgLst>
  <pc:docChgLst>
    <pc:chgData name="Jane Clare" userId="83677db9-9f7d-4aa0-b3cd-cd09f4d13a24" providerId="ADAL" clId="{67852294-023E-4719-8806-CA73BFD7250F}"/>
    <pc:docChg chg="modSld">
      <pc:chgData name="Jane Clare" userId="83677db9-9f7d-4aa0-b3cd-cd09f4d13a24" providerId="ADAL" clId="{67852294-023E-4719-8806-CA73BFD7250F}" dt="2025-11-17T13:01:15.916" v="16" actId="20577"/>
      <pc:docMkLst>
        <pc:docMk/>
      </pc:docMkLst>
      <pc:sldChg chg="modSp mod">
        <pc:chgData name="Jane Clare" userId="83677db9-9f7d-4aa0-b3cd-cd09f4d13a24" providerId="ADAL" clId="{67852294-023E-4719-8806-CA73BFD7250F}" dt="2025-11-17T13:01:15.916" v="16" actId="20577"/>
        <pc:sldMkLst>
          <pc:docMk/>
          <pc:sldMk cId="4280468088" sldId="1031"/>
        </pc:sldMkLst>
        <pc:spChg chg="mod">
          <ac:chgData name="Jane Clare" userId="83677db9-9f7d-4aa0-b3cd-cd09f4d13a24" providerId="ADAL" clId="{67852294-023E-4719-8806-CA73BFD7250F}" dt="2025-11-17T13:01:15.916" v="16" actId="20577"/>
          <ac:spMkLst>
            <pc:docMk/>
            <pc:sldMk cId="4280468088" sldId="1031"/>
            <ac:spMk id="12" creationId="{C04B166B-6BF1-151D-0366-ADE5878F644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9079E-A604-43EC-AD0D-6F75621880CF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1A50A-957E-4966-AE43-FB520DDAE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34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70894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A853E-C9DD-F8AB-C24C-EBB359038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3C55A4-0E16-8015-348E-B3F413C1C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553A5A-4C2B-31E7-6238-BB47705F6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95466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21/11/2025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7823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21/11/2025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89361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21/11/2025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88876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21/11/2025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85929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21/11/2025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7780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21/11/2025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11398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21/11/2025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9023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21/11/2025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39596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21/11/2025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047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21/11/2025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7578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21/11/2025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263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3983765" y="92077"/>
            <a:ext cx="7598635" cy="139270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527381" y="2348880"/>
            <a:ext cx="10972800" cy="465313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9900CC"/>
                </a:solidFill>
              </a:defRPr>
            </a:lvl1pPr>
            <a:lvl2pPr>
              <a:defRPr sz="2800">
                <a:solidFill>
                  <a:srgbClr val="9900CC"/>
                </a:solidFill>
              </a:defRPr>
            </a:lvl2pPr>
            <a:lvl3pPr>
              <a:defRPr sz="2800">
                <a:solidFill>
                  <a:srgbClr val="9900CC"/>
                </a:solidFill>
              </a:defRPr>
            </a:lvl3pPr>
            <a:lvl4pPr>
              <a:defRPr sz="2800">
                <a:solidFill>
                  <a:srgbClr val="9900CC"/>
                </a:solidFill>
              </a:defRPr>
            </a:lvl4pPr>
            <a:lvl5pPr>
              <a:defRPr sz="2800">
                <a:solidFill>
                  <a:srgbClr val="9900CC"/>
                </a:solidFill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729510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2BC0-ED14-4EBD-9BAD-04A851CA6AEB}" type="datetimeFigureOut">
              <a:rPr lang="en-IE" smtClean="0"/>
              <a:t>21/11/2025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400414"/>
            <a:ext cx="2844800" cy="276999"/>
          </a:xfrm>
        </p:spPr>
        <p:txBody>
          <a:bodyPr/>
          <a:lstStyle/>
          <a:p>
            <a:fld id="{E8A96AB0-3434-4130-B7D3-1C1FFD8A8BF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4507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E5B77-7968-49E4-BE4F-E70561AC0816}" type="datetimeFigureOut">
              <a:rPr lang="en-IE" smtClean="0"/>
              <a:t>21/11/2025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995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4079776" y="92077"/>
            <a:ext cx="7502624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609600" y="2276872"/>
            <a:ext cx="10972800" cy="4581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8737600" y="6400414"/>
            <a:ext cx="2844800" cy="276999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7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08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7" r:id="rId2"/>
  </p:sldLayoutIdLst>
  <p:transition spd="med"/>
  <p:txStyles>
    <p:titleStyle>
      <a:lvl1pPr algn="ctr">
        <a:defRPr sz="4400">
          <a:latin typeface="Calibri"/>
          <a:ea typeface="Calibri"/>
          <a:cs typeface="Calibri"/>
          <a:sym typeface="Calibri"/>
        </a:defRPr>
      </a:lvl1pPr>
      <a:lvl2pPr algn="ctr">
        <a:defRPr sz="4400">
          <a:latin typeface="Calibri"/>
          <a:ea typeface="Calibri"/>
          <a:cs typeface="Calibri"/>
          <a:sym typeface="Calibri"/>
        </a:defRPr>
      </a:lvl2pPr>
      <a:lvl3pPr algn="ctr">
        <a:defRPr sz="4400">
          <a:latin typeface="Calibri"/>
          <a:ea typeface="Calibri"/>
          <a:cs typeface="Calibri"/>
          <a:sym typeface="Calibri"/>
        </a:defRPr>
      </a:lvl3pPr>
      <a:lvl4pPr algn="ctr">
        <a:defRPr sz="4400">
          <a:latin typeface="Calibri"/>
          <a:ea typeface="Calibri"/>
          <a:cs typeface="Calibri"/>
          <a:sym typeface="Calibri"/>
        </a:defRPr>
      </a:lvl4pPr>
      <a:lvl5pPr algn="ctr">
        <a:defRPr sz="4400">
          <a:latin typeface="Calibri"/>
          <a:ea typeface="Calibri"/>
          <a:cs typeface="Calibri"/>
          <a:sym typeface="Calibri"/>
        </a:defRPr>
      </a:lvl5pPr>
      <a:lvl6pPr indent="457200" algn="ctr">
        <a:defRPr sz="4400">
          <a:latin typeface="Calibri"/>
          <a:ea typeface="Calibri"/>
          <a:cs typeface="Calibri"/>
          <a:sym typeface="Calibri"/>
        </a:defRPr>
      </a:lvl6pPr>
      <a:lvl7pPr indent="914400" algn="ctr">
        <a:defRPr sz="4400">
          <a:latin typeface="Calibri"/>
          <a:ea typeface="Calibri"/>
          <a:cs typeface="Calibri"/>
          <a:sym typeface="Calibri"/>
        </a:defRPr>
      </a:lvl7pPr>
      <a:lvl8pPr indent="1371600" algn="ctr">
        <a:defRPr sz="4400">
          <a:latin typeface="Calibri"/>
          <a:ea typeface="Calibri"/>
          <a:cs typeface="Calibri"/>
          <a:sym typeface="Calibri"/>
        </a:defRPr>
      </a:lvl8pPr>
      <a:lvl9pPr indent="1828800" algn="ctr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bertugrul@aiihpc.org" TargetMode="External"/><Relationship Id="rId2" Type="http://schemas.openxmlformats.org/officeDocument/2006/relationships/hyperlink" Target="mailto:jclare@aiihpc.org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4FDAF-1278-1484-1427-85C8F64814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887" y="812647"/>
            <a:ext cx="10240297" cy="2387600"/>
          </a:xfrm>
        </p:spPr>
        <p:txBody>
          <a:bodyPr>
            <a:noAutofit/>
          </a:bodyPr>
          <a:lstStyle/>
          <a:p>
            <a:r>
              <a:rPr lang="en-US" sz="3200" b="1">
                <a:latin typeface="Aptos" panose="020B0004020202020204" pitchFamily="34" charset="0"/>
              </a:rPr>
              <a:t>AIIHPC Palliative Care Research Network and </a:t>
            </a:r>
            <a:br>
              <a:rPr lang="en-US" sz="3200" b="1">
                <a:latin typeface="Aptos" panose="020B0004020202020204" pitchFamily="34" charset="0"/>
              </a:rPr>
            </a:br>
            <a:r>
              <a:rPr lang="en-US" sz="3200" b="1">
                <a:latin typeface="Aptos" panose="020B0004020202020204" pitchFamily="34" charset="0"/>
              </a:rPr>
              <a:t>Early Career Researcher Forum </a:t>
            </a:r>
            <a:br>
              <a:rPr lang="en-US" sz="3200" b="1">
                <a:latin typeface="Aptos" panose="020B0004020202020204" pitchFamily="34" charset="0"/>
              </a:rPr>
            </a:br>
            <a:br>
              <a:rPr lang="en-US" sz="3200" b="1">
                <a:latin typeface="Aptos" panose="020B0004020202020204" pitchFamily="34" charset="0"/>
              </a:rPr>
            </a:br>
            <a:r>
              <a:rPr lang="en-US" sz="3200" b="1">
                <a:latin typeface="Aptos" panose="020B0004020202020204" pitchFamily="34" charset="0"/>
              </a:rPr>
              <a:t>Members 2025 Update</a:t>
            </a:r>
            <a:br>
              <a:rPr lang="en-US" sz="3200" b="1">
                <a:latin typeface="Aptos" panose="020B0004020202020204" pitchFamily="34" charset="0"/>
              </a:rPr>
            </a:br>
            <a:br>
              <a:rPr lang="en-US" sz="3200" b="1">
                <a:latin typeface="Aptos" panose="020B0004020202020204" pitchFamily="34" charset="0"/>
              </a:rPr>
            </a:br>
            <a:endParaRPr lang="en-IE" sz="3200">
              <a:latin typeface="Aptos" panose="020B00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31CAB2-5AB0-549F-9764-23E8165A3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475" y="3819679"/>
            <a:ext cx="9547123" cy="2387599"/>
          </a:xfrm>
        </p:spPr>
        <p:txBody>
          <a:bodyPr>
            <a:normAutofit/>
          </a:bodyPr>
          <a:lstStyle/>
          <a:p>
            <a:endParaRPr lang="en-US"/>
          </a:p>
          <a:p>
            <a:endParaRPr lang="en-US" sz="2800"/>
          </a:p>
          <a:p>
            <a:r>
              <a:rPr lang="en-US" sz="2200"/>
              <a:t>Jane Clare, AIIHPC Palliative Care Research Network Project Manager</a:t>
            </a:r>
          </a:p>
          <a:p>
            <a:r>
              <a:rPr lang="en-US" sz="2200"/>
              <a:t>Dr Busra Ertugrul, AIIHPC Research Support and Knowledge Translation Lead</a:t>
            </a:r>
          </a:p>
          <a:p>
            <a:endParaRPr lang="en-US" sz="3600"/>
          </a:p>
        </p:txBody>
      </p:sp>
      <p:pic>
        <p:nvPicPr>
          <p:cNvPr id="5" name="Picture 4" descr="A logo for a medical research network&#10;&#10;AI-generated content may be incorrect.">
            <a:extLst>
              <a:ext uri="{FF2B5EF4-FFF2-40B4-BE49-F238E27FC236}">
                <a16:creationId xmlns:a16="http://schemas.microsoft.com/office/drawing/2014/main" id="{C1D6C5B1-CC28-D04C-38F4-70B44AE1D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769" y="2368450"/>
            <a:ext cx="3396431" cy="240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32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156ECBDF-D572-4BE5-AE3E-3C66ECD4FF10}"/>
              </a:ext>
            </a:extLst>
          </p:cNvPr>
          <p:cNvSpPr txBox="1">
            <a:spLocks/>
          </p:cNvSpPr>
          <p:nvPr/>
        </p:nvSpPr>
        <p:spPr>
          <a:xfrm>
            <a:off x="-1164490" y="4196669"/>
            <a:ext cx="11059804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GB" sz="3200"/>
          </a:p>
          <a:p>
            <a:endParaRPr lang="en-IE" sz="2400" b="1">
              <a:latin typeface="Calibri"/>
              <a:cs typeface="Calibri"/>
            </a:endParaRPr>
          </a:p>
          <a:p>
            <a:endParaRPr lang="en-IE" sz="2400" b="1"/>
          </a:p>
          <a:p>
            <a:endParaRPr lang="en-GB" sz="3200">
              <a:solidFill>
                <a:schemeClr val="tx1"/>
              </a:solidFill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4FD87F57-72CB-4365-8064-2C40E12172AD}"/>
              </a:ext>
            </a:extLst>
          </p:cNvPr>
          <p:cNvSpPr txBox="1">
            <a:spLocks/>
          </p:cNvSpPr>
          <p:nvPr/>
        </p:nvSpPr>
        <p:spPr>
          <a:xfrm>
            <a:off x="278341" y="4358000"/>
            <a:ext cx="2018338" cy="1440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>
            <a:lvl1pPr marL="342900" indent="-3429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spcBef>
                <a:spcPts val="70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spcBef>
                <a:spcPts val="70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>
              <a:spcBef>
                <a:spcPts val="700"/>
              </a:spcBef>
              <a:buSzPct val="100000"/>
              <a:buFont typeface="Arial"/>
              <a:buChar char="»"/>
              <a:defRPr sz="3200">
                <a:latin typeface="Calibri"/>
                <a:ea typeface="Calibri"/>
                <a:cs typeface="Calibri"/>
                <a:sym typeface="Calibri"/>
              </a:defRPr>
            </a:lvl5pPr>
            <a:lvl6pPr marL="2651760" indent="-36576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6pPr>
            <a:lvl7pPr marL="3108960" indent="-36576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7pPr>
            <a:lvl8pPr marL="3566159" indent="-365759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8pPr>
            <a:lvl9pPr marL="4023359" indent="-365759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l">
              <a:buFont typeface="Arial"/>
              <a:buNone/>
            </a:pPr>
            <a:endParaRPr lang="en-IE" sz="2000" b="1"/>
          </a:p>
          <a:p>
            <a:pPr marL="0" indent="0" algn="l">
              <a:spcBef>
                <a:spcPts val="0"/>
              </a:spcBef>
              <a:buFont typeface="Arial"/>
              <a:buNone/>
            </a:pPr>
            <a:r>
              <a:rPr lang="en-US" sz="1800" b="1">
                <a:solidFill>
                  <a:srgbClr val="000000"/>
                </a:solidFill>
              </a:rPr>
              <a:t>Dr Duygu Sezgin</a:t>
            </a:r>
          </a:p>
          <a:p>
            <a:pPr marL="0" indent="0" algn="l">
              <a:spcBef>
                <a:spcPts val="0"/>
              </a:spcBef>
              <a:buFont typeface="Arial"/>
              <a:buNone/>
            </a:pPr>
            <a:r>
              <a:rPr lang="en-US" sz="1800">
                <a:solidFill>
                  <a:srgbClr val="000000"/>
                </a:solidFill>
              </a:rPr>
              <a:t>Lecturer in Nursing and Midwifery, University of Galway</a:t>
            </a:r>
            <a:endParaRPr lang="en-IE" b="1">
              <a:solidFill>
                <a:srgbClr val="000000"/>
              </a:solidFill>
            </a:endParaRPr>
          </a:p>
          <a:p>
            <a:pPr marL="0" indent="0" algn="ctr">
              <a:buFont typeface="Arial"/>
              <a:buNone/>
            </a:pPr>
            <a:endParaRPr lang="en-GB" sz="1800" b="1">
              <a:solidFill>
                <a:srgbClr val="000000"/>
              </a:solidFill>
            </a:endParaRPr>
          </a:p>
          <a:p>
            <a:pPr marL="0" indent="0" algn="ctr">
              <a:buFont typeface="Arial"/>
              <a:buNone/>
            </a:pPr>
            <a:endParaRPr lang="en-GB" sz="1800">
              <a:solidFill>
                <a:srgbClr val="000000"/>
              </a:solidFill>
            </a:endParaRP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7739F06-A51F-1236-775D-4089A2B2070F}"/>
              </a:ext>
            </a:extLst>
          </p:cNvPr>
          <p:cNvSpPr txBox="1">
            <a:spLocks/>
          </p:cNvSpPr>
          <p:nvPr/>
        </p:nvSpPr>
        <p:spPr>
          <a:xfrm>
            <a:off x="2626878" y="4417238"/>
            <a:ext cx="2400179" cy="1440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>
            <a:lvl1pPr marL="342900" indent="-3429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spcBef>
                <a:spcPts val="70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spcBef>
                <a:spcPts val="70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>
              <a:spcBef>
                <a:spcPts val="700"/>
              </a:spcBef>
              <a:buSzPct val="100000"/>
              <a:buFont typeface="Arial"/>
              <a:buChar char="»"/>
              <a:defRPr sz="3200">
                <a:latin typeface="Calibri"/>
                <a:ea typeface="Calibri"/>
                <a:cs typeface="Calibri"/>
                <a:sym typeface="Calibri"/>
              </a:defRPr>
            </a:lvl5pPr>
            <a:lvl6pPr marL="2651760" indent="-36576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6pPr>
            <a:lvl7pPr marL="3108960" indent="-36576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7pPr>
            <a:lvl8pPr marL="3566159" indent="-365759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8pPr>
            <a:lvl9pPr marL="4023359" indent="-365759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l">
              <a:buFont typeface="Arial"/>
              <a:buNone/>
            </a:pPr>
            <a:endParaRPr lang="en-IE" sz="2000" b="1"/>
          </a:p>
          <a:p>
            <a:pPr marL="0" indent="0" algn="l">
              <a:spcBef>
                <a:spcPts val="0"/>
              </a:spcBef>
              <a:buFont typeface="Arial"/>
              <a:buNone/>
            </a:pPr>
            <a:r>
              <a:rPr lang="en-US" sz="1800" b="1">
                <a:solidFill>
                  <a:srgbClr val="000000"/>
                </a:solidFill>
              </a:rPr>
              <a:t>Dr Julie Doherty</a:t>
            </a:r>
          </a:p>
          <a:p>
            <a:pPr marL="0" indent="0" algn="l">
              <a:spcBef>
                <a:spcPts val="0"/>
              </a:spcBef>
              <a:buFont typeface="Arial"/>
              <a:buNone/>
            </a:pPr>
            <a:r>
              <a:rPr lang="en-US" sz="1800">
                <a:solidFill>
                  <a:srgbClr val="000000"/>
                </a:solidFill>
              </a:rPr>
              <a:t>Lecturer in Clinical Cancer Nursing, </a:t>
            </a:r>
          </a:p>
          <a:p>
            <a:pPr marL="0" indent="0" algn="l">
              <a:spcBef>
                <a:spcPts val="0"/>
              </a:spcBef>
              <a:buFont typeface="Arial"/>
              <a:buNone/>
            </a:pPr>
            <a:r>
              <a:rPr lang="en-US" sz="1800">
                <a:solidFill>
                  <a:srgbClr val="000000"/>
                </a:solidFill>
              </a:rPr>
              <a:t>Ulster University</a:t>
            </a:r>
            <a:endParaRPr lang="en-IE">
              <a:solidFill>
                <a:srgbClr val="000000"/>
              </a:solidFill>
            </a:endParaRPr>
          </a:p>
          <a:p>
            <a:pPr marL="0" indent="0" algn="ctr">
              <a:buFont typeface="Arial"/>
              <a:buNone/>
            </a:pPr>
            <a:endParaRPr lang="en-GB" sz="1800">
              <a:solidFill>
                <a:srgbClr val="000000"/>
              </a:solidFill>
            </a:endParaRPr>
          </a:p>
          <a:p>
            <a:pPr marL="0" indent="0" algn="ctr">
              <a:buFont typeface="Arial"/>
              <a:buNone/>
            </a:pPr>
            <a:endParaRPr lang="en-GB" sz="180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77C08F-D397-5F6F-EC67-56EDAB790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679" y="31701"/>
            <a:ext cx="7598635" cy="1392708"/>
          </a:xfrm>
        </p:spPr>
        <p:txBody>
          <a:bodyPr/>
          <a:lstStyle/>
          <a:p>
            <a:r>
              <a:rPr lang="en-US" sz="3200" b="1">
                <a:solidFill>
                  <a:srgbClr val="923992"/>
                </a:solidFill>
                <a:latin typeface="Calibri" panose="020F0502020204030204" pitchFamily="34" charset="0"/>
              </a:rPr>
              <a:t>Strengthen and Expand Collaboration</a:t>
            </a:r>
            <a:br>
              <a:rPr lang="en-US" sz="3200" b="1">
                <a:solidFill>
                  <a:srgbClr val="923992"/>
                </a:solidFill>
                <a:latin typeface="Calibri" panose="020F0502020204030204" pitchFamily="34" charset="0"/>
              </a:rPr>
            </a:br>
            <a:endParaRPr lang="en-IE" sz="3200" b="1">
              <a:solidFill>
                <a:srgbClr val="923992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4" name="Picture 3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2184DC5A-CE56-93EA-EF7F-EE0815DAD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0" b="21649"/>
          <a:stretch>
            <a:fillRect/>
          </a:stretch>
        </p:blipFill>
        <p:spPr>
          <a:xfrm>
            <a:off x="335900" y="2500000"/>
            <a:ext cx="1681845" cy="1858000"/>
          </a:xfrm>
          <a:prstGeom prst="rect">
            <a:avLst/>
          </a:prstGeom>
        </p:spPr>
      </p:pic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9590BA94-1B65-5872-BE98-E61D11A37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4" t="15598" r="22914" b="10108"/>
          <a:stretch>
            <a:fillRect/>
          </a:stretch>
        </p:blipFill>
        <p:spPr>
          <a:xfrm>
            <a:off x="2639573" y="2439680"/>
            <a:ext cx="1681846" cy="178219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F8DD99A-6F66-FED3-D2C9-69CC20D4D497}"/>
              </a:ext>
            </a:extLst>
          </p:cNvPr>
          <p:cNvSpPr txBox="1">
            <a:spLocks/>
          </p:cNvSpPr>
          <p:nvPr/>
        </p:nvSpPr>
        <p:spPr>
          <a:xfrm>
            <a:off x="789944" y="3090303"/>
            <a:ext cx="9105371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GB" sz="3200"/>
          </a:p>
          <a:p>
            <a:endParaRPr lang="en-IE" sz="2400" b="1">
              <a:latin typeface="Calibri"/>
              <a:cs typeface="Calibri"/>
            </a:endParaRPr>
          </a:p>
          <a:p>
            <a:endParaRPr lang="en-GB" sz="320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05F8411-D30A-4C36-29F6-50624714ADD4}"/>
              </a:ext>
            </a:extLst>
          </p:cNvPr>
          <p:cNvSpPr txBox="1">
            <a:spLocks/>
          </p:cNvSpPr>
          <p:nvPr/>
        </p:nvSpPr>
        <p:spPr>
          <a:xfrm>
            <a:off x="789944" y="1183969"/>
            <a:ext cx="11059804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GB" sz="3200"/>
          </a:p>
          <a:p>
            <a:endParaRPr lang="en-IE" sz="2400" b="1">
              <a:latin typeface="Calibri"/>
              <a:cs typeface="Calibri"/>
            </a:endParaRPr>
          </a:p>
          <a:p>
            <a:r>
              <a:rPr lang="en-IE" sz="3200" b="1">
                <a:latin typeface="Calibri" panose="020F0502020204030204" pitchFamily="34" charset="0"/>
              </a:rPr>
              <a:t>Welcome 5 New Palliative Care Research Network Members</a:t>
            </a:r>
          </a:p>
          <a:p>
            <a:endParaRPr lang="en-IE" sz="2000" b="1"/>
          </a:p>
          <a:p>
            <a:endParaRPr lang="en-GB" sz="3200">
              <a:solidFill>
                <a:schemeClr val="tx1"/>
              </a:solidFill>
            </a:endParaRPr>
          </a:p>
        </p:txBody>
      </p:sp>
      <p:pic>
        <p:nvPicPr>
          <p:cNvPr id="1026" name="Picture 2" descr="Martin MCMAHON | Associate Professor &amp; Head of Discipline ...">
            <a:extLst>
              <a:ext uri="{FF2B5EF4-FFF2-40B4-BE49-F238E27FC236}">
                <a16:creationId xmlns:a16="http://schemas.microsoft.com/office/drawing/2014/main" id="{B2FA657D-32EE-83C1-1EBD-2C32EDE03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165" y="2416376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6D68B5-2694-B66A-7098-FC9F925B5EDF}"/>
              </a:ext>
            </a:extLst>
          </p:cNvPr>
          <p:cNvSpPr txBox="1"/>
          <p:nvPr/>
        </p:nvSpPr>
        <p:spPr>
          <a:xfrm>
            <a:off x="7280883" y="4482083"/>
            <a:ext cx="2760785" cy="1477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Font typeface="Arial"/>
              <a:buNone/>
            </a:pPr>
            <a:r>
              <a:rPr lang="en-US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 Martin McMahon</a:t>
            </a:r>
            <a:endParaRPr lang="en-US" sz="1800" b="1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spcBef>
                <a:spcPts val="0"/>
              </a:spcBef>
              <a:buFont typeface="Arial"/>
              <a:buNone/>
            </a:pPr>
            <a:r>
              <a:rPr lang="en-GB" sz="1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Associate Professor</a:t>
            </a:r>
            <a:r>
              <a:rPr lang="en-US" sz="1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Head of Discipline Intellectual Disability Nursing,</a:t>
            </a:r>
          </a:p>
          <a:p>
            <a:pPr marL="0" indent="0" algn="l">
              <a:spcBef>
                <a:spcPts val="0"/>
              </a:spcBef>
              <a:buFont typeface="Arial"/>
              <a:buNone/>
            </a:pPr>
            <a:r>
              <a:rPr lang="en-US" sz="1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Trinity College Dublin</a:t>
            </a:r>
            <a:r>
              <a:rPr lang="en-US" sz="1800">
                <a:solidFill>
                  <a:srgbClr val="000000"/>
                </a:solidFill>
              </a:rPr>
              <a:t> </a:t>
            </a:r>
            <a:endParaRPr lang="en-IE">
              <a:solidFill>
                <a:srgbClr val="000000"/>
              </a:solidFill>
            </a:endParaRPr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5A336AE3-3C15-AF8C-9823-AB8E519DB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5314" y="2373376"/>
            <a:ext cx="1758820" cy="175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37CC770-0D26-1F88-50E4-993C318B4492}"/>
              </a:ext>
            </a:extLst>
          </p:cNvPr>
          <p:cNvSpPr txBox="1"/>
          <p:nvPr/>
        </p:nvSpPr>
        <p:spPr>
          <a:xfrm>
            <a:off x="9825114" y="4450739"/>
            <a:ext cx="2754833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Font typeface="Arial"/>
              <a:buNone/>
            </a:pPr>
            <a:r>
              <a:rPr lang="en-US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 Elizabeth Weathers</a:t>
            </a:r>
            <a:endParaRPr lang="en-US" sz="1800" b="1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Associate Professor in General Nursing</a:t>
            </a:r>
            <a:r>
              <a:rPr lang="en-GB" sz="1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0" indent="0" algn="l">
              <a:spcBef>
                <a:spcPts val="0"/>
              </a:spcBef>
              <a:buFont typeface="Arial"/>
              <a:buNone/>
            </a:pPr>
            <a:r>
              <a:rPr lang="en-US" sz="1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College Dublin </a:t>
            </a:r>
            <a:endParaRPr lang="en-IE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331A16-C8A6-4E43-A2D0-ECAEBBA84B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7057" y="2473526"/>
            <a:ext cx="1714500" cy="1714500"/>
          </a:xfrm>
          <a:prstGeom prst="rect">
            <a:avLst/>
          </a:prstGeo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BFA51398-BC5F-4A9A-57BD-99F1C794670D}"/>
              </a:ext>
            </a:extLst>
          </p:cNvPr>
          <p:cNvSpPr txBox="1">
            <a:spLocks/>
          </p:cNvSpPr>
          <p:nvPr/>
        </p:nvSpPr>
        <p:spPr>
          <a:xfrm>
            <a:off x="5027057" y="4405158"/>
            <a:ext cx="2400179" cy="1440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>
            <a:lvl1pPr marL="342900" indent="-3429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spcBef>
                <a:spcPts val="70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spcBef>
                <a:spcPts val="70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>
              <a:spcBef>
                <a:spcPts val="700"/>
              </a:spcBef>
              <a:buSzPct val="100000"/>
              <a:buFont typeface="Arial"/>
              <a:buChar char="»"/>
              <a:defRPr sz="3200">
                <a:latin typeface="Calibri"/>
                <a:ea typeface="Calibri"/>
                <a:cs typeface="Calibri"/>
                <a:sym typeface="Calibri"/>
              </a:defRPr>
            </a:lvl5pPr>
            <a:lvl6pPr marL="2651760" indent="-36576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6pPr>
            <a:lvl7pPr marL="3108960" indent="-36576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7pPr>
            <a:lvl8pPr marL="3566159" indent="-365759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8pPr>
            <a:lvl9pPr marL="4023359" indent="-365759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l">
              <a:buFont typeface="Arial"/>
              <a:buNone/>
            </a:pPr>
            <a:endParaRPr lang="en-IE" sz="2000" b="1"/>
          </a:p>
          <a:p>
            <a:pPr marL="0" indent="0" algn="l">
              <a:spcBef>
                <a:spcPts val="0"/>
              </a:spcBef>
              <a:buFont typeface="Arial"/>
              <a:buNone/>
            </a:pPr>
            <a:r>
              <a:rPr lang="en-US" sz="1800" b="1">
                <a:solidFill>
                  <a:srgbClr val="000000"/>
                </a:solidFill>
              </a:rPr>
              <a:t>Dr Monika Pilch</a:t>
            </a:r>
          </a:p>
          <a:p>
            <a:pPr marL="0" indent="0" algn="l">
              <a:spcBef>
                <a:spcPts val="0"/>
              </a:spcBef>
              <a:buFont typeface="Arial"/>
              <a:buNone/>
            </a:pPr>
            <a:r>
              <a:rPr lang="en-US" sz="1800">
                <a:solidFill>
                  <a:srgbClr val="000000"/>
                </a:solidFill>
              </a:rPr>
              <a:t>Lecturer/Assistant Professor in Psychology, </a:t>
            </a:r>
          </a:p>
          <a:p>
            <a:pPr marL="0" indent="0" algn="l">
              <a:spcBef>
                <a:spcPts val="0"/>
              </a:spcBef>
              <a:buFont typeface="Arial"/>
              <a:buNone/>
            </a:pPr>
            <a:r>
              <a:rPr lang="en-US" sz="1800">
                <a:solidFill>
                  <a:srgbClr val="000000"/>
                </a:solidFill>
              </a:rPr>
              <a:t>University College Dublin</a:t>
            </a:r>
            <a:endParaRPr lang="en-IE">
              <a:solidFill>
                <a:srgbClr val="000000"/>
              </a:solidFill>
            </a:endParaRPr>
          </a:p>
          <a:p>
            <a:pPr marL="0" indent="0" algn="ctr">
              <a:buFont typeface="Arial"/>
              <a:buNone/>
            </a:pPr>
            <a:endParaRPr lang="en-GB" sz="1800">
              <a:solidFill>
                <a:srgbClr val="000000"/>
              </a:solidFill>
            </a:endParaRPr>
          </a:p>
          <a:p>
            <a:pPr marL="0" indent="0" algn="ctr">
              <a:buFont typeface="Arial"/>
              <a:buNone/>
            </a:pPr>
            <a:endParaRPr lang="en-GB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15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7C3E5-10BB-AA62-3E90-4049CC0AA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24B1CF2E-CB0A-1393-BFF9-A40277DA1E39}"/>
              </a:ext>
            </a:extLst>
          </p:cNvPr>
          <p:cNvSpPr txBox="1">
            <a:spLocks/>
          </p:cNvSpPr>
          <p:nvPr/>
        </p:nvSpPr>
        <p:spPr>
          <a:xfrm>
            <a:off x="-1164490" y="4196669"/>
            <a:ext cx="11059804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GB" sz="3200"/>
          </a:p>
          <a:p>
            <a:endParaRPr lang="en-IE" sz="2400" b="1">
              <a:latin typeface="Calibri"/>
              <a:cs typeface="Calibri"/>
            </a:endParaRPr>
          </a:p>
          <a:p>
            <a:endParaRPr lang="en-IE" sz="2400" b="1"/>
          </a:p>
          <a:p>
            <a:endParaRPr lang="en-GB" sz="32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EB123D-1421-57A8-4E8D-86090142E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679" y="85251"/>
            <a:ext cx="7598635" cy="1392708"/>
          </a:xfrm>
        </p:spPr>
        <p:txBody>
          <a:bodyPr/>
          <a:lstStyle/>
          <a:p>
            <a:r>
              <a:rPr lang="en-US" sz="3200" b="1">
                <a:solidFill>
                  <a:srgbClr val="923992"/>
                </a:solidFill>
                <a:latin typeface="Calibri" panose="020F0502020204030204" pitchFamily="34" charset="0"/>
              </a:rPr>
              <a:t>Strengthen and Expand Collaboration</a:t>
            </a:r>
            <a:br>
              <a:rPr lang="en-US" sz="3200" b="1">
                <a:solidFill>
                  <a:srgbClr val="923992"/>
                </a:solidFill>
                <a:latin typeface="Calibri" panose="020F0502020204030204" pitchFamily="34" charset="0"/>
              </a:rPr>
            </a:br>
            <a:endParaRPr lang="en-IE" sz="3200" b="1">
              <a:solidFill>
                <a:srgbClr val="923992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13CF419-A7BD-11CC-4877-2655BD4ED8AD}"/>
              </a:ext>
            </a:extLst>
          </p:cNvPr>
          <p:cNvSpPr txBox="1">
            <a:spLocks/>
          </p:cNvSpPr>
          <p:nvPr/>
        </p:nvSpPr>
        <p:spPr>
          <a:xfrm>
            <a:off x="789944" y="3090303"/>
            <a:ext cx="9105371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GB" sz="3200"/>
          </a:p>
          <a:p>
            <a:endParaRPr lang="en-IE" sz="2400" b="1">
              <a:latin typeface="Calibri"/>
              <a:cs typeface="Calibri"/>
            </a:endParaRPr>
          </a:p>
          <a:p>
            <a:endParaRPr lang="en-GB" sz="320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4ACBA6-41A4-C877-537E-DD88FD865359}"/>
              </a:ext>
            </a:extLst>
          </p:cNvPr>
          <p:cNvSpPr txBox="1"/>
          <p:nvPr/>
        </p:nvSpPr>
        <p:spPr>
          <a:xfrm>
            <a:off x="789944" y="1014319"/>
            <a:ext cx="9912958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IE" sz="3200" b="1">
                <a:latin typeface="Calibri" panose="020F0502020204030204" pitchFamily="34" charset="0"/>
                <a:cs typeface="Calibri"/>
                <a:sym typeface="Calibri"/>
              </a:rPr>
              <a:t>Welcome 81 Early Career Researcher Forum Members</a:t>
            </a:r>
            <a:endParaRPr lang="en-IE" sz="2000" b="1">
              <a:latin typeface="Aptos" panose="020B00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4B166B-6BF1-151D-0366-ADE5878F644B}"/>
              </a:ext>
            </a:extLst>
          </p:cNvPr>
          <p:cNvSpPr txBox="1"/>
          <p:nvPr/>
        </p:nvSpPr>
        <p:spPr>
          <a:xfrm>
            <a:off x="323294" y="2020311"/>
            <a:ext cx="9105371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IE" sz="2000" b="1">
                <a:latin typeface="Calibri" panose="020F0502020204030204" pitchFamily="34" charset="0"/>
                <a:cs typeface="Calibri" panose="020F0502020204030204" pitchFamily="34" charset="0"/>
              </a:rPr>
              <a:t>Thank You to Early Career Researcher Forum Steering Committee Members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>
                <a:latin typeface="Calibri" panose="020F0502020204030204" pitchFamily="34" charset="0"/>
                <a:cs typeface="Calibri" panose="020F0502020204030204" pitchFamily="34" charset="0"/>
              </a:rPr>
              <a:t>Stephanie Crawford (Chair) Queens University Belfast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>
                <a:latin typeface="Calibri" panose="020F0502020204030204" pitchFamily="34" charset="0"/>
                <a:cs typeface="Calibri" panose="020F0502020204030204" pitchFamily="34" charset="0"/>
              </a:rPr>
              <a:t>Dr Kumaresan </a:t>
            </a:r>
            <a:r>
              <a:rPr lang="en-IE" sz="2000" err="1">
                <a:latin typeface="Calibri" panose="020F0502020204030204" pitchFamily="34" charset="0"/>
                <a:cs typeface="Calibri" panose="020F0502020204030204" pitchFamily="34" charset="0"/>
              </a:rPr>
              <a:t>Cithambaram</a:t>
            </a:r>
            <a:r>
              <a:rPr lang="en-IE" sz="2000">
                <a:latin typeface="Calibri" panose="020F0502020204030204" pitchFamily="34" charset="0"/>
                <a:cs typeface="Calibri" panose="020F0502020204030204" pitchFamily="34" charset="0"/>
              </a:rPr>
              <a:t> (Vice Chair) Technological University of the Shannon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>
                <a:latin typeface="Calibri" panose="020F0502020204030204" pitchFamily="34" charset="0"/>
                <a:cs typeface="Calibri" panose="020F0502020204030204" pitchFamily="34" charset="0"/>
              </a:rPr>
              <a:t>Rebecca Crothers Ulster University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>
                <a:latin typeface="Calibri" panose="020F0502020204030204" pitchFamily="34" charset="0"/>
                <a:cs typeface="Calibri" panose="020F0502020204030204" pitchFamily="34" charset="0"/>
              </a:rPr>
              <a:t>Dr David Byrne Royal College of Surgeons in Ireland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>
                <a:latin typeface="Calibri" panose="020F0502020204030204" pitchFamily="34" charset="0"/>
                <a:cs typeface="Calibri" panose="020F0502020204030204" pitchFamily="34" charset="0"/>
              </a:rPr>
              <a:t>Dr Claire Kruger Our Lady’s Hospice &amp; Care Services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>
                <a:latin typeface="Calibri" panose="020F0502020204030204" pitchFamily="34" charset="0"/>
                <a:cs typeface="Calibri" panose="020F0502020204030204" pitchFamily="34" charset="0"/>
              </a:rPr>
              <a:t>Niall </a:t>
            </a:r>
            <a:r>
              <a:rPr lang="en-IE" sz="2000" err="1">
                <a:latin typeface="Calibri" panose="020F0502020204030204" pitchFamily="34" charset="0"/>
                <a:cs typeface="Calibri" panose="020F0502020204030204" pitchFamily="34" charset="0"/>
              </a:rPr>
              <a:t>Manktelow</a:t>
            </a:r>
            <a:r>
              <a:rPr lang="en-IE" sz="2000">
                <a:latin typeface="Calibri" panose="020F0502020204030204" pitchFamily="34" charset="0"/>
                <a:cs typeface="Calibri" panose="020F0502020204030204" pitchFamily="34" charset="0"/>
              </a:rPr>
              <a:t> Galway Hospice Foundation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>
                <a:latin typeface="Calibri" panose="020F0502020204030204" pitchFamily="34" charset="0"/>
                <a:cs typeface="Calibri" panose="020F0502020204030204" pitchFamily="34" charset="0"/>
              </a:rPr>
              <a:t>Kasia </a:t>
            </a:r>
            <a:r>
              <a:rPr lang="en-IE" sz="2000" err="1">
                <a:latin typeface="Calibri" panose="020F0502020204030204" pitchFamily="34" charset="0"/>
                <a:cs typeface="Calibri" panose="020F0502020204030204" pitchFamily="34" charset="0"/>
              </a:rPr>
              <a:t>Patynowska</a:t>
            </a:r>
            <a:r>
              <a:rPr lang="en-IE" sz="2000">
                <a:latin typeface="Calibri" panose="020F0502020204030204" pitchFamily="34" charset="0"/>
                <a:cs typeface="Calibri" panose="020F0502020204030204" pitchFamily="34" charset="0"/>
              </a:rPr>
              <a:t> Ulster University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>
                <a:latin typeface="Calibri" panose="020F0502020204030204" pitchFamily="34" charset="0"/>
                <a:cs typeface="Calibri" panose="020F0502020204030204" pitchFamily="34" charset="0"/>
              </a:rPr>
              <a:t>Dr Lauren Boland St Francis Hospice (on leave)</a:t>
            </a:r>
            <a:endParaRPr lang="en-IE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A logo with a pink circle&#10;&#10;AI-generated content may be incorrect.">
            <a:extLst>
              <a:ext uri="{FF2B5EF4-FFF2-40B4-BE49-F238E27FC236}">
                <a16:creationId xmlns:a16="http://schemas.microsoft.com/office/drawing/2014/main" id="{A18C5056-A98D-B96D-F922-D7E6EEFC3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354" y="3460328"/>
            <a:ext cx="3426352" cy="203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68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A55CB68-2030-FA6F-328E-AFE212A41F14}"/>
              </a:ext>
            </a:extLst>
          </p:cNvPr>
          <p:cNvSpPr txBox="1"/>
          <p:nvPr/>
        </p:nvSpPr>
        <p:spPr>
          <a:xfrm>
            <a:off x="0" y="5567512"/>
            <a:ext cx="12192000" cy="125956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0EB98B3-68BA-6F74-A179-92F1E59500D6}"/>
              </a:ext>
            </a:extLst>
          </p:cNvPr>
          <p:cNvSpPr txBox="1">
            <a:spLocks/>
          </p:cNvSpPr>
          <p:nvPr/>
        </p:nvSpPr>
        <p:spPr>
          <a:xfrm>
            <a:off x="-356422" y="1120260"/>
            <a:ext cx="12904838" cy="964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700"/>
              </a:spcBef>
              <a:spcAft>
                <a:spcPts val="300"/>
              </a:spcAft>
              <a:buSzPct val="100000"/>
              <a:buNone/>
              <a:defRPr/>
            </a:pPr>
            <a:r>
              <a:rPr lang="en-IE" sz="2200" b="1">
                <a:latin typeface="Aptos" panose="020B0004020202020204" pitchFamily="34" charset="0"/>
                <a:cs typeface="Calibri"/>
              </a:rPr>
              <a:t>Hosted 8 Webinars (PCRN/Expert Topic/ECRF), 1 Workshop (ECRF) and </a:t>
            </a:r>
          </a:p>
          <a:p>
            <a:pPr marL="0" indent="0" algn="ctr">
              <a:lnSpc>
                <a:spcPct val="100000"/>
              </a:lnSpc>
              <a:spcBef>
                <a:spcPts val="700"/>
              </a:spcBef>
              <a:spcAft>
                <a:spcPts val="300"/>
              </a:spcAft>
              <a:buSzPct val="100000"/>
              <a:buNone/>
              <a:defRPr/>
            </a:pPr>
            <a:r>
              <a:rPr lang="en-IE" sz="2200" b="1">
                <a:latin typeface="Aptos" panose="020B0004020202020204" pitchFamily="34" charset="0"/>
                <a:cs typeface="Calibri"/>
              </a:rPr>
              <a:t>Annual PCRN Symposium</a:t>
            </a:r>
          </a:p>
          <a:p>
            <a:pPr marL="0" indent="0" algn="ctr">
              <a:lnSpc>
                <a:spcPct val="100000"/>
              </a:lnSpc>
              <a:spcBef>
                <a:spcPts val="700"/>
              </a:spcBef>
              <a:spcAft>
                <a:spcPts val="300"/>
              </a:spcAft>
              <a:buSzPct val="100000"/>
              <a:buNone/>
              <a:defRPr/>
            </a:pPr>
            <a:r>
              <a:rPr lang="en-IE" sz="2200" b="1">
                <a:latin typeface="Aptos" panose="020B0004020202020204" pitchFamily="34" charset="0"/>
                <a:cs typeface="Calibri"/>
              </a:rPr>
              <a:t>335 </a:t>
            </a:r>
            <a:r>
              <a:rPr lang="en-IE" sz="2200" b="1" kern="1200">
                <a:latin typeface="Aptos" panose="020B0004020202020204" pitchFamily="34" charset="0"/>
              </a:rPr>
              <a:t>Participants and  723 views video recordings to-date</a:t>
            </a:r>
            <a:endParaRPr lang="en-IE" sz="2200">
              <a:latin typeface="Calibri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F3484F-44D6-1907-8BA9-9DC16F9CD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680" y="-199691"/>
            <a:ext cx="7598635" cy="1392708"/>
          </a:xfrm>
        </p:spPr>
        <p:txBody>
          <a:bodyPr/>
          <a:lstStyle/>
          <a:p>
            <a:r>
              <a:rPr lang="en-US" sz="3200" b="1">
                <a:solidFill>
                  <a:srgbClr val="923992"/>
                </a:solidFill>
                <a:effectLst/>
                <a:latin typeface="Calibri" panose="020F0502020204030204" pitchFamily="34" charset="0"/>
                <a:cs typeface="Calibri"/>
              </a:rPr>
              <a:t>Develop Palliative Care Researchers and Support Career Paths</a:t>
            </a:r>
            <a:endParaRPr lang="en-IE" sz="3200" b="1">
              <a:solidFill>
                <a:srgbClr val="923992"/>
              </a:solidFill>
              <a:effectLst/>
              <a:latin typeface="Calibri" panose="020F0502020204030204" pitchFamily="34" charset="0"/>
              <a:cs typeface="Calibri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68338D-1530-760C-E5BF-D197E829FDC4}"/>
              </a:ext>
            </a:extLst>
          </p:cNvPr>
          <p:cNvGrpSpPr/>
          <p:nvPr/>
        </p:nvGrpSpPr>
        <p:grpSpPr>
          <a:xfrm>
            <a:off x="34984" y="2732280"/>
            <a:ext cx="12157016" cy="3237394"/>
            <a:chOff x="0" y="2135805"/>
            <a:chExt cx="12157016" cy="323739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02800FA-DE01-3CEC-4F5E-C5F5B0F7E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16082" y="3715545"/>
              <a:ext cx="2886478" cy="1443239"/>
            </a:xfrm>
            <a:prstGeom prst="rect">
              <a:avLst/>
            </a:prstGeom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FCAFA574-7590-6224-7698-514AD7768B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7800" y="2135805"/>
              <a:ext cx="2515101" cy="1414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B16BBFE-6846-94BB-9BFF-250D295C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58948" y="2135805"/>
              <a:ext cx="2398068" cy="134891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37655FC-66C4-C193-E9EC-FF24A874C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23877" y="3744862"/>
              <a:ext cx="2515101" cy="144627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BBC3D18-5631-DF5C-93C7-845EC6C12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22113" y="2135805"/>
              <a:ext cx="2515102" cy="141474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31384E8-C745-09AD-FFE8-E92A52133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605" y="2135805"/>
              <a:ext cx="2643274" cy="1490593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5800E88-928B-4B36-4FF6-3A44F17AC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52879" y="2135805"/>
              <a:ext cx="2356722" cy="138676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3A774BF-0557-7B0A-A47C-C972C1FA8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579664" y="3710880"/>
              <a:ext cx="3115214" cy="151423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8694280-F71F-4BBA-24B3-DD35673D2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3706091"/>
              <a:ext cx="2463519" cy="1667108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F7A305E-F456-A649-CA53-166224D0F6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54233" y="5920254"/>
            <a:ext cx="3483533" cy="79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1584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A0D1261-1DCB-642E-3A8B-0CC2E0658A19}"/>
              </a:ext>
            </a:extLst>
          </p:cNvPr>
          <p:cNvSpPr txBox="1"/>
          <p:nvPr/>
        </p:nvSpPr>
        <p:spPr>
          <a:xfrm>
            <a:off x="0" y="5567512"/>
            <a:ext cx="12192000" cy="125956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47D9A7-C146-686E-D6D6-95AFE253CC8F}"/>
              </a:ext>
            </a:extLst>
          </p:cNvPr>
          <p:cNvSpPr txBox="1"/>
          <p:nvPr/>
        </p:nvSpPr>
        <p:spPr>
          <a:xfrm>
            <a:off x="431195" y="1613644"/>
            <a:ext cx="7852106" cy="57554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Launch </a:t>
            </a:r>
            <a:r>
              <a:rPr lang="en-US" sz="2400" b="1">
                <a:latin typeface="Calibri" panose="020F0502020204030204" pitchFamily="34" charset="0"/>
                <a:cs typeface="Calibri" panose="020F0502020204030204" pitchFamily="34" charset="0"/>
              </a:rPr>
              <a:t>AIIHPC PPI Impact Evaluation Framework 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May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>
                <a:latin typeface="Calibri" panose="020F0502020204030204" pitchFamily="34" charset="0"/>
                <a:cs typeface="Calibri" panose="020F0502020204030204" pitchFamily="34" charset="0"/>
              </a:rPr>
              <a:t>22 opportunities 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for Voices4Care members to contribute to research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>
                <a:latin typeface="Calibri" panose="020F0502020204030204" pitchFamily="34" charset="0"/>
                <a:cs typeface="Calibri" panose="020F0502020204030204" pitchFamily="34" charset="0"/>
              </a:rPr>
              <a:t>AIIHPC local partner in PPI Ignite 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for Dublin City University and University College Cork</a:t>
            </a:r>
          </a:p>
          <a:p>
            <a:endParaRPr lang="en-US" sz="2400">
              <a:solidFill>
                <a:srgbClr val="9239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>
                <a:latin typeface="Calibri" panose="020F0502020204030204" pitchFamily="34" charset="0"/>
                <a:cs typeface="Calibri" panose="020F0502020204030204" pitchFamily="34" charset="0"/>
              </a:rPr>
              <a:t>PPI webinar 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October 2025 during PPI Ignite Festival and promote greater involvement of Voices4Care in PCRN/ECRF research</a:t>
            </a:r>
          </a:p>
          <a:p>
            <a:endParaRPr lang="en-US" sz="2000">
              <a:highlight>
                <a:srgbClr val="FFFF00"/>
              </a:highlight>
              <a:latin typeface="Aptos" panose="020B0004020202020204" pitchFamily="34" charset="0"/>
            </a:endParaRPr>
          </a:p>
          <a:p>
            <a:endParaRPr lang="en-US" sz="2000" b="1">
              <a:latin typeface="Aptos" panose="020B0004020202020204" pitchFamily="34" charset="0"/>
            </a:endParaRPr>
          </a:p>
          <a:p>
            <a:endParaRPr lang="en-US" sz="2000">
              <a:latin typeface="Aptos" panose="020B0004020202020204" pitchFamily="34" charset="0"/>
            </a:endParaRPr>
          </a:p>
          <a:p>
            <a:endParaRPr lang="en-US" sz="2000">
              <a:latin typeface="Aptos" panose="020B00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6A690C-DC5D-CE21-04CF-FD2B54912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3286" y="4990662"/>
            <a:ext cx="2703777" cy="15729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1E6E2-CDC8-8BC7-7C64-77FC3FA66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3286" y="3594223"/>
            <a:ext cx="2921553" cy="856083"/>
          </a:xfrm>
          <a:prstGeom prst="rect">
            <a:avLst/>
          </a:prstGeom>
        </p:spPr>
      </p:pic>
      <p:pic>
        <p:nvPicPr>
          <p:cNvPr id="10" name="Picture 9" descr="A black and pink text&#10;&#10;AI-generated content may be incorrect.">
            <a:extLst>
              <a:ext uri="{FF2B5EF4-FFF2-40B4-BE49-F238E27FC236}">
                <a16:creationId xmlns:a16="http://schemas.microsoft.com/office/drawing/2014/main" id="{EE6E68CB-38DC-680A-6A67-E132319312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806" y="2450968"/>
            <a:ext cx="3564194" cy="8128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D4C018-E5DF-1394-0C7D-046927EE8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35" y="0"/>
            <a:ext cx="10046868" cy="1392708"/>
          </a:xfrm>
        </p:spPr>
        <p:txBody>
          <a:bodyPr/>
          <a:lstStyle/>
          <a:p>
            <a:r>
              <a:rPr lang="en-US" sz="3200" b="1">
                <a:solidFill>
                  <a:srgbClr val="923992"/>
                </a:solidFill>
                <a:effectLst/>
                <a:latin typeface="Calibri" panose="020F0502020204030204" pitchFamily="34" charset="0"/>
                <a:cs typeface="Calibri"/>
              </a:rPr>
              <a:t>Involve People with Life-limiting Conditions, Family Carers, and Communities Across Research Cycle</a:t>
            </a:r>
            <a:endParaRPr lang="en-IE" sz="3200" b="1">
              <a:solidFill>
                <a:srgbClr val="923992"/>
              </a:solidFill>
              <a:effectLst/>
              <a:latin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730581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A6375-CCFF-15B5-6DE7-D4AC63B6C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624" y="-262061"/>
            <a:ext cx="10046868" cy="1392708"/>
          </a:xfrm>
        </p:spPr>
        <p:txBody>
          <a:bodyPr/>
          <a:lstStyle/>
          <a:p>
            <a:r>
              <a:rPr lang="en-US" sz="3200" b="1" err="1">
                <a:solidFill>
                  <a:srgbClr val="923992"/>
                </a:solidFill>
                <a:effectLst/>
                <a:latin typeface="Calibri" panose="020F0502020204030204" pitchFamily="34" charset="0"/>
                <a:cs typeface="Calibri"/>
              </a:rPr>
              <a:t>Maximise</a:t>
            </a:r>
            <a:r>
              <a:rPr lang="en-US" sz="3200" b="1">
                <a:solidFill>
                  <a:srgbClr val="923992"/>
                </a:solidFill>
                <a:effectLst/>
                <a:latin typeface="Calibri" panose="020F0502020204030204" pitchFamily="34" charset="0"/>
                <a:cs typeface="Calibri"/>
              </a:rPr>
              <a:t> Research Impact on Policy and Practice</a:t>
            </a:r>
            <a:endParaRPr lang="en-IE" sz="3200" b="1">
              <a:solidFill>
                <a:srgbClr val="923992"/>
              </a:solidFill>
              <a:effectLst/>
              <a:latin typeface="Calibri" panose="020F0502020204030204" pitchFamily="34" charset="0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C486AA-0A64-D60B-B008-FCF748344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9779" y="-23286"/>
            <a:ext cx="1536508" cy="29913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E30090-C165-2BC2-175A-49D1FA7AA2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125"/>
          <a:stretch>
            <a:fillRect/>
          </a:stretch>
        </p:blipFill>
        <p:spPr>
          <a:xfrm>
            <a:off x="10379779" y="2319073"/>
            <a:ext cx="1536508" cy="27014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60602A-198B-EC10-E95D-F624D291D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1032" y="962583"/>
            <a:ext cx="4482998" cy="54144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0338AE-3777-1D66-80D0-627F680EB25A}"/>
              </a:ext>
            </a:extLst>
          </p:cNvPr>
          <p:cNvSpPr txBox="1"/>
          <p:nvPr/>
        </p:nvSpPr>
        <p:spPr>
          <a:xfrm>
            <a:off x="116083" y="1130647"/>
            <a:ext cx="5684949" cy="41549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123 PCRN and ECRF peer-reviewed publications</a:t>
            </a:r>
          </a:p>
          <a:p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Monthly Publications Spotlight in the AIIHPC Newsletter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Bi-weekly publications update to members</a:t>
            </a:r>
          </a:p>
          <a:p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Blog articles</a:t>
            </a:r>
          </a:p>
          <a:p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Research Study Pages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56560B-D573-7BFC-B627-169E23D0C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9779" y="4896189"/>
            <a:ext cx="1536508" cy="262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248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6AF8D-B5E1-B8BF-18DA-A5FCA1941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2" y="278008"/>
            <a:ext cx="11623040" cy="1000123"/>
          </a:xfrm>
        </p:spPr>
        <p:txBody>
          <a:bodyPr/>
          <a:lstStyle/>
          <a:p>
            <a:br>
              <a:rPr lang="en-US" b="1"/>
            </a:br>
            <a:br>
              <a:rPr lang="en-US" sz="2800" b="1"/>
            </a:br>
            <a:br>
              <a:rPr lang="en-US" sz="2400"/>
            </a:br>
            <a:r>
              <a:rPr lang="en-US" sz="2800" b="1" kern="1200">
                <a:solidFill>
                  <a:schemeClr val="tx1"/>
                </a:solidFill>
                <a:latin typeface="Calibri" panose="020F0502020204030204" pitchFamily="34" charset="0"/>
              </a:rPr>
              <a:t>147 Special Interest Group Members</a:t>
            </a:r>
            <a:br>
              <a:rPr lang="en-US" sz="2800" b="1" kern="120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2800" b="1" kern="1200">
                <a:solidFill>
                  <a:schemeClr val="tx1"/>
                </a:solidFill>
                <a:latin typeface="Calibri" panose="020F0502020204030204" pitchFamily="34" charset="0"/>
              </a:rPr>
              <a:t>Facilitated 9 Special Interest Group Meetings and 9 Subgroup </a:t>
            </a:r>
            <a:r>
              <a:rPr lang="en-US" sz="3200" b="1" kern="1200">
                <a:solidFill>
                  <a:schemeClr val="tx1"/>
                </a:solidFill>
                <a:latin typeface="Calibri" panose="020F0502020204030204" pitchFamily="34" charset="0"/>
              </a:rPr>
              <a:t>Projects</a:t>
            </a:r>
            <a:endParaRPr lang="en-IE" sz="3200" b="1" kern="12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95F7A6-D5A7-DE49-2F38-156747A5DC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2854"/>
          <a:stretch>
            <a:fillRect/>
          </a:stretch>
        </p:blipFill>
        <p:spPr>
          <a:xfrm>
            <a:off x="1167200" y="1993196"/>
            <a:ext cx="9318904" cy="475316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F31AB54-E308-8E82-D60B-4D23DF52F19E}"/>
              </a:ext>
            </a:extLst>
          </p:cNvPr>
          <p:cNvSpPr txBox="1">
            <a:spLocks/>
          </p:cNvSpPr>
          <p:nvPr/>
        </p:nvSpPr>
        <p:spPr>
          <a:xfrm>
            <a:off x="608624" y="-262061"/>
            <a:ext cx="10046868" cy="1392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en-US" sz="3200" b="1" kern="0" err="1">
                <a:solidFill>
                  <a:srgbClr val="923992"/>
                </a:solidFill>
                <a:latin typeface="Calibri" panose="020F0502020204030204" pitchFamily="34" charset="0"/>
              </a:rPr>
              <a:t>Maximise</a:t>
            </a:r>
            <a:r>
              <a:rPr lang="en-US" sz="3200" b="1" kern="0">
                <a:solidFill>
                  <a:srgbClr val="923992"/>
                </a:solidFill>
                <a:latin typeface="Calibri" panose="020F0502020204030204" pitchFamily="34" charset="0"/>
              </a:rPr>
              <a:t> Research Impact on Policy and Practice</a:t>
            </a:r>
            <a:endParaRPr lang="en-IE" sz="3200" b="1" kern="0">
              <a:solidFill>
                <a:srgbClr val="92399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399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0B7D4-6FD9-7305-4305-2E6C6AE62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39EA65D-F2DB-6E52-EEED-833FF352C471}"/>
              </a:ext>
            </a:extLst>
          </p:cNvPr>
          <p:cNvSpPr txBox="1"/>
          <p:nvPr/>
        </p:nvSpPr>
        <p:spPr>
          <a:xfrm>
            <a:off x="527725" y="1119340"/>
            <a:ext cx="7805113" cy="47089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en-US" sz="24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>
                <a:latin typeface="Calibri" panose="020F0502020204030204" pitchFamily="34" charset="0"/>
                <a:cs typeface="Calibri" panose="020F0502020204030204" pitchFamily="34" charset="0"/>
              </a:rPr>
              <a:t>Email Contact</a:t>
            </a:r>
          </a:p>
          <a:p>
            <a:endParaRPr lang="en-US" sz="24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Jane Clare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jclare@aiihpc.org</a:t>
            </a:r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Busra Ertugrul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bertugrul@aiihpc.org</a:t>
            </a:r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b="1">
              <a:solidFill>
                <a:srgbClr val="923992"/>
              </a:solidFill>
              <a:latin typeface="Aptos" panose="020B0004020202020204" pitchFamily="34" charset="0"/>
            </a:endParaRPr>
          </a:p>
          <a:p>
            <a:endParaRPr lang="en-US" sz="2000">
              <a:latin typeface="Aptos" panose="020B0004020202020204" pitchFamily="34" charset="0"/>
            </a:endParaRPr>
          </a:p>
          <a:p>
            <a:endParaRPr lang="en-US" sz="2000">
              <a:latin typeface="Aptos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E2BE89-3FF0-D7FF-7620-4CFCBD73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67174" y="-104097"/>
            <a:ext cx="10046868" cy="1392708"/>
          </a:xfrm>
        </p:spPr>
        <p:txBody>
          <a:bodyPr/>
          <a:lstStyle/>
          <a:p>
            <a:r>
              <a:rPr lang="en-US" sz="3200" b="1">
                <a:solidFill>
                  <a:srgbClr val="923992"/>
                </a:solidFill>
                <a:effectLst/>
                <a:latin typeface="Calibri" panose="020F0502020204030204" pitchFamily="34" charset="0"/>
                <a:cs typeface="Calibri"/>
              </a:rPr>
              <a:t>Thank You</a:t>
            </a:r>
            <a:endParaRPr lang="en-IE" sz="3200" b="1">
              <a:solidFill>
                <a:srgbClr val="923992"/>
              </a:solidFill>
              <a:effectLst/>
              <a:latin typeface="Calibri" panose="020F0502020204030204" pitchFamily="34" charset="0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8A030A-BF11-F003-F883-E786B97C9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854" y="1029679"/>
            <a:ext cx="5341967" cy="34084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D00BF9-81AF-683F-B42E-F8CF96857A74}"/>
              </a:ext>
            </a:extLst>
          </p:cNvPr>
          <p:cNvSpPr txBox="1"/>
          <p:nvPr/>
        </p:nvSpPr>
        <p:spPr>
          <a:xfrm>
            <a:off x="5631084" y="3791998"/>
            <a:ext cx="7805113" cy="31700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en-US" sz="24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>
                <a:latin typeface="Calibri" panose="020F0502020204030204" pitchFamily="34" charset="0"/>
                <a:cs typeface="Calibri" panose="020F0502020204030204" pitchFamily="34" charset="0"/>
              </a:rPr>
              <a:t>More Information</a:t>
            </a:r>
          </a:p>
          <a:p>
            <a:endParaRPr lang="en-US" sz="24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professionalpalliativehub.com/research/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>
              <a:latin typeface="Aptos" panose="020B0004020202020204" pitchFamily="34" charset="0"/>
            </a:endParaRPr>
          </a:p>
          <a:p>
            <a:endParaRPr lang="en-US" sz="2000" b="1">
              <a:solidFill>
                <a:srgbClr val="923992"/>
              </a:solidFill>
              <a:latin typeface="Aptos" panose="020B0004020202020204" pitchFamily="34" charset="0"/>
            </a:endParaRPr>
          </a:p>
          <a:p>
            <a:endParaRPr lang="en-US" sz="2000">
              <a:latin typeface="Aptos" panose="020B0004020202020204" pitchFamily="34" charset="0"/>
            </a:endParaRPr>
          </a:p>
          <a:p>
            <a:endParaRPr lang="en-US" sz="200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54308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00EFC3B-E1B3-71E1-6076-37799599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C3A91B-0BF4-A881-4869-3715D98D9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55905" cy="114872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D126100-8EBF-AD1B-EAEF-B12CF3311B80}"/>
              </a:ext>
            </a:extLst>
          </p:cNvPr>
          <p:cNvSpPr/>
          <p:nvPr/>
        </p:nvSpPr>
        <p:spPr>
          <a:xfrm>
            <a:off x="0" y="5610956"/>
            <a:ext cx="12192000" cy="1148723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F7D4C8-A3D6-D4F3-8EDE-04DE0A048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5990" y="1036872"/>
            <a:ext cx="9018215" cy="4653136"/>
          </a:xfrm>
        </p:spPr>
        <p:txBody>
          <a:bodyPr/>
          <a:lstStyle/>
          <a:p>
            <a:pPr marL="0" indent="0">
              <a:buNone/>
            </a:pPr>
            <a:r>
              <a:rPr lang="en-US" sz="2000" b="1">
                <a:solidFill>
                  <a:srgbClr val="923992"/>
                </a:solidFill>
                <a:latin typeface="Aptos" panose="020B0004020202020204" pitchFamily="34" charset="0"/>
              </a:rPr>
              <a:t>Dementia and Palliative Care</a:t>
            </a:r>
          </a:p>
          <a:p>
            <a:r>
              <a:rPr lang="en-US" sz="2000" b="1">
                <a:solidFill>
                  <a:schemeClr val="tx1"/>
                </a:solidFill>
                <a:latin typeface="Aptos" panose="020B0004020202020204" pitchFamily="34" charset="0"/>
              </a:rPr>
              <a:t>9 new members (34 members), </a:t>
            </a:r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2 full group meetings, next meeting tbc</a:t>
            </a:r>
          </a:p>
          <a:p>
            <a:pPr algn="l" rtl="0"/>
            <a:r>
              <a:rPr lang="en-US" sz="2000" b="1">
                <a:solidFill>
                  <a:schemeClr val="tx1"/>
                </a:solidFill>
                <a:latin typeface="Aptos" panose="020B0004020202020204" pitchFamily="34" charset="0"/>
              </a:rPr>
              <a:t>Named collaborator </a:t>
            </a:r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‘Dementia and Palliative Care’ postdoctoral fellowship HEA North South proposal. </a:t>
            </a:r>
          </a:p>
          <a:p>
            <a:pPr algn="l" rtl="0"/>
            <a:r>
              <a:rPr lang="en-US" sz="2000" b="1">
                <a:solidFill>
                  <a:schemeClr val="tx1"/>
                </a:solidFill>
                <a:latin typeface="Aptos" panose="020B0004020202020204" pitchFamily="34" charset="0"/>
              </a:rPr>
              <a:t>3 Subgroups </a:t>
            </a:r>
          </a:p>
          <a:p>
            <a:pPr lvl="1" algn="l" rtl="0"/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Dementia on death cert </a:t>
            </a:r>
          </a:p>
          <a:p>
            <a:pPr lvl="1" algn="l" rtl="0"/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TILDA data to explore health utilization</a:t>
            </a:r>
          </a:p>
          <a:p>
            <a:pPr lvl="1" algn="l" rtl="0"/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Review of dementia in ED</a:t>
            </a:r>
            <a:endParaRPr lang="en-US" sz="180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2000" b="1">
                <a:solidFill>
                  <a:srgbClr val="923992"/>
                </a:solidFill>
                <a:latin typeface="Aptos" panose="020B0004020202020204" pitchFamily="34" charset="0"/>
              </a:rPr>
              <a:t>Psychological, Social and Spiritual Care</a:t>
            </a:r>
          </a:p>
          <a:p>
            <a:r>
              <a:rPr lang="en-US" sz="2000" b="1">
                <a:solidFill>
                  <a:schemeClr val="tx1"/>
                </a:solidFill>
                <a:latin typeface="Aptos" panose="020B0004020202020204" pitchFamily="34" charset="0"/>
              </a:rPr>
              <a:t>22 new members (59 members), </a:t>
            </a:r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1 full group meeting, next meeting 6 August</a:t>
            </a:r>
          </a:p>
          <a:p>
            <a:pPr algn="l" rtl="0"/>
            <a:r>
              <a:rPr lang="en-US" sz="2000" b="1">
                <a:solidFill>
                  <a:schemeClr val="tx1"/>
                </a:solidFill>
                <a:latin typeface="Aptos" panose="020B0004020202020204" pitchFamily="34" charset="0"/>
              </a:rPr>
              <a:t>3 Subgroups </a:t>
            </a:r>
          </a:p>
          <a:p>
            <a:pPr lvl="1" algn="l" rtl="0"/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Service user survey</a:t>
            </a:r>
          </a:p>
          <a:p>
            <a:pPr lvl="1" algn="l" rtl="0"/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Publications All Ireland survey results</a:t>
            </a:r>
          </a:p>
          <a:p>
            <a:pPr lvl="1" algn="l" rtl="0"/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Webinars for health and social care professionals based on survey results</a:t>
            </a:r>
            <a:endParaRPr lang="en-IE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29FB5A3-51FE-F2B1-B8D5-07376A60FD9D}"/>
              </a:ext>
            </a:extLst>
          </p:cNvPr>
          <p:cNvSpPr txBox="1">
            <a:spLocks/>
          </p:cNvSpPr>
          <p:nvPr/>
        </p:nvSpPr>
        <p:spPr>
          <a:xfrm>
            <a:off x="1859570" y="-32799"/>
            <a:ext cx="7598635" cy="1392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en-US" sz="3200" b="1" kern="0">
                <a:solidFill>
                  <a:srgbClr val="923992"/>
                </a:solidFill>
                <a:latin typeface="Calibri" panose="020F0502020204030204" pitchFamily="34" charset="0"/>
              </a:rPr>
              <a:t>Special Interest Groups</a:t>
            </a:r>
          </a:p>
          <a:p>
            <a:pPr defTabSz="914400"/>
            <a:r>
              <a:rPr lang="en-US" sz="3200" b="1" kern="0">
                <a:solidFill>
                  <a:srgbClr val="923992"/>
                </a:solidFill>
                <a:latin typeface="Calibri" panose="020F0502020204030204" pitchFamily="34" charset="0"/>
              </a:rPr>
              <a:t>Should this be included in Busra’s presentation</a:t>
            </a:r>
            <a:endParaRPr lang="en-IE" sz="3200" b="1" kern="0">
              <a:solidFill>
                <a:srgbClr val="923992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7681181B-8432-EAD5-0E82-AA9D79971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206" y="2240842"/>
            <a:ext cx="2580968" cy="258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756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5A842BA-5F13-31CF-AF55-EA4BA1D7A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FBBBD8-A2A0-443E-3555-5AD7F2D01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592826" cy="104203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3A68F6C-6027-D4B1-878B-2B23B3DFA279}"/>
              </a:ext>
            </a:extLst>
          </p:cNvPr>
          <p:cNvSpPr/>
          <p:nvPr/>
        </p:nvSpPr>
        <p:spPr>
          <a:xfrm>
            <a:off x="0" y="5610956"/>
            <a:ext cx="12192000" cy="1148723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4BA5C-E5E2-D63C-80BF-65FEB84AE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8208" y="999929"/>
            <a:ext cx="9173496" cy="4653136"/>
          </a:xfrm>
        </p:spPr>
        <p:txBody>
          <a:bodyPr/>
          <a:lstStyle/>
          <a:p>
            <a:pPr marL="0" indent="0">
              <a:buNone/>
            </a:pPr>
            <a:r>
              <a:rPr lang="en-US" sz="2000" b="1">
                <a:solidFill>
                  <a:srgbClr val="923992"/>
                </a:solidFill>
                <a:latin typeface="Aptos" panose="020B0004020202020204" pitchFamily="34" charset="0"/>
              </a:rPr>
              <a:t>Technology and Palliative Care</a:t>
            </a:r>
          </a:p>
          <a:p>
            <a:r>
              <a:rPr lang="en-US" sz="2000" b="1">
                <a:solidFill>
                  <a:schemeClr val="tx1"/>
                </a:solidFill>
                <a:latin typeface="Aptos" panose="020B0004020202020204" pitchFamily="34" charset="0"/>
              </a:rPr>
              <a:t>14 new members (49 members), </a:t>
            </a:r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1full group meeting, next meeting 22 October</a:t>
            </a:r>
          </a:p>
          <a:p>
            <a:pPr algn="l" rtl="0"/>
            <a:r>
              <a:rPr lang="en-US" sz="2000" b="1">
                <a:solidFill>
                  <a:schemeClr val="tx1"/>
                </a:solidFill>
                <a:latin typeface="Aptos" panose="020B0004020202020204" pitchFamily="34" charset="0"/>
              </a:rPr>
              <a:t>Guest speaker </a:t>
            </a:r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Dr. Amara Callistus Nwosu, Senior Clinical Lecturer Palliative Medicine Lancaster University, Research Lead Marie Curie Hospice Liverpool</a:t>
            </a:r>
            <a:endParaRPr lang="en-US" sz="2000" b="1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l" rtl="0"/>
            <a:r>
              <a:rPr lang="en-US" sz="2000" b="1">
                <a:solidFill>
                  <a:schemeClr val="tx1"/>
                </a:solidFill>
                <a:latin typeface="Aptos" panose="020B0004020202020204" pitchFamily="34" charset="0"/>
              </a:rPr>
              <a:t>3 Focus Areas</a:t>
            </a:r>
          </a:p>
          <a:p>
            <a:pPr lvl="1" algn="l" rtl="0"/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Energy hardship at home for palliative care</a:t>
            </a:r>
          </a:p>
          <a:p>
            <a:pPr lvl="1" algn="l" rtl="0"/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AI and palliative care</a:t>
            </a:r>
          </a:p>
          <a:p>
            <a:pPr lvl="1" algn="l" rtl="0"/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Co-creation of technology-enabled palliative care solutions</a:t>
            </a:r>
          </a:p>
          <a:p>
            <a:pPr marL="457200" lvl="1" indent="0" algn="l" rtl="0">
              <a:buNone/>
            </a:pPr>
            <a:endParaRPr lang="en-US" sz="180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2000" b="1">
                <a:solidFill>
                  <a:srgbClr val="923992"/>
                </a:solidFill>
                <a:latin typeface="Aptos" panose="020B0004020202020204" pitchFamily="34" charset="0"/>
              </a:rPr>
              <a:t>Deliverables to End of Year</a:t>
            </a:r>
          </a:p>
          <a:p>
            <a:r>
              <a:rPr lang="en-US" sz="2000" b="1">
                <a:solidFill>
                  <a:schemeClr val="tx1"/>
                </a:solidFill>
                <a:latin typeface="Aptos" panose="020B0004020202020204" pitchFamily="34" charset="0"/>
              </a:rPr>
              <a:t>Establish 2 new groups, </a:t>
            </a:r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Children's Palliative Care and Undeserved Populations</a:t>
            </a:r>
          </a:p>
          <a:p>
            <a:r>
              <a:rPr lang="en-US" sz="2000" b="1">
                <a:solidFill>
                  <a:schemeClr val="tx1"/>
                </a:solidFill>
                <a:latin typeface="Aptos" panose="020B0004020202020204" pitchFamily="34" charset="0"/>
              </a:rPr>
              <a:t>Annual Meeting Schedule </a:t>
            </a:r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and </a:t>
            </a:r>
            <a:r>
              <a:rPr lang="en-US" sz="2000" b="1">
                <a:solidFill>
                  <a:schemeClr val="tx1"/>
                </a:solidFill>
                <a:latin typeface="Aptos" panose="020B0004020202020204" pitchFamily="34" charset="0"/>
              </a:rPr>
              <a:t>New Chair </a:t>
            </a:r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Dementia and Palliative Care Group (maternity cover)</a:t>
            </a:r>
          </a:p>
          <a:p>
            <a:r>
              <a:rPr lang="en-US" sz="2000" b="1">
                <a:solidFill>
                  <a:schemeClr val="tx1"/>
                </a:solidFill>
                <a:latin typeface="Aptos" panose="020B0004020202020204" pitchFamily="34" charset="0"/>
              </a:rPr>
              <a:t>Posters </a:t>
            </a:r>
            <a:r>
              <a:rPr lang="en-US" sz="2000">
                <a:solidFill>
                  <a:schemeClr val="tx1"/>
                </a:solidFill>
                <a:latin typeface="Aptos" panose="020B0004020202020204" pitchFamily="34" charset="0"/>
              </a:rPr>
              <a:t>PCRN Annual Symposium and Update at PCRN SSC December 2025</a:t>
            </a:r>
            <a:endParaRPr lang="en-IE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35D7887-85D0-061C-A8C5-5BE90D0ECF58}"/>
              </a:ext>
            </a:extLst>
          </p:cNvPr>
          <p:cNvSpPr txBox="1">
            <a:spLocks/>
          </p:cNvSpPr>
          <p:nvPr/>
        </p:nvSpPr>
        <p:spPr>
          <a:xfrm>
            <a:off x="1775570" y="-420966"/>
            <a:ext cx="7598635" cy="1392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/>
            <a:r>
              <a:rPr lang="en-US" sz="3200" b="1" kern="0">
                <a:solidFill>
                  <a:srgbClr val="923992"/>
                </a:solidFill>
                <a:latin typeface="Calibri" panose="020F0502020204030204" pitchFamily="34" charset="0"/>
              </a:rPr>
              <a:t>Special Interest Groups</a:t>
            </a:r>
            <a:endParaRPr lang="en-IE" sz="3200" b="1" kern="0">
              <a:solidFill>
                <a:srgbClr val="923992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9E8F29B3-EE05-632C-31F8-ED28191FD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358" y="2344994"/>
            <a:ext cx="2476816" cy="247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33784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FA51232B59664AAFCFA8584F69A328" ma:contentTypeVersion="16" ma:contentTypeDescription="Create a new document." ma:contentTypeScope="" ma:versionID="3f01778c3a0b562800b60cf6026fd839">
  <xsd:schema xmlns:xsd="http://www.w3.org/2001/XMLSchema" xmlns:xs="http://www.w3.org/2001/XMLSchema" xmlns:p="http://schemas.microsoft.com/office/2006/metadata/properties" xmlns:ns2="ee6905b2-f471-43a2-928e-47492c4fd955" xmlns:ns3="5b934445-a005-439d-b5ae-abbdd2ed1de1" targetNamespace="http://schemas.microsoft.com/office/2006/metadata/properties" ma:root="true" ma:fieldsID="7962a52b1ef3ec4ca80b3962cb0275c4" ns2:_="" ns3:_="">
    <xsd:import namespace="ee6905b2-f471-43a2-928e-47492c4fd955"/>
    <xsd:import namespace="5b934445-a005-439d-b5ae-abbdd2ed1d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905b2-f471-43a2-928e-47492c4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7eb4a9f-841c-4498-87e7-cbd8de9f17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34445-a005-439d-b5ae-abbdd2ed1d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a1be8-b73d-48c4-bba2-15dafaa9295f}" ma:internalName="TaxCatchAll" ma:showField="CatchAllData" ma:web="5b934445-a005-439d-b5ae-abbdd2ed1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6905b2-f471-43a2-928e-47492c4fd955">
      <Terms xmlns="http://schemas.microsoft.com/office/infopath/2007/PartnerControls"/>
    </lcf76f155ced4ddcb4097134ff3c332f>
    <TaxCatchAll xmlns="5b934445-a005-439d-b5ae-abbdd2ed1de1" xsi:nil="true"/>
    <MediaLengthInSeconds xmlns="ee6905b2-f471-43a2-928e-47492c4fd95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8957E1-85D0-453A-9A1C-D36D49FD16F3}"/>
</file>

<file path=customXml/itemProps2.xml><?xml version="1.0" encoding="utf-8"?>
<ds:datastoreItem xmlns:ds="http://schemas.openxmlformats.org/officeDocument/2006/customXml" ds:itemID="{E0B8E222-690B-406D-8CC4-81A6471143F1}">
  <ds:schemaRefs>
    <ds:schemaRef ds:uri="5586fe29-0743-4117-859a-3c56f7b10dc7"/>
    <ds:schemaRef ds:uri="5b934445-a005-439d-b5ae-abbdd2ed1de1"/>
    <ds:schemaRef ds:uri="6f7490a7-2f72-4a8a-9d79-2b7a5f896f33"/>
    <ds:schemaRef ds:uri="ee6905b2-f471-43a2-928e-47492c4fd95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04DEDDD-4CED-4170-A252-1951C36FA6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591</Words>
  <Application>Microsoft Office PowerPoint</Application>
  <PresentationFormat>Widescreen</PresentationFormat>
  <Paragraphs>115</Paragraphs>
  <Slides>10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Arial</vt:lpstr>
      <vt:lpstr>Arial Unicode MS</vt:lpstr>
      <vt:lpstr>Calibri</vt:lpstr>
      <vt:lpstr>Calibri Light</vt:lpstr>
      <vt:lpstr>Helvetica</vt:lpstr>
      <vt:lpstr>Office Theme</vt:lpstr>
      <vt:lpstr>Default</vt:lpstr>
      <vt:lpstr>AIIHPC Palliative Care Research Network and  Early Career Researcher Forum   Members 2025 Update  </vt:lpstr>
      <vt:lpstr>Strengthen and Expand Collaboration </vt:lpstr>
      <vt:lpstr>Strengthen and Expand Collaboration </vt:lpstr>
      <vt:lpstr>Develop Palliative Care Researchers and Support Career Paths</vt:lpstr>
      <vt:lpstr>Involve People with Life-limiting Conditions, Family Carers, and Communities Across Research Cycle</vt:lpstr>
      <vt:lpstr>Maximise Research Impact on Policy and Practice</vt:lpstr>
      <vt:lpstr>   147 Special Interest Group Members Facilitated 9 Special Interest Group Meetings and 9 Subgroup Projects</vt:lpstr>
      <vt:lpstr>Thank You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‘title tba’  Presented by Dr Loreena Hill, PCRN Member;  Lecturer, School of Nursing and Midwifery, QUB</dc:title>
  <dc:creator>Clodagh O'Donovan</dc:creator>
  <cp:lastModifiedBy>Mary Rabbitte</cp:lastModifiedBy>
  <cp:revision>1</cp:revision>
  <dcterms:created xsi:type="dcterms:W3CDTF">2020-08-17T09:58:27Z</dcterms:created>
  <dcterms:modified xsi:type="dcterms:W3CDTF">2025-11-21T14:19:44Z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0x010100EEFA51232B59664AAFCFA8584F69A328</vt:lpwstr>
  </property>
  <property fmtid="{D5CDD505-2E9C-101B-9397-08002B2CF9AE}" pid="3" name="Order">
    <vt:lpwstr>14474200.0000000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