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  <p:sldMasterId id="2147483687" r:id="rId3"/>
  </p:sldMasterIdLst>
  <p:notesMasterIdLst>
    <p:notesMasterId r:id="rId24"/>
  </p:notesMasterIdLst>
  <p:sldIdLst>
    <p:sldId id="256" r:id="rId4"/>
    <p:sldId id="268" r:id="rId5"/>
    <p:sldId id="259" r:id="rId6"/>
    <p:sldId id="2147470917" r:id="rId7"/>
    <p:sldId id="645" r:id="rId8"/>
    <p:sldId id="641" r:id="rId9"/>
    <p:sldId id="258" r:id="rId10"/>
    <p:sldId id="261" r:id="rId11"/>
    <p:sldId id="2147470914" r:id="rId12"/>
    <p:sldId id="263" r:id="rId13"/>
    <p:sldId id="2147470921" r:id="rId14"/>
    <p:sldId id="264" r:id="rId15"/>
    <p:sldId id="2147470920" r:id="rId16"/>
    <p:sldId id="274" r:id="rId17"/>
    <p:sldId id="278" r:id="rId18"/>
    <p:sldId id="266" r:id="rId19"/>
    <p:sldId id="2147470919" r:id="rId20"/>
    <p:sldId id="277" r:id="rId21"/>
    <p:sldId id="262" r:id="rId22"/>
    <p:sldId id="260" r:id="rId23"/>
  </p:sldIdLst>
  <p:sldSz cx="9144000" cy="5143500" type="screen16x9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9">
          <p15:clr>
            <a:srgbClr val="A4A3A4"/>
          </p15:clr>
        </p15:guide>
        <p15:guide id="2" pos="51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586"/>
    <a:srgbClr val="41C1BA"/>
    <a:srgbClr val="000000"/>
    <a:srgbClr val="EEECE1"/>
    <a:srgbClr val="F4B748"/>
    <a:srgbClr val="C2DACE"/>
    <a:srgbClr val="0E73B9"/>
    <a:srgbClr val="3E6D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5AF14-26A4-B44D-B31D-DE704F6D4931}" v="32" dt="2025-11-18T16:13:11.552"/>
    <p1510:client id="{8B222BFA-3558-544E-9B1B-83EA4DA3D636}" v="3051" dt="2025-11-19T11:40:26.7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0"/>
    <p:restoredTop sz="86401" autoAdjust="0"/>
  </p:normalViewPr>
  <p:slideViewPr>
    <p:cSldViewPr snapToGrid="0" showGuides="1">
      <p:cViewPr varScale="1">
        <p:scale>
          <a:sx n="172" d="100"/>
          <a:sy n="172" d="100"/>
        </p:scale>
        <p:origin x="1000" y="176"/>
      </p:cViewPr>
      <p:guideLst>
        <p:guide orient="horz" pos="3239"/>
        <p:guide pos="5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1" d="100"/>
          <a:sy n="91" d="100"/>
        </p:scale>
        <p:origin x="-3720" y="-108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33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customXml" Target="../customXml/item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Relationship Id="rId30" Type="http://schemas.microsoft.com/office/2015/10/relationships/revisionInfo" Target="revisionInfo.xml"/><Relationship Id="rId8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dget Johnston" userId="f6ec71e0-6fba-4ea5-904f-badc0d8ca35a" providerId="ADAL" clId="{3A48574F-096B-5C5D-944B-DE034524BCCA}"/>
    <pc:docChg chg="modSld">
      <pc:chgData name="Bridget Johnston" userId="f6ec71e0-6fba-4ea5-904f-badc0d8ca35a" providerId="ADAL" clId="{3A48574F-096B-5C5D-944B-DE034524BCCA}" dt="2025-11-18T16:13:11.552" v="31" actId="20577"/>
      <pc:docMkLst>
        <pc:docMk/>
      </pc:docMkLst>
      <pc:sldChg chg="modSp mod">
        <pc:chgData name="Bridget Johnston" userId="f6ec71e0-6fba-4ea5-904f-badc0d8ca35a" providerId="ADAL" clId="{3A48574F-096B-5C5D-944B-DE034524BCCA}" dt="2025-11-18T16:13:11.552" v="31" actId="20577"/>
        <pc:sldMkLst>
          <pc:docMk/>
          <pc:sldMk cId="0" sldId="2147470919"/>
        </pc:sldMkLst>
        <pc:spChg chg="mod">
          <ac:chgData name="Bridget Johnston" userId="f6ec71e0-6fba-4ea5-904f-badc0d8ca35a" providerId="ADAL" clId="{3A48574F-096B-5C5D-944B-DE034524BCCA}" dt="2025-11-18T16:13:11.552" v="31" actId="20577"/>
          <ac:spMkLst>
            <pc:docMk/>
            <pc:sldMk cId="0" sldId="2147470919"/>
            <ac:spMk id="21" creationId="{00000000-0000-0000-0000-000000000000}"/>
          </ac:spMkLst>
        </pc:spChg>
      </pc:sldChg>
    </pc:docChg>
  </pc:docChgLst>
  <pc:docChgLst>
    <pc:chgData name="Bridget Johnston" userId="f6ec71e0-6fba-4ea5-904f-badc0d8ca35a" providerId="ADAL" clId="{562F963D-8024-597D-B4E8-BC11B9159FCB}"/>
    <pc:docChg chg="undo redo custSel addSld delSld modSld sldOrd">
      <pc:chgData name="Bridget Johnston" userId="f6ec71e0-6fba-4ea5-904f-badc0d8ca35a" providerId="ADAL" clId="{562F963D-8024-597D-B4E8-BC11B9159FCB}" dt="2025-11-19T11:47:44.669" v="7481" actId="478"/>
      <pc:docMkLst>
        <pc:docMk/>
      </pc:docMkLst>
      <pc:sldChg chg="addSp delSp modSp mod">
        <pc:chgData name="Bridget Johnston" userId="f6ec71e0-6fba-4ea5-904f-badc0d8ca35a" providerId="ADAL" clId="{562F963D-8024-597D-B4E8-BC11B9159FCB}" dt="2025-11-17T09:44:18.273" v="202" actId="14100"/>
        <pc:sldMkLst>
          <pc:docMk/>
          <pc:sldMk cId="1772792053" sldId="256"/>
        </pc:sldMkLst>
        <pc:spChg chg="mod">
          <ac:chgData name="Bridget Johnston" userId="f6ec71e0-6fba-4ea5-904f-badc0d8ca35a" providerId="ADAL" clId="{562F963D-8024-597D-B4E8-BC11B9159FCB}" dt="2025-11-17T09:30:56.738" v="56" actId="20577"/>
          <ac:spMkLst>
            <pc:docMk/>
            <pc:sldMk cId="1772792053" sldId="256"/>
            <ac:spMk id="2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7T09:44:18.273" v="202" actId="14100"/>
          <ac:spMkLst>
            <pc:docMk/>
            <pc:sldMk cId="1772792053" sldId="256"/>
            <ac:spMk id="6" creationId="{00000000-0000-0000-0000-000000000000}"/>
          </ac:spMkLst>
        </pc:spChg>
      </pc:sldChg>
      <pc:sldChg chg="addSp delSp modSp mod modClrScheme modAnim chgLayout modNotesTx">
        <pc:chgData name="Bridget Johnston" userId="f6ec71e0-6fba-4ea5-904f-badc0d8ca35a" providerId="ADAL" clId="{562F963D-8024-597D-B4E8-BC11B9159FCB}" dt="2025-11-19T11:05:25.603" v="7053" actId="20577"/>
        <pc:sldMkLst>
          <pc:docMk/>
          <pc:sldMk cId="1859924847" sldId="258"/>
        </pc:sldMkLst>
        <pc:spChg chg="mod ord">
          <ac:chgData name="Bridget Johnston" userId="f6ec71e0-6fba-4ea5-904f-badc0d8ca35a" providerId="ADAL" clId="{562F963D-8024-597D-B4E8-BC11B9159FCB}" dt="2025-11-18T10:58:45.103" v="1788" actId="1076"/>
          <ac:spMkLst>
            <pc:docMk/>
            <pc:sldMk cId="1859924847" sldId="258"/>
            <ac:spMk id="2" creationId="{00000000-0000-0000-0000-000000000000}"/>
          </ac:spMkLst>
        </pc:spChg>
        <pc:spChg chg="del mod ord">
          <ac:chgData name="Bridget Johnston" userId="f6ec71e0-6fba-4ea5-904f-badc0d8ca35a" providerId="ADAL" clId="{562F963D-8024-597D-B4E8-BC11B9159FCB}" dt="2025-11-18T10:49:24.165" v="1720" actId="478"/>
          <ac:spMkLst>
            <pc:docMk/>
            <pc:sldMk cId="1859924847" sldId="258"/>
            <ac:spMk id="3" creationId="{00000000-0000-0000-0000-000000000000}"/>
          </ac:spMkLst>
        </pc:spChg>
        <pc:spChg chg="del">
          <ac:chgData name="Bridget Johnston" userId="f6ec71e0-6fba-4ea5-904f-badc0d8ca35a" providerId="ADAL" clId="{562F963D-8024-597D-B4E8-BC11B9159FCB}" dt="2025-11-18T10:47:05.624" v="1705" actId="478"/>
          <ac:spMkLst>
            <pc:docMk/>
            <pc:sldMk cId="1859924847" sldId="258"/>
            <ac:spMk id="4" creationId="{00000000-0000-0000-0000-000000000000}"/>
          </ac:spMkLst>
        </pc:spChg>
        <pc:spChg chg="add del mod">
          <ac:chgData name="Bridget Johnston" userId="f6ec71e0-6fba-4ea5-904f-badc0d8ca35a" providerId="ADAL" clId="{562F963D-8024-597D-B4E8-BC11B9159FCB}" dt="2025-11-18T10:47:07.701" v="1706" actId="478"/>
          <ac:spMkLst>
            <pc:docMk/>
            <pc:sldMk cId="1859924847" sldId="258"/>
            <ac:spMk id="6" creationId="{E9A9DBC8-3BDB-6A81-3E35-1356C7A8374D}"/>
          </ac:spMkLst>
        </pc:spChg>
        <pc:spChg chg="add del mod ord">
          <ac:chgData name="Bridget Johnston" userId="f6ec71e0-6fba-4ea5-904f-badc0d8ca35a" providerId="ADAL" clId="{562F963D-8024-597D-B4E8-BC11B9159FCB}" dt="2025-11-18T10:48:53.945" v="1714" actId="478"/>
          <ac:spMkLst>
            <pc:docMk/>
            <pc:sldMk cId="1859924847" sldId="258"/>
            <ac:spMk id="7" creationId="{27609BC8-E803-8CD7-C5CE-BDD6A3A04A80}"/>
          </ac:spMkLst>
        </pc:spChg>
        <pc:spChg chg="mod">
          <ac:chgData name="Bridget Johnston" userId="f6ec71e0-6fba-4ea5-904f-badc0d8ca35a" providerId="ADAL" clId="{562F963D-8024-597D-B4E8-BC11B9159FCB}" dt="2025-11-18T11:19:21.028" v="1866" actId="207"/>
          <ac:spMkLst>
            <pc:docMk/>
            <pc:sldMk cId="1859924847" sldId="258"/>
            <ac:spMk id="9" creationId="{79ABD9D7-35CA-35DC-7ECA-EEE8A15B8FCC}"/>
          </ac:spMkLst>
        </pc:spChg>
        <pc:spChg chg="add mod">
          <ac:chgData name="Bridget Johnston" userId="f6ec71e0-6fba-4ea5-904f-badc0d8ca35a" providerId="ADAL" clId="{562F963D-8024-597D-B4E8-BC11B9159FCB}" dt="2025-11-18T10:48:49.531" v="1713"/>
          <ac:spMkLst>
            <pc:docMk/>
            <pc:sldMk cId="1859924847" sldId="258"/>
            <ac:spMk id="10" creationId="{7D71D9C3-EBA9-F0DC-98C7-37B32DFDC62B}"/>
          </ac:spMkLst>
        </pc:spChg>
        <pc:spChg chg="add del mod">
          <ac:chgData name="Bridget Johnston" userId="f6ec71e0-6fba-4ea5-904f-badc0d8ca35a" providerId="ADAL" clId="{562F963D-8024-597D-B4E8-BC11B9159FCB}" dt="2025-11-18T10:49:26.447" v="1721" actId="478"/>
          <ac:spMkLst>
            <pc:docMk/>
            <pc:sldMk cId="1859924847" sldId="258"/>
            <ac:spMk id="12" creationId="{EE6E8F97-3642-C6DB-477C-05DFB62919F7}"/>
          </ac:spMkLst>
        </pc:spChg>
        <pc:spChg chg="del">
          <ac:chgData name="Bridget Johnston" userId="f6ec71e0-6fba-4ea5-904f-badc0d8ca35a" providerId="ADAL" clId="{562F963D-8024-597D-B4E8-BC11B9159FCB}" dt="2025-11-18T10:47:29.503" v="1707" actId="700"/>
          <ac:spMkLst>
            <pc:docMk/>
            <pc:sldMk cId="1859924847" sldId="258"/>
            <ac:spMk id="13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15" creationId="{EE54864A-BE14-8096-3529-809772DD6303}"/>
          </ac:spMkLst>
        </pc:spChg>
        <pc:spChg chg="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19" creationId="{26A1EE4F-CA20-E9D4-B84F-7003AADC5CAA}"/>
          </ac:spMkLst>
        </pc:spChg>
        <pc:spChg chg="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23" creationId="{CA83B48F-D254-C7E5-AEA3-FC9BEC36970F}"/>
          </ac:spMkLst>
        </pc:spChg>
        <pc:spChg chg="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25" creationId="{F67CA7AD-99A8-71D6-8090-49202651E46E}"/>
          </ac:spMkLst>
        </pc:spChg>
        <pc:spChg chg="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27" creationId="{B2D19E60-23F5-6D0A-3E3B-85AF3FEBD776}"/>
          </ac:spMkLst>
        </pc:spChg>
        <pc:spChg chg="add 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30" creationId="{A429BD32-BD05-C0AA-96D4-7074D670A99E}"/>
          </ac:spMkLst>
        </pc:spChg>
        <pc:spChg chg="add 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31" creationId="{2AE4FE9E-309A-98E3-60CD-7CA4634AC667}"/>
          </ac:spMkLst>
        </pc:spChg>
        <pc:spChg chg="add 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32" creationId="{2204A727-405C-86F6-5F8D-724C3977B870}"/>
          </ac:spMkLst>
        </pc:spChg>
        <pc:spChg chg="add 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33" creationId="{2AD1E825-9BF3-D923-279C-638BF9B8D690}"/>
          </ac:spMkLst>
        </pc:spChg>
        <pc:spChg chg="add mod">
          <ac:chgData name="Bridget Johnston" userId="f6ec71e0-6fba-4ea5-904f-badc0d8ca35a" providerId="ADAL" clId="{562F963D-8024-597D-B4E8-BC11B9159FCB}" dt="2025-11-18T10:49:55.592" v="1723"/>
          <ac:spMkLst>
            <pc:docMk/>
            <pc:sldMk cId="1859924847" sldId="258"/>
            <ac:spMk id="34" creationId="{73044BBF-99A9-A87A-9F2D-F16B17A07C37}"/>
          </ac:spMkLst>
        </pc:spChg>
        <pc:spChg chg="mod">
          <ac:chgData name="Bridget Johnston" userId="f6ec71e0-6fba-4ea5-904f-badc0d8ca35a" providerId="ADAL" clId="{562F963D-8024-597D-B4E8-BC11B9159FCB}" dt="2025-11-18T11:13:54.102" v="1835" actId="207"/>
          <ac:spMkLst>
            <pc:docMk/>
            <pc:sldMk cId="1859924847" sldId="258"/>
            <ac:spMk id="37" creationId="{777EED3F-46C1-319A-3417-79AB5CB30B47}"/>
          </ac:spMkLst>
        </pc:spChg>
        <pc:spChg chg="mod">
          <ac:chgData name="Bridget Johnston" userId="f6ec71e0-6fba-4ea5-904f-badc0d8ca35a" providerId="ADAL" clId="{562F963D-8024-597D-B4E8-BC11B9159FCB}" dt="2025-11-18T11:30:05.914" v="1980" actId="207"/>
          <ac:spMkLst>
            <pc:docMk/>
            <pc:sldMk cId="1859924847" sldId="258"/>
            <ac:spMk id="41" creationId="{E31A4826-21DC-4BE3-D555-A8FC7AA28CD8}"/>
          </ac:spMkLst>
        </pc:spChg>
        <pc:spChg chg="mod">
          <ac:chgData name="Bridget Johnston" userId="f6ec71e0-6fba-4ea5-904f-badc0d8ca35a" providerId="ADAL" clId="{562F963D-8024-597D-B4E8-BC11B9159FCB}" dt="2025-11-18T10:50:56.370" v="1729"/>
          <ac:spMkLst>
            <pc:docMk/>
            <pc:sldMk cId="1859924847" sldId="258"/>
            <ac:spMk id="43" creationId="{A14A9A33-DE21-7205-7B4A-B05A48E7B75E}"/>
          </ac:spMkLst>
        </pc:spChg>
        <pc:spChg chg="mod">
          <ac:chgData name="Bridget Johnston" userId="f6ec71e0-6fba-4ea5-904f-badc0d8ca35a" providerId="ADAL" clId="{562F963D-8024-597D-B4E8-BC11B9159FCB}" dt="2025-11-18T11:08:29.753" v="1799" actId="207"/>
          <ac:spMkLst>
            <pc:docMk/>
            <pc:sldMk cId="1859924847" sldId="258"/>
            <ac:spMk id="45" creationId="{621CE297-F806-CD5C-4763-5E5DDCED58D5}"/>
          </ac:spMkLst>
        </pc:spChg>
        <pc:spChg chg="mod">
          <ac:chgData name="Bridget Johnston" userId="f6ec71e0-6fba-4ea5-904f-badc0d8ca35a" providerId="ADAL" clId="{562F963D-8024-597D-B4E8-BC11B9159FCB}" dt="2025-11-18T11:08:32.871" v="1800" actId="207"/>
          <ac:spMkLst>
            <pc:docMk/>
            <pc:sldMk cId="1859924847" sldId="258"/>
            <ac:spMk id="47" creationId="{28E05B8D-7250-B608-50B9-F23B0E154724}"/>
          </ac:spMkLst>
        </pc:spChg>
        <pc:spChg chg="mod">
          <ac:chgData name="Bridget Johnston" userId="f6ec71e0-6fba-4ea5-904f-badc0d8ca35a" providerId="ADAL" clId="{562F963D-8024-597D-B4E8-BC11B9159FCB}" dt="2025-11-18T11:08:35.390" v="1801" actId="207"/>
          <ac:spMkLst>
            <pc:docMk/>
            <pc:sldMk cId="1859924847" sldId="258"/>
            <ac:spMk id="49" creationId="{BD69E0EF-E812-7EF3-6E2A-DF16E1B2343B}"/>
          </ac:spMkLst>
        </pc:spChg>
        <pc:spChg chg="add mod">
          <ac:chgData name="Bridget Johnston" userId="f6ec71e0-6fba-4ea5-904f-badc0d8ca35a" providerId="ADAL" clId="{562F963D-8024-597D-B4E8-BC11B9159FCB}" dt="2025-11-19T11:04:10.924" v="7052" actId="20577"/>
          <ac:spMkLst>
            <pc:docMk/>
            <pc:sldMk cId="1859924847" sldId="258"/>
            <ac:spMk id="51" creationId="{A4C4BE88-41DA-2DDC-3D3E-5EF2A69AC504}"/>
          </ac:spMkLst>
        </pc:spChg>
        <pc:spChg chg="add mod">
          <ac:chgData name="Bridget Johnston" userId="f6ec71e0-6fba-4ea5-904f-badc0d8ca35a" providerId="ADAL" clId="{562F963D-8024-597D-B4E8-BC11B9159FCB}" dt="2025-11-19T11:03:39.068" v="7045" actId="20577"/>
          <ac:spMkLst>
            <pc:docMk/>
            <pc:sldMk cId="1859924847" sldId="258"/>
            <ac:spMk id="53" creationId="{A8592FDD-A107-D216-69ED-C16A11F53CF9}"/>
          </ac:spMkLst>
        </pc:spChg>
        <pc:spChg chg="add mod">
          <ac:chgData name="Bridget Johnston" userId="f6ec71e0-6fba-4ea5-904f-badc0d8ca35a" providerId="ADAL" clId="{562F963D-8024-597D-B4E8-BC11B9159FCB}" dt="2025-11-18T18:13:55.943" v="4254" actId="1076"/>
          <ac:spMkLst>
            <pc:docMk/>
            <pc:sldMk cId="1859924847" sldId="258"/>
            <ac:spMk id="55" creationId="{0A24D1BC-9012-9CD5-6E2D-4AD4D53F039C}"/>
          </ac:spMkLst>
        </pc:spChg>
        <pc:grpChg chg="add mod">
          <ac:chgData name="Bridget Johnston" userId="f6ec71e0-6fba-4ea5-904f-badc0d8ca35a" providerId="ADAL" clId="{562F963D-8024-597D-B4E8-BC11B9159FCB}" dt="2025-11-18T14:30:11.955" v="4183" actId="1076"/>
          <ac:grpSpMkLst>
            <pc:docMk/>
            <pc:sldMk cId="1859924847" sldId="258"/>
            <ac:grpSpMk id="8" creationId="{CE803E1B-716C-656D-5084-B1DE6EB52BFE}"/>
          </ac:grpSpMkLst>
        </pc:grpChg>
        <pc:grpChg chg="add mod">
          <ac:chgData name="Bridget Johnston" userId="f6ec71e0-6fba-4ea5-904f-badc0d8ca35a" providerId="ADAL" clId="{562F963D-8024-597D-B4E8-BC11B9159FCB}" dt="2025-11-18T11:13:46.109" v="1834" actId="207"/>
          <ac:grpSpMkLst>
            <pc:docMk/>
            <pc:sldMk cId="1859924847" sldId="258"/>
            <ac:grpSpMk id="36" creationId="{563F309C-4CBB-D71F-8F29-D28B215E6768}"/>
          </ac:grpSpMkLst>
        </pc:grpChg>
        <pc:grpChg chg="add mod">
          <ac:chgData name="Bridget Johnston" userId="f6ec71e0-6fba-4ea5-904f-badc0d8ca35a" providerId="ADAL" clId="{562F963D-8024-597D-B4E8-BC11B9159FCB}" dt="2025-11-18T10:53:40.757" v="1752" actId="1076"/>
          <ac:grpSpMkLst>
            <pc:docMk/>
            <pc:sldMk cId="1859924847" sldId="258"/>
            <ac:grpSpMk id="38" creationId="{FF062FCD-C28F-EF9D-75FC-949F1592187F}"/>
          </ac:grpSpMkLst>
        </pc:grpChg>
        <pc:grpChg chg="mod">
          <ac:chgData name="Bridget Johnston" userId="f6ec71e0-6fba-4ea5-904f-badc0d8ca35a" providerId="ADAL" clId="{562F963D-8024-597D-B4E8-BC11B9159FCB}" dt="2025-11-18T10:50:42.042" v="1727"/>
          <ac:grpSpMkLst>
            <pc:docMk/>
            <pc:sldMk cId="1859924847" sldId="258"/>
            <ac:grpSpMk id="39" creationId="{69B10B0C-FBED-2F67-61D5-37F0984A560C}"/>
          </ac:grpSpMkLst>
        </pc:grpChg>
        <pc:grpChg chg="add mod">
          <ac:chgData name="Bridget Johnston" userId="f6ec71e0-6fba-4ea5-904f-badc0d8ca35a" providerId="ADAL" clId="{562F963D-8024-597D-B4E8-BC11B9159FCB}" dt="2025-11-18T10:53:49.752" v="1754" actId="1076"/>
          <ac:grpSpMkLst>
            <pc:docMk/>
            <pc:sldMk cId="1859924847" sldId="258"/>
            <ac:grpSpMk id="42" creationId="{32575AA0-8845-C516-80C2-CBBB0A9D6847}"/>
          </ac:grpSpMkLst>
        </pc:grpChg>
        <pc:grpChg chg="add mod">
          <ac:chgData name="Bridget Johnston" userId="f6ec71e0-6fba-4ea5-904f-badc0d8ca35a" providerId="ADAL" clId="{562F963D-8024-597D-B4E8-BC11B9159FCB}" dt="2025-11-18T18:14:02.836" v="4255" actId="1076"/>
          <ac:grpSpMkLst>
            <pc:docMk/>
            <pc:sldMk cId="1859924847" sldId="258"/>
            <ac:grpSpMk id="44" creationId="{816B5C6C-CEF0-7B5C-BA61-759E21C4800C}"/>
          </ac:grpSpMkLst>
        </pc:grpChg>
        <pc:grpChg chg="add mod">
          <ac:chgData name="Bridget Johnston" userId="f6ec71e0-6fba-4ea5-904f-badc0d8ca35a" providerId="ADAL" clId="{562F963D-8024-597D-B4E8-BC11B9159FCB}" dt="2025-11-18T18:13:48.894" v="4253" actId="1076"/>
          <ac:grpSpMkLst>
            <pc:docMk/>
            <pc:sldMk cId="1859924847" sldId="258"/>
            <ac:grpSpMk id="46" creationId="{CCA4DDFA-C2B4-7D37-505B-E672CA100C54}"/>
          </ac:grpSpMkLst>
        </pc:grpChg>
        <pc:grpChg chg="add mod">
          <ac:chgData name="Bridget Johnston" userId="f6ec71e0-6fba-4ea5-904f-badc0d8ca35a" providerId="ADAL" clId="{562F963D-8024-597D-B4E8-BC11B9159FCB}" dt="2025-11-18T18:13:41.953" v="4252" actId="1076"/>
          <ac:grpSpMkLst>
            <pc:docMk/>
            <pc:sldMk cId="1859924847" sldId="258"/>
            <ac:grpSpMk id="48" creationId="{04AA0062-2AFE-CE6D-82B0-B8D0586FC2E2}"/>
          </ac:grpSpMkLst>
        </pc:grpChg>
        <pc:picChg chg="mod">
          <ac:chgData name="Bridget Johnston" userId="f6ec71e0-6fba-4ea5-904f-badc0d8ca35a" providerId="ADAL" clId="{562F963D-8024-597D-B4E8-BC11B9159FCB}" dt="2025-11-18T14:30:05.781" v="4182" actId="1076"/>
          <ac:picMkLst>
            <pc:docMk/>
            <pc:sldMk cId="1859924847" sldId="258"/>
            <ac:picMk id="40" creationId="{EF5F3006-BA44-3E6B-CDD2-A216586A9033}"/>
          </ac:picMkLst>
        </pc:picChg>
        <pc:picChg chg="add mod">
          <ac:chgData name="Bridget Johnston" userId="f6ec71e0-6fba-4ea5-904f-badc0d8ca35a" providerId="ADAL" clId="{562F963D-8024-597D-B4E8-BC11B9159FCB}" dt="2025-11-18T14:27:09.557" v="4104" actId="931"/>
          <ac:picMkLst>
            <pc:docMk/>
            <pc:sldMk cId="1859924847" sldId="258"/>
            <ac:picMk id="57" creationId="{3FA947E9-EF58-9497-30BC-6A99B5474B2C}"/>
          </ac:picMkLst>
        </pc:picChg>
        <pc:picChg chg="add mod">
          <ac:chgData name="Bridget Johnston" userId="f6ec71e0-6fba-4ea5-904f-badc0d8ca35a" providerId="ADAL" clId="{562F963D-8024-597D-B4E8-BC11B9159FCB}" dt="2025-11-18T14:27:27.232" v="4107" actId="1076"/>
          <ac:picMkLst>
            <pc:docMk/>
            <pc:sldMk cId="1859924847" sldId="258"/>
            <ac:picMk id="59" creationId="{03FF1F29-867C-17CA-F695-C65939E14B39}"/>
          </ac:picMkLst>
        </pc:picChg>
        <pc:picChg chg="add mod">
          <ac:chgData name="Bridget Johnston" userId="f6ec71e0-6fba-4ea5-904f-badc0d8ca35a" providerId="ADAL" clId="{562F963D-8024-597D-B4E8-BC11B9159FCB}" dt="2025-11-18T14:30:23.631" v="4185" actId="14100"/>
          <ac:picMkLst>
            <pc:docMk/>
            <pc:sldMk cId="1859924847" sldId="258"/>
            <ac:picMk id="61" creationId="{CFA9BDB8-9713-BAFC-3472-573FB0DAB48D}"/>
          </ac:picMkLst>
        </pc:picChg>
      </pc:sldChg>
      <pc:sldChg chg="addSp delSp modSp mod ord modClrScheme modAnim chgLayout modNotesTx">
        <pc:chgData name="Bridget Johnston" userId="f6ec71e0-6fba-4ea5-904f-badc0d8ca35a" providerId="ADAL" clId="{562F963D-8024-597D-B4E8-BC11B9159FCB}" dt="2025-11-19T11:44:23.910" v="7480" actId="20577"/>
        <pc:sldMkLst>
          <pc:docMk/>
          <pc:sldMk cId="2940529761" sldId="259"/>
        </pc:sldMkLst>
        <pc:spChg chg="del">
          <ac:chgData name="Bridget Johnston" userId="f6ec71e0-6fba-4ea5-904f-badc0d8ca35a" providerId="ADAL" clId="{562F963D-8024-597D-B4E8-BC11B9159FCB}" dt="2025-11-18T10:19:24.382" v="1497" actId="700"/>
          <ac:spMkLst>
            <pc:docMk/>
            <pc:sldMk cId="2940529761" sldId="259"/>
            <ac:spMk id="2" creationId="{00000000-0000-0000-0000-000000000000}"/>
          </ac:spMkLst>
        </pc:spChg>
        <pc:spChg chg="mod ord">
          <ac:chgData name="Bridget Johnston" userId="f6ec71e0-6fba-4ea5-904f-badc0d8ca35a" providerId="ADAL" clId="{562F963D-8024-597D-B4E8-BC11B9159FCB}" dt="2025-11-18T10:30:11.850" v="1559" actId="1076"/>
          <ac:spMkLst>
            <pc:docMk/>
            <pc:sldMk cId="2940529761" sldId="259"/>
            <ac:spMk id="3" creationId="{00000000-0000-0000-0000-000000000000}"/>
          </ac:spMkLst>
        </pc:spChg>
        <pc:spChg chg="add mod">
          <ac:chgData name="Bridget Johnston" userId="f6ec71e0-6fba-4ea5-904f-badc0d8ca35a" providerId="ADAL" clId="{562F963D-8024-597D-B4E8-BC11B9159FCB}" dt="2025-11-18T10:19:55.722" v="1503" actId="14100"/>
          <ac:spMkLst>
            <pc:docMk/>
            <pc:sldMk cId="2940529761" sldId="259"/>
            <ac:spMk id="4" creationId="{30401D27-4CEF-ABB3-3919-77C45FF4C001}"/>
          </ac:spMkLst>
        </pc:spChg>
        <pc:spChg chg="add mod ord">
          <ac:chgData name="Bridget Johnston" userId="f6ec71e0-6fba-4ea5-904f-badc0d8ca35a" providerId="ADAL" clId="{562F963D-8024-597D-B4E8-BC11B9159FCB}" dt="2025-11-18T10:19:24.382" v="1497" actId="700"/>
          <ac:spMkLst>
            <pc:docMk/>
            <pc:sldMk cId="2940529761" sldId="259"/>
            <ac:spMk id="5" creationId="{8441D8CF-5109-8C0D-C7C4-7CD5030B517F}"/>
          </ac:spMkLst>
        </pc:spChg>
        <pc:spChg chg="add del mod ord">
          <ac:chgData name="Bridget Johnston" userId="f6ec71e0-6fba-4ea5-904f-badc0d8ca35a" providerId="ADAL" clId="{562F963D-8024-597D-B4E8-BC11B9159FCB}" dt="2025-11-18T10:19:27.381" v="1498" actId="478"/>
          <ac:spMkLst>
            <pc:docMk/>
            <pc:sldMk cId="2940529761" sldId="259"/>
            <ac:spMk id="6" creationId="{3FE0EE38-C149-BFCD-6FA2-A54B52760021}"/>
          </ac:spMkLst>
        </pc:spChg>
        <pc:spChg chg="del mod topLvl">
          <ac:chgData name="Bridget Johnston" userId="f6ec71e0-6fba-4ea5-904f-badc0d8ca35a" providerId="ADAL" clId="{562F963D-8024-597D-B4E8-BC11B9159FCB}" dt="2025-11-19T10:25:38.564" v="6418" actId="478"/>
          <ac:spMkLst>
            <pc:docMk/>
            <pc:sldMk cId="2940529761" sldId="259"/>
            <ac:spMk id="11" creationId="{C901B020-6C6B-E0E9-ACC1-BEE1226CD45E}"/>
          </ac:spMkLst>
        </pc:spChg>
        <pc:spChg chg="mod">
          <ac:chgData name="Bridget Johnston" userId="f6ec71e0-6fba-4ea5-904f-badc0d8ca35a" providerId="ADAL" clId="{562F963D-8024-597D-B4E8-BC11B9159FCB}" dt="2025-11-19T10:27:07.922" v="6446" actId="207"/>
          <ac:spMkLst>
            <pc:docMk/>
            <pc:sldMk cId="2940529761" sldId="259"/>
            <ac:spMk id="13" creationId="{6B1BB66D-13BF-ADBD-7A32-BD08C54B82C2}"/>
          </ac:spMkLst>
        </pc:spChg>
        <pc:grpChg chg="add del mod">
          <ac:chgData name="Bridget Johnston" userId="f6ec71e0-6fba-4ea5-904f-badc0d8ca35a" providerId="ADAL" clId="{562F963D-8024-597D-B4E8-BC11B9159FCB}" dt="2025-11-19T10:25:38.564" v="6418" actId="478"/>
          <ac:grpSpMkLst>
            <pc:docMk/>
            <pc:sldMk cId="2940529761" sldId="259"/>
            <ac:grpSpMk id="10" creationId="{48272714-5765-5294-46BA-1D28DD466CB2}"/>
          </ac:grpSpMkLst>
        </pc:grpChg>
        <pc:grpChg chg="add mod">
          <ac:chgData name="Bridget Johnston" userId="f6ec71e0-6fba-4ea5-904f-badc0d8ca35a" providerId="ADAL" clId="{562F963D-8024-597D-B4E8-BC11B9159FCB}" dt="2025-11-19T10:27:10.130" v="6449" actId="1076"/>
          <ac:grpSpMkLst>
            <pc:docMk/>
            <pc:sldMk cId="2940529761" sldId="259"/>
            <ac:grpSpMk id="12" creationId="{4C9ACB56-1EE9-CE2A-ECC2-D178ECB6C60C}"/>
          </ac:grpSpMkLst>
        </pc:grpChg>
        <pc:picChg chg="add mod">
          <ac:chgData name="Bridget Johnston" userId="f6ec71e0-6fba-4ea5-904f-badc0d8ca35a" providerId="ADAL" clId="{562F963D-8024-597D-B4E8-BC11B9159FCB}" dt="2025-11-19T10:33:08.762" v="6526" actId="1076"/>
          <ac:picMkLst>
            <pc:docMk/>
            <pc:sldMk cId="2940529761" sldId="259"/>
            <ac:picMk id="2" creationId="{6B244A64-B8B6-A9D0-0830-E392FE8A11B7}"/>
          </ac:picMkLst>
        </pc:picChg>
        <pc:picChg chg="add mod modCrop">
          <ac:chgData name="Bridget Johnston" userId="f6ec71e0-6fba-4ea5-904f-badc0d8ca35a" providerId="ADAL" clId="{562F963D-8024-597D-B4E8-BC11B9159FCB}" dt="2025-11-19T10:32:37.994" v="6515" actId="1076"/>
          <ac:picMkLst>
            <pc:docMk/>
            <pc:sldMk cId="2940529761" sldId="259"/>
            <ac:picMk id="7" creationId="{1CA8D064-6A53-EE80-3E9A-77E3E84CBE14}"/>
          </ac:picMkLst>
        </pc:picChg>
        <pc:picChg chg="add mod modCrop">
          <ac:chgData name="Bridget Johnston" userId="f6ec71e0-6fba-4ea5-904f-badc0d8ca35a" providerId="ADAL" clId="{562F963D-8024-597D-B4E8-BC11B9159FCB}" dt="2025-11-19T10:32:44.411" v="6517" actId="1076"/>
          <ac:picMkLst>
            <pc:docMk/>
            <pc:sldMk cId="2940529761" sldId="259"/>
            <ac:picMk id="9" creationId="{145AA884-1EF0-2531-E413-D47AA04F9F42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14" creationId="{DD0C3921-184D-2C37-AF1A-0000E85F858D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15" creationId="{D68C76EC-FC1F-2599-D03D-465BF699866A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16" creationId="{9F746DDE-9602-FCC6-DF68-B6E9BFAAB66C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17" creationId="{0B44DAEC-D377-FD35-3CAE-06431EB6CED5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18" creationId="{FC5BED20-CE9C-5917-4730-46DE2A7409C7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19" creationId="{139F0CDD-BE0D-7A6D-ACDF-C01A21A189BE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20" creationId="{D1A53A43-70B6-8CCD-EFA8-0C8C3062E4DA}"/>
          </ac:picMkLst>
        </pc:picChg>
        <pc:picChg chg="add mod">
          <ac:chgData name="Bridget Johnston" userId="f6ec71e0-6fba-4ea5-904f-badc0d8ca35a" providerId="ADAL" clId="{562F963D-8024-597D-B4E8-BC11B9159FCB}" dt="2025-11-19T10:27:10.130" v="6449" actId="1076"/>
          <ac:picMkLst>
            <pc:docMk/>
            <pc:sldMk cId="2940529761" sldId="259"/>
            <ac:picMk id="21" creationId="{8C4D331A-CD5D-7F1F-70DC-5D0405232AFE}"/>
          </ac:picMkLst>
        </pc:picChg>
        <pc:picChg chg="add mod modCrop">
          <ac:chgData name="Bridget Johnston" userId="f6ec71e0-6fba-4ea5-904f-badc0d8ca35a" providerId="ADAL" clId="{562F963D-8024-597D-B4E8-BC11B9159FCB}" dt="2025-11-19T10:30:05.457" v="6478" actId="1076"/>
          <ac:picMkLst>
            <pc:docMk/>
            <pc:sldMk cId="2940529761" sldId="259"/>
            <ac:picMk id="23" creationId="{2537DE19-BC9E-61B2-4C24-4851CACD8461}"/>
          </ac:picMkLst>
        </pc:picChg>
        <pc:picChg chg="add mod modCrop">
          <ac:chgData name="Bridget Johnston" userId="f6ec71e0-6fba-4ea5-904f-badc0d8ca35a" providerId="ADAL" clId="{562F963D-8024-597D-B4E8-BC11B9159FCB}" dt="2025-11-19T10:30:02.444" v="6477" actId="1076"/>
          <ac:picMkLst>
            <pc:docMk/>
            <pc:sldMk cId="2940529761" sldId="259"/>
            <ac:picMk id="24" creationId="{1FEC4B8B-78BD-877D-BFB8-FF80FC6AF69C}"/>
          </ac:picMkLst>
        </pc:picChg>
        <pc:picChg chg="add mod">
          <ac:chgData name="Bridget Johnston" userId="f6ec71e0-6fba-4ea5-904f-badc0d8ca35a" providerId="ADAL" clId="{562F963D-8024-597D-B4E8-BC11B9159FCB}" dt="2025-11-19T10:33:51.596" v="6530" actId="1076"/>
          <ac:picMkLst>
            <pc:docMk/>
            <pc:sldMk cId="2940529761" sldId="259"/>
            <ac:picMk id="25" creationId="{33A0A9E3-925D-D464-189A-94275A352B47}"/>
          </ac:picMkLst>
        </pc:picChg>
        <pc:picChg chg="add mod">
          <ac:chgData name="Bridget Johnston" userId="f6ec71e0-6fba-4ea5-904f-badc0d8ca35a" providerId="ADAL" clId="{562F963D-8024-597D-B4E8-BC11B9159FCB}" dt="2025-11-19T10:33:18.817" v="6528" actId="1076"/>
          <ac:picMkLst>
            <pc:docMk/>
            <pc:sldMk cId="2940529761" sldId="259"/>
            <ac:picMk id="26" creationId="{CD2D413F-907E-2DEF-8180-ACD82447B647}"/>
          </ac:picMkLst>
        </pc:picChg>
      </pc:sldChg>
      <pc:sldChg chg="addSp delSp modSp mod modClrScheme modAnim chgLayout modNotesTx">
        <pc:chgData name="Bridget Johnston" userId="f6ec71e0-6fba-4ea5-904f-badc0d8ca35a" providerId="ADAL" clId="{562F963D-8024-597D-B4E8-BC11B9159FCB}" dt="2025-11-19T11:44:10.764" v="7479" actId="20577"/>
        <pc:sldMkLst>
          <pc:docMk/>
          <pc:sldMk cId="894938792" sldId="261"/>
        </pc:sldMkLst>
        <pc:spChg chg="add mod">
          <ac:chgData name="Bridget Johnston" userId="f6ec71e0-6fba-4ea5-904f-badc0d8ca35a" providerId="ADAL" clId="{562F963D-8024-597D-B4E8-BC11B9159FCB}" dt="2025-11-18T11:11:47.392" v="1813" actId="1076"/>
          <ac:spMkLst>
            <pc:docMk/>
            <pc:sldMk cId="894938792" sldId="261"/>
            <ac:spMk id="2" creationId="{2F4D33AE-AA83-D08A-CA70-B319B2A0BDFD}"/>
          </ac:spMkLst>
        </pc:spChg>
        <pc:spChg chg="del mod ord">
          <ac:chgData name="Bridget Johnston" userId="f6ec71e0-6fba-4ea5-904f-badc0d8ca35a" providerId="ADAL" clId="{562F963D-8024-597D-B4E8-BC11B9159FCB}" dt="2025-11-18T11:06:52.717" v="1794" actId="478"/>
          <ac:spMkLst>
            <pc:docMk/>
            <pc:sldMk cId="894938792" sldId="261"/>
            <ac:spMk id="3" creationId="{00000000-0000-0000-0000-000000000000}"/>
          </ac:spMkLst>
        </pc:spChg>
        <pc:spChg chg="add mod">
          <ac:chgData name="Bridget Johnston" userId="f6ec71e0-6fba-4ea5-904f-badc0d8ca35a" providerId="ADAL" clId="{562F963D-8024-597D-B4E8-BC11B9159FCB}" dt="2025-11-18T11:06:49.575" v="1793"/>
          <ac:spMkLst>
            <pc:docMk/>
            <pc:sldMk cId="894938792" sldId="261"/>
            <ac:spMk id="5" creationId="{B11AEDED-9ED1-6244-ADF7-818F20ED700D}"/>
          </ac:spMkLst>
        </pc:spChg>
        <pc:spChg chg="add del mod">
          <ac:chgData name="Bridget Johnston" userId="f6ec71e0-6fba-4ea5-904f-badc0d8ca35a" providerId="ADAL" clId="{562F963D-8024-597D-B4E8-BC11B9159FCB}" dt="2025-11-18T11:06:54.955" v="1795" actId="478"/>
          <ac:spMkLst>
            <pc:docMk/>
            <pc:sldMk cId="894938792" sldId="261"/>
            <ac:spMk id="7" creationId="{921404B4-257A-7C98-3E56-8545EDFB2226}"/>
          </ac:spMkLst>
        </pc:spChg>
        <pc:spChg chg="add del mod">
          <ac:chgData name="Bridget Johnston" userId="f6ec71e0-6fba-4ea5-904f-badc0d8ca35a" providerId="ADAL" clId="{562F963D-8024-597D-B4E8-BC11B9159FCB}" dt="2025-11-18T11:10:33.155" v="1803" actId="478"/>
          <ac:spMkLst>
            <pc:docMk/>
            <pc:sldMk cId="894938792" sldId="261"/>
            <ac:spMk id="9" creationId="{7FE74D30-62AC-DB3A-E10D-14777D395936}"/>
          </ac:spMkLst>
        </pc:spChg>
        <pc:spChg chg="add del mod">
          <ac:chgData name="Bridget Johnston" userId="f6ec71e0-6fba-4ea5-904f-badc0d8ca35a" providerId="ADAL" clId="{562F963D-8024-597D-B4E8-BC11B9159FCB}" dt="2025-11-18T11:12:38.465" v="1825" actId="478"/>
          <ac:spMkLst>
            <pc:docMk/>
            <pc:sldMk cId="894938792" sldId="261"/>
            <ac:spMk id="10" creationId="{69D2475C-1B5D-0FCF-9DCB-F63378AFB196}"/>
          </ac:spMkLst>
        </pc:spChg>
        <pc:spChg chg="mod">
          <ac:chgData name="Bridget Johnston" userId="f6ec71e0-6fba-4ea5-904f-badc0d8ca35a" providerId="ADAL" clId="{562F963D-8024-597D-B4E8-BC11B9159FCB}" dt="2025-11-18T11:11:19.330" v="1808"/>
          <ac:spMkLst>
            <pc:docMk/>
            <pc:sldMk cId="894938792" sldId="261"/>
            <ac:spMk id="12" creationId="{9EBBA498-5283-8ACE-886D-85CC711FF8B2}"/>
          </ac:spMkLst>
        </pc:spChg>
        <pc:spChg chg="mod">
          <ac:chgData name="Bridget Johnston" userId="f6ec71e0-6fba-4ea5-904f-badc0d8ca35a" providerId="ADAL" clId="{562F963D-8024-597D-B4E8-BC11B9159FCB}" dt="2025-11-18T11:11:19.330" v="1808"/>
          <ac:spMkLst>
            <pc:docMk/>
            <pc:sldMk cId="894938792" sldId="261"/>
            <ac:spMk id="14" creationId="{4BDB6920-1359-76F9-0ACC-6DBB0409A4D9}"/>
          </ac:spMkLst>
        </pc:spChg>
        <pc:spChg chg="mod ord">
          <ac:chgData name="Bridget Johnston" userId="f6ec71e0-6fba-4ea5-904f-badc0d8ca35a" providerId="ADAL" clId="{562F963D-8024-597D-B4E8-BC11B9159FCB}" dt="2025-11-18T11:07:09.459" v="1798" actId="1076"/>
          <ac:spMkLst>
            <pc:docMk/>
            <pc:sldMk cId="894938792" sldId="261"/>
            <ac:spMk id="16" creationId="{00000000-0000-0000-0000-000000000000}"/>
          </ac:spMkLst>
        </pc:spChg>
        <pc:spChg chg="del mod ord">
          <ac:chgData name="Bridget Johnston" userId="f6ec71e0-6fba-4ea5-904f-badc0d8ca35a" providerId="ADAL" clId="{562F963D-8024-597D-B4E8-BC11B9159FCB}" dt="2025-11-18T11:10:30.326" v="1802" actId="478"/>
          <ac:spMkLst>
            <pc:docMk/>
            <pc:sldMk cId="894938792" sldId="261"/>
            <ac:spMk id="17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1:11:19.330" v="1808"/>
          <ac:spMkLst>
            <pc:docMk/>
            <pc:sldMk cId="894938792" sldId="261"/>
            <ac:spMk id="18" creationId="{CE50F3E2-4646-651E-AA7C-4175280D0590}"/>
          </ac:spMkLst>
        </pc:spChg>
        <pc:spChg chg="add mod">
          <ac:chgData name="Bridget Johnston" userId="f6ec71e0-6fba-4ea5-904f-badc0d8ca35a" providerId="ADAL" clId="{562F963D-8024-597D-B4E8-BC11B9159FCB}" dt="2025-11-18T11:13:00.259" v="1829" actId="1076"/>
          <ac:spMkLst>
            <pc:docMk/>
            <pc:sldMk cId="894938792" sldId="261"/>
            <ac:spMk id="19" creationId="{0E840CB4-550F-5AF8-7DA3-FE7BA90D060F}"/>
          </ac:spMkLst>
        </pc:spChg>
        <pc:spChg chg="mod">
          <ac:chgData name="Bridget Johnston" userId="f6ec71e0-6fba-4ea5-904f-badc0d8ca35a" providerId="ADAL" clId="{562F963D-8024-597D-B4E8-BC11B9159FCB}" dt="2025-11-18T11:14:01.715" v="1836" actId="207"/>
          <ac:spMkLst>
            <pc:docMk/>
            <pc:sldMk cId="894938792" sldId="261"/>
            <ac:spMk id="21" creationId="{6920183A-4268-6394-CF29-9116D49F5E0E}"/>
          </ac:spMkLst>
        </pc:spChg>
        <pc:spChg chg="mod">
          <ac:chgData name="Bridget Johnston" userId="f6ec71e0-6fba-4ea5-904f-badc0d8ca35a" providerId="ADAL" clId="{562F963D-8024-597D-B4E8-BC11B9159FCB}" dt="2025-11-18T11:29:44.813" v="1978" actId="207"/>
          <ac:spMkLst>
            <pc:docMk/>
            <pc:sldMk cId="894938792" sldId="261"/>
            <ac:spMk id="23" creationId="{5BC4E4A0-26B9-9535-072E-15F14F6A78B4}"/>
          </ac:spMkLst>
        </pc:spChg>
        <pc:spChg chg="mod">
          <ac:chgData name="Bridget Johnston" userId="f6ec71e0-6fba-4ea5-904f-badc0d8ca35a" providerId="ADAL" clId="{562F963D-8024-597D-B4E8-BC11B9159FCB}" dt="2025-11-18T11:12:40.805" v="1826"/>
          <ac:spMkLst>
            <pc:docMk/>
            <pc:sldMk cId="894938792" sldId="261"/>
            <ac:spMk id="25" creationId="{0243738E-2C8F-745E-8260-C64515FD3043}"/>
          </ac:spMkLst>
        </pc:spChg>
        <pc:spChg chg="add mod">
          <ac:chgData name="Bridget Johnston" userId="f6ec71e0-6fba-4ea5-904f-badc0d8ca35a" providerId="ADAL" clId="{562F963D-8024-597D-B4E8-BC11B9159FCB}" dt="2025-11-18T12:21:50.386" v="2640" actId="14100"/>
          <ac:spMkLst>
            <pc:docMk/>
            <pc:sldMk cId="894938792" sldId="261"/>
            <ac:spMk id="27" creationId="{139E27E9-78BE-CB00-4064-20ECEE4A8C2A}"/>
          </ac:spMkLst>
        </pc:spChg>
        <pc:spChg chg="add mod">
          <ac:chgData name="Bridget Johnston" userId="f6ec71e0-6fba-4ea5-904f-badc0d8ca35a" providerId="ADAL" clId="{562F963D-8024-597D-B4E8-BC11B9159FCB}" dt="2025-11-18T12:22:40.587" v="2659" actId="1076"/>
          <ac:spMkLst>
            <pc:docMk/>
            <pc:sldMk cId="894938792" sldId="261"/>
            <ac:spMk id="28" creationId="{940931CF-6D72-2C46-0E54-92112A168B13}"/>
          </ac:spMkLst>
        </pc:spChg>
        <pc:spChg chg="add mod">
          <ac:chgData name="Bridget Johnston" userId="f6ec71e0-6fba-4ea5-904f-badc0d8ca35a" providerId="ADAL" clId="{562F963D-8024-597D-B4E8-BC11B9159FCB}" dt="2025-11-18T12:22:48.670" v="2660" actId="1076"/>
          <ac:spMkLst>
            <pc:docMk/>
            <pc:sldMk cId="894938792" sldId="261"/>
            <ac:spMk id="30" creationId="{038F563B-91F2-DAF9-51FA-73248BE834CE}"/>
          </ac:spMkLst>
        </pc:spChg>
        <pc:grpChg chg="add del mod">
          <ac:chgData name="Bridget Johnston" userId="f6ec71e0-6fba-4ea5-904f-badc0d8ca35a" providerId="ADAL" clId="{562F963D-8024-597D-B4E8-BC11B9159FCB}" dt="2025-11-18T11:12:38.465" v="1825" actId="478"/>
          <ac:grpSpMkLst>
            <pc:docMk/>
            <pc:sldMk cId="894938792" sldId="261"/>
            <ac:grpSpMk id="11" creationId="{DDFC7F64-D5AC-002B-50D1-65B0DCD7D67B}"/>
          </ac:grpSpMkLst>
        </pc:grpChg>
        <pc:grpChg chg="add del mod">
          <ac:chgData name="Bridget Johnston" userId="f6ec71e0-6fba-4ea5-904f-badc0d8ca35a" providerId="ADAL" clId="{562F963D-8024-597D-B4E8-BC11B9159FCB}" dt="2025-11-18T11:12:38.465" v="1825" actId="478"/>
          <ac:grpSpMkLst>
            <pc:docMk/>
            <pc:sldMk cId="894938792" sldId="261"/>
            <ac:grpSpMk id="13" creationId="{75874967-8CA1-AFBA-C723-5FBC1100B551}"/>
          </ac:grpSpMkLst>
        </pc:grpChg>
        <pc:grpChg chg="add del mod">
          <ac:chgData name="Bridget Johnston" userId="f6ec71e0-6fba-4ea5-904f-badc0d8ca35a" providerId="ADAL" clId="{562F963D-8024-597D-B4E8-BC11B9159FCB}" dt="2025-11-18T11:12:38.465" v="1825" actId="478"/>
          <ac:grpSpMkLst>
            <pc:docMk/>
            <pc:sldMk cId="894938792" sldId="261"/>
            <ac:grpSpMk id="15" creationId="{C93351B4-E809-B758-CA4C-EBD7B1C93EDE}"/>
          </ac:grpSpMkLst>
        </pc:grpChg>
        <pc:grpChg chg="add mod">
          <ac:chgData name="Bridget Johnston" userId="f6ec71e0-6fba-4ea5-904f-badc0d8ca35a" providerId="ADAL" clId="{562F963D-8024-597D-B4E8-BC11B9159FCB}" dt="2025-11-18T11:14:01.715" v="1836" actId="207"/>
          <ac:grpSpMkLst>
            <pc:docMk/>
            <pc:sldMk cId="894938792" sldId="261"/>
            <ac:grpSpMk id="20" creationId="{70CC8DFB-9326-3346-E227-B12AD62559C5}"/>
          </ac:grpSpMkLst>
        </pc:grpChg>
        <pc:grpChg chg="add mod">
          <ac:chgData name="Bridget Johnston" userId="f6ec71e0-6fba-4ea5-904f-badc0d8ca35a" providerId="ADAL" clId="{562F963D-8024-597D-B4E8-BC11B9159FCB}" dt="2025-11-18T11:13:22.280" v="1831" actId="1076"/>
          <ac:grpSpMkLst>
            <pc:docMk/>
            <pc:sldMk cId="894938792" sldId="261"/>
            <ac:grpSpMk id="22" creationId="{6899B5F7-6A8D-2615-A7D1-683BCBE126FC}"/>
          </ac:grpSpMkLst>
        </pc:grpChg>
        <pc:grpChg chg="add mod">
          <ac:chgData name="Bridget Johnston" userId="f6ec71e0-6fba-4ea5-904f-badc0d8ca35a" providerId="ADAL" clId="{562F963D-8024-597D-B4E8-BC11B9159FCB}" dt="2025-11-18T11:13:15.125" v="1830" actId="1076"/>
          <ac:grpSpMkLst>
            <pc:docMk/>
            <pc:sldMk cId="894938792" sldId="261"/>
            <ac:grpSpMk id="24" creationId="{64C97A1B-1181-600E-7A87-FCFAF4C0E801}"/>
          </ac:grpSpMkLst>
        </pc:grpChg>
        <pc:picChg chg="add mod">
          <ac:chgData name="Bridget Johnston" userId="f6ec71e0-6fba-4ea5-904f-badc0d8ca35a" providerId="ADAL" clId="{562F963D-8024-597D-B4E8-BC11B9159FCB}" dt="2025-11-18T11:10:57.873" v="1807" actId="1076"/>
          <ac:picMkLst>
            <pc:docMk/>
            <pc:sldMk cId="894938792" sldId="261"/>
            <ac:picMk id="4" creationId="{7E5BE84E-F665-25DA-9FF8-B04E3F124D91}"/>
          </ac:picMkLst>
        </pc:picChg>
      </pc:sldChg>
      <pc:sldChg chg="addSp delSp modSp mod">
        <pc:chgData name="Bridget Johnston" userId="f6ec71e0-6fba-4ea5-904f-badc0d8ca35a" providerId="ADAL" clId="{562F963D-8024-597D-B4E8-BC11B9159FCB}" dt="2025-11-19T11:36:06.714" v="7403" actId="1076"/>
        <pc:sldMkLst>
          <pc:docMk/>
          <pc:sldMk cId="2321442660" sldId="262"/>
        </pc:sldMkLst>
        <pc:spChg chg="mod">
          <ac:chgData name="Bridget Johnston" userId="f6ec71e0-6fba-4ea5-904f-badc0d8ca35a" providerId="ADAL" clId="{562F963D-8024-597D-B4E8-BC11B9159FCB}" dt="2025-11-19T11:36:06.714" v="7403" actId="1076"/>
          <ac:spMkLst>
            <pc:docMk/>
            <pc:sldMk cId="2321442660" sldId="262"/>
            <ac:spMk id="2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7T09:57:14.890" v="497" actId="20577"/>
          <ac:spMkLst>
            <pc:docMk/>
            <pc:sldMk cId="2321442660" sldId="262"/>
            <ac:spMk id="16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9T11:35:59.275" v="7402" actId="1076"/>
          <ac:spMkLst>
            <pc:docMk/>
            <pc:sldMk cId="2321442660" sldId="262"/>
            <ac:spMk id="17" creationId="{00000000-0000-0000-0000-000000000000}"/>
          </ac:spMkLst>
        </pc:spChg>
      </pc:sldChg>
      <pc:sldChg chg="addSp delSp modSp add mod modClrScheme modAnim chgLayout modNotesTx">
        <pc:chgData name="Bridget Johnston" userId="f6ec71e0-6fba-4ea5-904f-badc0d8ca35a" providerId="ADAL" clId="{562F963D-8024-597D-B4E8-BC11B9159FCB}" dt="2025-11-19T08:23:41.225" v="4840" actId="20577"/>
        <pc:sldMkLst>
          <pc:docMk/>
          <pc:sldMk cId="4116740439" sldId="263"/>
        </pc:sldMkLst>
        <pc:spChg chg="add mod">
          <ac:chgData name="Bridget Johnston" userId="f6ec71e0-6fba-4ea5-904f-badc0d8ca35a" providerId="ADAL" clId="{562F963D-8024-597D-B4E8-BC11B9159FCB}" dt="2025-11-18T11:28:16.611" v="1971" actId="1076"/>
          <ac:spMkLst>
            <pc:docMk/>
            <pc:sldMk cId="4116740439" sldId="263"/>
            <ac:spMk id="2" creationId="{CB4E18F5-F655-F8BB-306B-723E7D340442}"/>
          </ac:spMkLst>
        </pc:spChg>
        <pc:spChg chg="add mod">
          <ac:chgData name="Bridget Johnston" userId="f6ec71e0-6fba-4ea5-904f-badc0d8ca35a" providerId="ADAL" clId="{562F963D-8024-597D-B4E8-BC11B9159FCB}" dt="2025-11-18T11:26:37.747" v="1959"/>
          <ac:spMkLst>
            <pc:docMk/>
            <pc:sldMk cId="4116740439" sldId="263"/>
            <ac:spMk id="3" creationId="{5C2396D5-609F-B307-4D0C-2FFBAE3E0349}"/>
          </ac:spMkLst>
        </pc:spChg>
        <pc:spChg chg="add del mod">
          <ac:chgData name="Bridget Johnston" userId="f6ec71e0-6fba-4ea5-904f-badc0d8ca35a" providerId="ADAL" clId="{562F963D-8024-597D-B4E8-BC11B9159FCB}" dt="2025-11-18T11:27:52.775" v="1964" actId="700"/>
          <ac:spMkLst>
            <pc:docMk/>
            <pc:sldMk cId="4116740439" sldId="263"/>
            <ac:spMk id="5" creationId="{B4098AD0-B513-6F78-955A-F8F682BCBEA4}"/>
          </ac:spMkLst>
        </pc:spChg>
        <pc:spChg chg="add del mod ord">
          <ac:chgData name="Bridget Johnston" userId="f6ec71e0-6fba-4ea5-904f-badc0d8ca35a" providerId="ADAL" clId="{562F963D-8024-597D-B4E8-BC11B9159FCB}" dt="2025-11-18T11:28:07.948" v="1968" actId="478"/>
          <ac:spMkLst>
            <pc:docMk/>
            <pc:sldMk cId="4116740439" sldId="263"/>
            <ac:spMk id="7" creationId="{D327C5BA-867F-B51B-0175-5FD46BD4560E}"/>
          </ac:spMkLst>
        </pc:spChg>
        <pc:spChg chg="add del mod ord">
          <ac:chgData name="Bridget Johnston" userId="f6ec71e0-6fba-4ea5-904f-badc0d8ca35a" providerId="ADAL" clId="{562F963D-8024-597D-B4E8-BC11B9159FCB}" dt="2025-11-18T11:27:55.849" v="1965" actId="478"/>
          <ac:spMkLst>
            <pc:docMk/>
            <pc:sldMk cId="4116740439" sldId="263"/>
            <ac:spMk id="8" creationId="{EF2CD37C-BF21-90A2-54E1-6F3BEF55E0FC}"/>
          </ac:spMkLst>
        </pc:spChg>
        <pc:spChg chg="add 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15" creationId="{A3BB0B2E-C0E5-96C5-2C50-AA46C6C0BD94}"/>
          </ac:spMkLst>
        </pc:spChg>
        <pc:spChg chg="mod ord">
          <ac:chgData name="Bridget Johnston" userId="f6ec71e0-6fba-4ea5-904f-badc0d8ca35a" providerId="ADAL" clId="{562F963D-8024-597D-B4E8-BC11B9159FCB}" dt="2025-11-18T11:28:03.058" v="1967" actId="1076"/>
          <ac:spMkLst>
            <pc:docMk/>
            <pc:sldMk cId="4116740439" sldId="263"/>
            <ac:spMk id="16" creationId="{B3DE559B-CA81-3D16-5525-CC7C33205818}"/>
          </ac:spMkLst>
        </pc:spChg>
        <pc:spChg chg="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19" creationId="{66E51834-6919-2117-76D1-6665FB4899E9}"/>
          </ac:spMkLst>
        </pc:spChg>
        <pc:spChg chg="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24" creationId="{64B946EE-8FB2-E724-7A38-A6E8233D2A17}"/>
          </ac:spMkLst>
        </pc:spChg>
        <pc:spChg chg="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27" creationId="{9AB32F1B-8C88-7204-5FDE-A1CFDE7FC102}"/>
          </ac:spMkLst>
        </pc:spChg>
        <pc:spChg chg="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28" creationId="{5D57C5B4-C7E5-E849-78A8-7A52922E30C8}"/>
          </ac:spMkLst>
        </pc:spChg>
        <pc:spChg chg="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30" creationId="{5C4915CE-B69A-C088-F2AE-6CF8A04180CE}"/>
          </ac:spMkLst>
        </pc:spChg>
        <pc:spChg chg="add 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31" creationId="{3F7FDD42-2FA9-23C0-B9A1-840193501F4C}"/>
          </ac:spMkLst>
        </pc:spChg>
        <pc:spChg chg="add 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33" creationId="{6AD101DA-3838-C45F-7BFA-0896C42ED92D}"/>
          </ac:spMkLst>
        </pc:spChg>
        <pc:spChg chg="add 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35" creationId="{95D4FB38-6713-24C3-CA4A-2691BF48CC31}"/>
          </ac:spMkLst>
        </pc:spChg>
        <pc:spChg chg="add mod">
          <ac:chgData name="Bridget Johnston" userId="f6ec71e0-6fba-4ea5-904f-badc0d8ca35a" providerId="ADAL" clId="{562F963D-8024-597D-B4E8-BC11B9159FCB}" dt="2025-11-18T11:29:05.750" v="1974"/>
          <ac:spMkLst>
            <pc:docMk/>
            <pc:sldMk cId="4116740439" sldId="263"/>
            <ac:spMk id="37" creationId="{16615120-FAA1-1DCF-C6EE-089F3CF977C1}"/>
          </ac:spMkLst>
        </pc:spChg>
        <pc:graphicFrameChg chg="add del mod modGraphic">
          <ac:chgData name="Bridget Johnston" userId="f6ec71e0-6fba-4ea5-904f-badc0d8ca35a" providerId="ADAL" clId="{562F963D-8024-597D-B4E8-BC11B9159FCB}" dt="2025-11-18T11:35:25.816" v="2080" actId="20577"/>
          <ac:graphicFrameMkLst>
            <pc:docMk/>
            <pc:sldMk cId="4116740439" sldId="263"/>
            <ac:graphicFrameMk id="9" creationId="{FC466045-7864-E822-5F26-F8D2031976DA}"/>
          </ac:graphicFrameMkLst>
        </pc:graphicFrameChg>
        <pc:picChg chg="add del mod ord modCrop">
          <ac:chgData name="Bridget Johnston" userId="f6ec71e0-6fba-4ea5-904f-badc0d8ca35a" providerId="ADAL" clId="{562F963D-8024-597D-B4E8-BC11B9159FCB}" dt="2025-11-18T11:27:49.074" v="1963" actId="478"/>
          <ac:picMkLst>
            <pc:docMk/>
            <pc:sldMk cId="4116740439" sldId="263"/>
            <ac:picMk id="6" creationId="{CE2429AB-DF41-F2AB-A6E2-AECA3D8AB2CF}"/>
          </ac:picMkLst>
        </pc:picChg>
        <pc:picChg chg="add mod">
          <ac:chgData name="Bridget Johnston" userId="f6ec71e0-6fba-4ea5-904f-badc0d8ca35a" providerId="ADAL" clId="{562F963D-8024-597D-B4E8-BC11B9159FCB}" dt="2025-11-18T18:33:17.029" v="4301" actId="1076"/>
          <ac:picMkLst>
            <pc:docMk/>
            <pc:sldMk cId="4116740439" sldId="263"/>
            <ac:picMk id="40" creationId="{2881A3F3-95D2-6DB0-AF24-36D52DBF9B34}"/>
          </ac:picMkLst>
        </pc:picChg>
      </pc:sldChg>
      <pc:sldChg chg="addSp delSp modSp add mod modClrScheme addAnim delAnim modAnim chgLayout modNotesTx">
        <pc:chgData name="Bridget Johnston" userId="f6ec71e0-6fba-4ea5-904f-badc0d8ca35a" providerId="ADAL" clId="{562F963D-8024-597D-B4E8-BC11B9159FCB}" dt="2025-11-19T11:43:37.384" v="7475" actId="20577"/>
        <pc:sldMkLst>
          <pc:docMk/>
          <pc:sldMk cId="3164541491" sldId="264"/>
        </pc:sldMkLst>
        <pc:spChg chg="del mod ord">
          <ac:chgData name="Bridget Johnston" userId="f6ec71e0-6fba-4ea5-904f-badc0d8ca35a" providerId="ADAL" clId="{562F963D-8024-597D-B4E8-BC11B9159FCB}" dt="2025-11-18T11:39:53.752" v="2161" actId="478"/>
          <ac:spMkLst>
            <pc:docMk/>
            <pc:sldMk cId="3164541491" sldId="264"/>
            <ac:spMk id="3" creationId="{4B11B369-94CF-D020-6E4B-1345625D76FE}"/>
          </ac:spMkLst>
        </pc:spChg>
        <pc:spChg chg="add del mod">
          <ac:chgData name="Bridget Johnston" userId="f6ec71e0-6fba-4ea5-904f-badc0d8ca35a" providerId="ADAL" clId="{562F963D-8024-597D-B4E8-BC11B9159FCB}" dt="2025-11-18T11:39:56.338" v="2162" actId="478"/>
          <ac:spMkLst>
            <pc:docMk/>
            <pc:sldMk cId="3164541491" sldId="264"/>
            <ac:spMk id="4" creationId="{D08E1E79-B44A-E2A9-E03A-60CF4822A020}"/>
          </ac:spMkLst>
        </pc:spChg>
        <pc:spChg chg="add mod">
          <ac:chgData name="Bridget Johnston" userId="f6ec71e0-6fba-4ea5-904f-badc0d8ca35a" providerId="ADAL" clId="{562F963D-8024-597D-B4E8-BC11B9159FCB}" dt="2025-11-18T11:40:06.345" v="2164"/>
          <ac:spMkLst>
            <pc:docMk/>
            <pc:sldMk cId="3164541491" sldId="264"/>
            <ac:spMk id="5" creationId="{FE6C5F57-25FA-A68A-C536-6676D01FDEA4}"/>
          </ac:spMkLst>
        </pc:spChg>
        <pc:spChg chg="add mod">
          <ac:chgData name="Bridget Johnston" userId="f6ec71e0-6fba-4ea5-904f-badc0d8ca35a" providerId="ADAL" clId="{562F963D-8024-597D-B4E8-BC11B9159FCB}" dt="2025-11-18T11:40:11.527" v="2165"/>
          <ac:spMkLst>
            <pc:docMk/>
            <pc:sldMk cId="3164541491" sldId="264"/>
            <ac:spMk id="6" creationId="{02B6C3D1-7594-FF0F-B030-15D5C96A2A40}"/>
          </ac:spMkLst>
        </pc:spChg>
        <pc:spChg chg="add del mod">
          <ac:chgData name="Bridget Johnston" userId="f6ec71e0-6fba-4ea5-904f-badc0d8ca35a" providerId="ADAL" clId="{562F963D-8024-597D-B4E8-BC11B9159FCB}" dt="2025-11-18T11:41:21.910" v="2170" actId="478"/>
          <ac:spMkLst>
            <pc:docMk/>
            <pc:sldMk cId="3164541491" sldId="264"/>
            <ac:spMk id="8" creationId="{D972E66E-9A18-0FDD-395F-394D5C2DB428}"/>
          </ac:spMkLst>
        </pc:spChg>
        <pc:spChg chg="del mod topLvl">
          <ac:chgData name="Bridget Johnston" userId="f6ec71e0-6fba-4ea5-904f-badc0d8ca35a" providerId="ADAL" clId="{562F963D-8024-597D-B4E8-BC11B9159FCB}" dt="2025-11-18T12:38:06.599" v="2735" actId="478"/>
          <ac:spMkLst>
            <pc:docMk/>
            <pc:sldMk cId="3164541491" sldId="264"/>
            <ac:spMk id="10" creationId="{08EBC077-23A5-BC12-A867-1CAA81688959}"/>
          </ac:spMkLst>
        </pc:spChg>
        <pc:spChg chg="del mod">
          <ac:chgData name="Bridget Johnston" userId="f6ec71e0-6fba-4ea5-904f-badc0d8ca35a" providerId="ADAL" clId="{562F963D-8024-597D-B4E8-BC11B9159FCB}" dt="2025-11-18T12:31:53.134" v="2697" actId="478"/>
          <ac:spMkLst>
            <pc:docMk/>
            <pc:sldMk cId="3164541491" sldId="264"/>
            <ac:spMk id="12" creationId="{E9CA7FED-3656-D413-2CE6-5B6C7AF6DC52}"/>
          </ac:spMkLst>
        </pc:spChg>
        <pc:spChg chg="del mod topLvl">
          <ac:chgData name="Bridget Johnston" userId="f6ec71e0-6fba-4ea5-904f-badc0d8ca35a" providerId="ADAL" clId="{562F963D-8024-597D-B4E8-BC11B9159FCB}" dt="2025-11-18T12:32:06.843" v="2705" actId="478"/>
          <ac:spMkLst>
            <pc:docMk/>
            <pc:sldMk cId="3164541491" sldId="264"/>
            <ac:spMk id="13" creationId="{5C10032A-7528-2C35-AE74-56F9786BDE51}"/>
          </ac:spMkLst>
        </pc:spChg>
        <pc:spChg chg="mod ord">
          <ac:chgData name="Bridget Johnston" userId="f6ec71e0-6fba-4ea5-904f-badc0d8ca35a" providerId="ADAL" clId="{562F963D-8024-597D-B4E8-BC11B9159FCB}" dt="2025-11-18T11:40:00.255" v="2163" actId="1076"/>
          <ac:spMkLst>
            <pc:docMk/>
            <pc:sldMk cId="3164541491" sldId="264"/>
            <ac:spMk id="16" creationId="{52D51CE9-34BE-17AE-0571-56029C21A8F2}"/>
          </ac:spMkLst>
        </pc:spChg>
        <pc:spChg chg="del mod ord">
          <ac:chgData name="Bridget Johnston" userId="f6ec71e0-6fba-4ea5-904f-badc0d8ca35a" providerId="ADAL" clId="{562F963D-8024-597D-B4E8-BC11B9159FCB}" dt="2025-11-18T11:41:15.427" v="2169" actId="478"/>
          <ac:spMkLst>
            <pc:docMk/>
            <pc:sldMk cId="3164541491" sldId="264"/>
            <ac:spMk id="17" creationId="{F9527520-3EBD-BCFE-5622-9937C072E515}"/>
          </ac:spMkLst>
        </pc:spChg>
        <pc:spChg chg="add del mod">
          <ac:chgData name="Bridget Johnston" userId="f6ec71e0-6fba-4ea5-904f-badc0d8ca35a" providerId="ADAL" clId="{562F963D-8024-597D-B4E8-BC11B9159FCB}" dt="2025-11-18T12:38:07.990" v="2737" actId="478"/>
          <ac:spMkLst>
            <pc:docMk/>
            <pc:sldMk cId="3164541491" sldId="264"/>
            <ac:spMk id="20" creationId="{671E6A60-DE42-0740-9DA6-D6486BDA6D69}"/>
          </ac:spMkLst>
        </pc:spChg>
        <pc:spChg chg="add del mod">
          <ac:chgData name="Bridget Johnston" userId="f6ec71e0-6fba-4ea5-904f-badc0d8ca35a" providerId="ADAL" clId="{562F963D-8024-597D-B4E8-BC11B9159FCB}" dt="2025-11-18T12:38:07.264" v="2736" actId="478"/>
          <ac:spMkLst>
            <pc:docMk/>
            <pc:sldMk cId="3164541491" sldId="264"/>
            <ac:spMk id="21" creationId="{9BBE72EE-3E04-B06F-DB99-62412AF2A965}"/>
          </ac:spMkLst>
        </pc:spChg>
        <pc:spChg chg="add mod">
          <ac:chgData name="Bridget Johnston" userId="f6ec71e0-6fba-4ea5-904f-badc0d8ca35a" providerId="ADAL" clId="{562F963D-8024-597D-B4E8-BC11B9159FCB}" dt="2025-11-18T12:40:48.261" v="2752" actId="1076"/>
          <ac:spMkLst>
            <pc:docMk/>
            <pc:sldMk cId="3164541491" sldId="264"/>
            <ac:spMk id="26" creationId="{69AE6BA7-63B1-F7B8-BB81-C2D8ADCC18F5}"/>
          </ac:spMkLst>
        </pc:spChg>
        <pc:spChg chg="add mod">
          <ac:chgData name="Bridget Johnston" userId="f6ec71e0-6fba-4ea5-904f-badc0d8ca35a" providerId="ADAL" clId="{562F963D-8024-597D-B4E8-BC11B9159FCB}" dt="2025-11-19T08:21:58.382" v="4764" actId="1076"/>
          <ac:spMkLst>
            <pc:docMk/>
            <pc:sldMk cId="3164541491" sldId="264"/>
            <ac:spMk id="27" creationId="{DF12B416-6CE6-82BF-DE26-CC690A6787FB}"/>
          </ac:spMkLst>
        </pc:spChg>
        <pc:spChg chg="add mod">
          <ac:chgData name="Bridget Johnston" userId="f6ec71e0-6fba-4ea5-904f-badc0d8ca35a" providerId="ADAL" clId="{562F963D-8024-597D-B4E8-BC11B9159FCB}" dt="2025-11-18T12:40:27.097" v="2747" actId="1076"/>
          <ac:spMkLst>
            <pc:docMk/>
            <pc:sldMk cId="3164541491" sldId="264"/>
            <ac:spMk id="28" creationId="{27C6EB29-2442-CD18-EBA3-42D3E1E8CD52}"/>
          </ac:spMkLst>
        </pc:spChg>
        <pc:spChg chg="add mod">
          <ac:chgData name="Bridget Johnston" userId="f6ec71e0-6fba-4ea5-904f-badc0d8ca35a" providerId="ADAL" clId="{562F963D-8024-597D-B4E8-BC11B9159FCB}" dt="2025-11-18T12:40:42.772" v="2751" actId="1076"/>
          <ac:spMkLst>
            <pc:docMk/>
            <pc:sldMk cId="3164541491" sldId="264"/>
            <ac:spMk id="29" creationId="{0835E84F-4DC4-7374-1726-FFCD1EE220BA}"/>
          </ac:spMkLst>
        </pc:spChg>
        <pc:spChg chg="add mod">
          <ac:chgData name="Bridget Johnston" userId="f6ec71e0-6fba-4ea5-904f-badc0d8ca35a" providerId="ADAL" clId="{562F963D-8024-597D-B4E8-BC11B9159FCB}" dt="2025-11-18T12:40:34.565" v="2749" actId="1076"/>
          <ac:spMkLst>
            <pc:docMk/>
            <pc:sldMk cId="3164541491" sldId="264"/>
            <ac:spMk id="30" creationId="{A0A990D4-921C-A7AE-64EF-1EA26CFC110C}"/>
          </ac:spMkLst>
        </pc:spChg>
        <pc:grpChg chg="add del mod">
          <ac:chgData name="Bridget Johnston" userId="f6ec71e0-6fba-4ea5-904f-badc0d8ca35a" providerId="ADAL" clId="{562F963D-8024-597D-B4E8-BC11B9159FCB}" dt="2025-11-18T12:32:06.843" v="2705" actId="478"/>
          <ac:grpSpMkLst>
            <pc:docMk/>
            <pc:sldMk cId="3164541491" sldId="264"/>
            <ac:grpSpMk id="9" creationId="{CD8E2068-921A-1956-1427-2B268A96F50D}"/>
          </ac:grpSpMkLst>
        </pc:grpChg>
        <pc:grpChg chg="del mod">
          <ac:chgData name="Bridget Johnston" userId="f6ec71e0-6fba-4ea5-904f-badc0d8ca35a" providerId="ADAL" clId="{562F963D-8024-597D-B4E8-BC11B9159FCB}" dt="2025-11-18T12:32:02.302" v="2703" actId="478"/>
          <ac:grpSpMkLst>
            <pc:docMk/>
            <pc:sldMk cId="3164541491" sldId="264"/>
            <ac:grpSpMk id="11" creationId="{BC99AE0A-7DCF-8C47-12D8-3448D3C8F128}"/>
          </ac:grpSpMkLst>
        </pc:grpChg>
        <pc:picChg chg="del mod">
          <ac:chgData name="Bridget Johnston" userId="f6ec71e0-6fba-4ea5-904f-badc0d8ca35a" providerId="ADAL" clId="{562F963D-8024-597D-B4E8-BC11B9159FCB}" dt="2025-11-18T12:32:02.302" v="2703" actId="478"/>
          <ac:picMkLst>
            <pc:docMk/>
            <pc:sldMk cId="3164541491" sldId="264"/>
            <ac:picMk id="14" creationId="{CAB9C3A4-2913-9026-27FB-9493F3E46352}"/>
          </ac:picMkLst>
        </pc:picChg>
        <pc:picChg chg="del mod">
          <ac:chgData name="Bridget Johnston" userId="f6ec71e0-6fba-4ea5-904f-badc0d8ca35a" providerId="ADAL" clId="{562F963D-8024-597D-B4E8-BC11B9159FCB}" dt="2025-11-18T12:31:51.002" v="2696" actId="478"/>
          <ac:picMkLst>
            <pc:docMk/>
            <pc:sldMk cId="3164541491" sldId="264"/>
            <ac:picMk id="15" creationId="{4CA0C2CC-350A-6EB9-BD0E-F76881A83DB9}"/>
          </ac:picMkLst>
        </pc:picChg>
        <pc:picChg chg="del mod">
          <ac:chgData name="Bridget Johnston" userId="f6ec71e0-6fba-4ea5-904f-badc0d8ca35a" providerId="ADAL" clId="{562F963D-8024-597D-B4E8-BC11B9159FCB}" dt="2025-11-18T12:32:05.021" v="2704" actId="478"/>
          <ac:picMkLst>
            <pc:docMk/>
            <pc:sldMk cId="3164541491" sldId="264"/>
            <ac:picMk id="18" creationId="{76A78901-C76A-15E4-F0E0-EDD8738F250F}"/>
          </ac:picMkLst>
        </pc:picChg>
        <pc:picChg chg="del mod">
          <ac:chgData name="Bridget Johnston" userId="f6ec71e0-6fba-4ea5-904f-badc0d8ca35a" providerId="ADAL" clId="{562F963D-8024-597D-B4E8-BC11B9159FCB}" dt="2025-11-18T12:31:58.112" v="2700" actId="478"/>
          <ac:picMkLst>
            <pc:docMk/>
            <pc:sldMk cId="3164541491" sldId="264"/>
            <ac:picMk id="19" creationId="{ED03885D-FAD2-07F6-F56E-2EA3F2FECD92}"/>
          </ac:picMkLst>
        </pc:picChg>
        <pc:picChg chg="add del mod modCrop">
          <ac:chgData name="Bridget Johnston" userId="f6ec71e0-6fba-4ea5-904f-badc0d8ca35a" providerId="ADAL" clId="{562F963D-8024-597D-B4E8-BC11B9159FCB}" dt="2025-11-18T12:38:05.395" v="2734" actId="478"/>
          <ac:picMkLst>
            <pc:docMk/>
            <pc:sldMk cId="3164541491" sldId="264"/>
            <ac:picMk id="23" creationId="{0D535184-84FC-DD4E-5CFC-CE3200AD3ED8}"/>
          </ac:picMkLst>
        </pc:picChg>
        <pc:picChg chg="add del mod">
          <ac:chgData name="Bridget Johnston" userId="f6ec71e0-6fba-4ea5-904f-badc0d8ca35a" providerId="ADAL" clId="{562F963D-8024-597D-B4E8-BC11B9159FCB}" dt="2025-11-18T12:39:38.866" v="2743" actId="478"/>
          <ac:picMkLst>
            <pc:docMk/>
            <pc:sldMk cId="3164541491" sldId="264"/>
            <ac:picMk id="24" creationId="{E2D02BB5-9391-1440-F34E-71941966E7CB}"/>
          </ac:picMkLst>
        </pc:picChg>
        <pc:picChg chg="add mod">
          <ac:chgData name="Bridget Johnston" userId="f6ec71e0-6fba-4ea5-904f-badc0d8ca35a" providerId="ADAL" clId="{562F963D-8024-597D-B4E8-BC11B9159FCB}" dt="2025-11-18T12:40:10.942" v="2746" actId="1076"/>
          <ac:picMkLst>
            <pc:docMk/>
            <pc:sldMk cId="3164541491" sldId="264"/>
            <ac:picMk id="25" creationId="{FA19070A-590D-59AD-88BD-EE61591DF9F5}"/>
          </ac:picMkLst>
        </pc:picChg>
      </pc:sldChg>
      <pc:sldChg chg="addSp delSp modSp add del mod modClrScheme chgLayout">
        <pc:chgData name="Bridget Johnston" userId="f6ec71e0-6fba-4ea5-904f-badc0d8ca35a" providerId="ADAL" clId="{562F963D-8024-597D-B4E8-BC11B9159FCB}" dt="2025-11-18T11:50:47.388" v="2375" actId="2696"/>
        <pc:sldMkLst>
          <pc:docMk/>
          <pc:sldMk cId="2742161969" sldId="265"/>
        </pc:sldMkLst>
        <pc:spChg chg="add mod">
          <ac:chgData name="Bridget Johnston" userId="f6ec71e0-6fba-4ea5-904f-badc0d8ca35a" providerId="ADAL" clId="{562F963D-8024-597D-B4E8-BC11B9159FCB}" dt="2025-11-18T11:42:12.050" v="2171"/>
          <ac:spMkLst>
            <pc:docMk/>
            <pc:sldMk cId="2742161969" sldId="265"/>
            <ac:spMk id="2" creationId="{006F3DF2-4B09-ABC9-A467-928CC9872FC4}"/>
          </ac:spMkLst>
        </pc:spChg>
        <pc:spChg chg="del mod ord">
          <ac:chgData name="Bridget Johnston" userId="f6ec71e0-6fba-4ea5-904f-badc0d8ca35a" providerId="ADAL" clId="{562F963D-8024-597D-B4E8-BC11B9159FCB}" dt="2025-11-18T11:42:17.312" v="2172" actId="478"/>
          <ac:spMkLst>
            <pc:docMk/>
            <pc:sldMk cId="2742161969" sldId="265"/>
            <ac:spMk id="3" creationId="{52D1235B-7A42-3793-92E2-2E2E8D0D8ECD}"/>
          </ac:spMkLst>
        </pc:spChg>
        <pc:spChg chg="add del mod">
          <ac:chgData name="Bridget Johnston" userId="f6ec71e0-6fba-4ea5-904f-badc0d8ca35a" providerId="ADAL" clId="{562F963D-8024-597D-B4E8-BC11B9159FCB}" dt="2025-11-18T11:42:21.347" v="2173" actId="478"/>
          <ac:spMkLst>
            <pc:docMk/>
            <pc:sldMk cId="2742161969" sldId="265"/>
            <ac:spMk id="5" creationId="{340C7C2C-C99E-AAC8-EA65-0A95D26D7096}"/>
          </ac:spMkLst>
        </pc:spChg>
        <pc:spChg chg="add mod">
          <ac:chgData name="Bridget Johnston" userId="f6ec71e0-6fba-4ea5-904f-badc0d8ca35a" providerId="ADAL" clId="{562F963D-8024-597D-B4E8-BC11B9159FCB}" dt="2025-11-18T11:42:28.367" v="2174"/>
          <ac:spMkLst>
            <pc:docMk/>
            <pc:sldMk cId="2742161969" sldId="265"/>
            <ac:spMk id="7" creationId="{61F9912E-B827-A602-97EA-B726C813E28D}"/>
          </ac:spMkLst>
        </pc:spChg>
        <pc:spChg chg="mod ord">
          <ac:chgData name="Bridget Johnston" userId="f6ec71e0-6fba-4ea5-904f-badc0d8ca35a" providerId="ADAL" clId="{562F963D-8024-597D-B4E8-BC11B9159FCB}" dt="2025-11-18T11:43:01.781" v="2213" actId="1076"/>
          <ac:spMkLst>
            <pc:docMk/>
            <pc:sldMk cId="2742161969" sldId="265"/>
            <ac:spMk id="16" creationId="{62568DF8-135D-E49D-3FB5-D4B583EBF6DA}"/>
          </ac:spMkLst>
        </pc:spChg>
        <pc:spChg chg="mod ord">
          <ac:chgData name="Bridget Johnston" userId="f6ec71e0-6fba-4ea5-904f-badc0d8ca35a" providerId="ADAL" clId="{562F963D-8024-597D-B4E8-BC11B9159FCB}" dt="2025-11-18T11:43:10.205" v="2214" actId="20577"/>
          <ac:spMkLst>
            <pc:docMk/>
            <pc:sldMk cId="2742161969" sldId="265"/>
            <ac:spMk id="17" creationId="{57CD86D1-6A5A-4C83-ECA8-6E38EE979A2F}"/>
          </ac:spMkLst>
        </pc:spChg>
      </pc:sldChg>
      <pc:sldChg chg="addSp delSp modSp add mod ord modClrScheme chgLayout modNotesTx">
        <pc:chgData name="Bridget Johnston" userId="f6ec71e0-6fba-4ea5-904f-badc0d8ca35a" providerId="ADAL" clId="{562F963D-8024-597D-B4E8-BC11B9159FCB}" dt="2025-11-19T10:17:51.267" v="6391" actId="20577"/>
        <pc:sldMkLst>
          <pc:docMk/>
          <pc:sldMk cId="3374611861" sldId="266"/>
        </pc:sldMkLst>
        <pc:spChg chg="del mod ord">
          <ac:chgData name="Bridget Johnston" userId="f6ec71e0-6fba-4ea5-904f-badc0d8ca35a" providerId="ADAL" clId="{562F963D-8024-597D-B4E8-BC11B9159FCB}" dt="2025-11-18T13:08:34.213" v="3038" actId="478"/>
          <ac:spMkLst>
            <pc:docMk/>
            <pc:sldMk cId="3374611861" sldId="266"/>
            <ac:spMk id="3" creationId="{088F3EC7-CFD9-FF03-4812-4E1531524542}"/>
          </ac:spMkLst>
        </pc:spChg>
        <pc:spChg chg="add mod">
          <ac:chgData name="Bridget Johnston" userId="f6ec71e0-6fba-4ea5-904f-badc0d8ca35a" providerId="ADAL" clId="{562F963D-8024-597D-B4E8-BC11B9159FCB}" dt="2025-11-19T10:07:23.479" v="6356" actId="1076"/>
          <ac:spMkLst>
            <pc:docMk/>
            <pc:sldMk cId="3374611861" sldId="266"/>
            <ac:spMk id="3" creationId="{9D83C510-E038-6AA8-1251-5493A16F9532}"/>
          </ac:spMkLst>
        </pc:spChg>
        <pc:spChg chg="add del mod">
          <ac:chgData name="Bridget Johnston" userId="f6ec71e0-6fba-4ea5-904f-badc0d8ca35a" providerId="ADAL" clId="{562F963D-8024-597D-B4E8-BC11B9159FCB}" dt="2025-11-19T09:57:38.217" v="6328" actId="478"/>
          <ac:spMkLst>
            <pc:docMk/>
            <pc:sldMk cId="3374611861" sldId="266"/>
            <ac:spMk id="9" creationId="{B3FD8AB0-262B-19E9-18DA-0475B7D77543}"/>
          </ac:spMkLst>
        </pc:spChg>
        <pc:spChg chg="add del mod">
          <ac:chgData name="Bridget Johnston" userId="f6ec71e0-6fba-4ea5-904f-badc0d8ca35a" providerId="ADAL" clId="{562F963D-8024-597D-B4E8-BC11B9159FCB}" dt="2025-11-18T13:08:36.921" v="3039" actId="478"/>
          <ac:spMkLst>
            <pc:docMk/>
            <pc:sldMk cId="3374611861" sldId="266"/>
            <ac:spMk id="11" creationId="{6CE622F0-5418-2F95-4F23-C7010E970409}"/>
          </ac:spMkLst>
        </pc:spChg>
        <pc:spChg chg="add mod">
          <ac:chgData name="Bridget Johnston" userId="f6ec71e0-6fba-4ea5-904f-badc0d8ca35a" providerId="ADAL" clId="{562F963D-8024-597D-B4E8-BC11B9159FCB}" dt="2025-11-19T10:06:50.140" v="6348" actId="167"/>
          <ac:spMkLst>
            <pc:docMk/>
            <pc:sldMk cId="3374611861" sldId="266"/>
            <ac:spMk id="12" creationId="{B2CD6D36-1FDB-4CCB-B228-DC60C6DBA272}"/>
          </ac:spMkLst>
        </pc:spChg>
        <pc:spChg chg="add mod">
          <ac:chgData name="Bridget Johnston" userId="f6ec71e0-6fba-4ea5-904f-badc0d8ca35a" providerId="ADAL" clId="{562F963D-8024-597D-B4E8-BC11B9159FCB}" dt="2025-11-18T13:12:52.805" v="3051" actId="207"/>
          <ac:spMkLst>
            <pc:docMk/>
            <pc:sldMk cId="3374611861" sldId="266"/>
            <ac:spMk id="13" creationId="{68CFD774-1F27-12F3-2973-D6348AD34E82}"/>
          </ac:spMkLst>
        </pc:spChg>
        <pc:spChg chg="add del mod">
          <ac:chgData name="Bridget Johnston" userId="f6ec71e0-6fba-4ea5-904f-badc0d8ca35a" providerId="ADAL" clId="{562F963D-8024-597D-B4E8-BC11B9159FCB}" dt="2025-11-19T10:07:14.966" v="6354" actId="478"/>
          <ac:spMkLst>
            <pc:docMk/>
            <pc:sldMk cId="3374611861" sldId="266"/>
            <ac:spMk id="14" creationId="{392E53BD-2CCD-454C-F8EA-8A28A5914A4C}"/>
          </ac:spMkLst>
        </pc:spChg>
        <pc:spChg chg="mod ord">
          <ac:chgData name="Bridget Johnston" userId="f6ec71e0-6fba-4ea5-904f-badc0d8ca35a" providerId="ADAL" clId="{562F963D-8024-597D-B4E8-BC11B9159FCB}" dt="2025-11-18T13:15:15.772" v="3090" actId="20577"/>
          <ac:spMkLst>
            <pc:docMk/>
            <pc:sldMk cId="3374611861" sldId="266"/>
            <ac:spMk id="16" creationId="{D01E535E-84FD-EEED-B819-AF93F7D4A76A}"/>
          </ac:spMkLst>
        </pc:spChg>
        <pc:spChg chg="mod ord">
          <ac:chgData name="Bridget Johnston" userId="f6ec71e0-6fba-4ea5-904f-badc0d8ca35a" providerId="ADAL" clId="{562F963D-8024-597D-B4E8-BC11B9159FCB}" dt="2025-11-19T10:06:37.237" v="6347" actId="1076"/>
          <ac:spMkLst>
            <pc:docMk/>
            <pc:sldMk cId="3374611861" sldId="266"/>
            <ac:spMk id="17" creationId="{70EE5194-877A-B483-329C-759C026BB552}"/>
          </ac:spMkLst>
        </pc:spChg>
        <pc:picChg chg="add mod">
          <ac:chgData name="Bridget Johnston" userId="f6ec71e0-6fba-4ea5-904f-badc0d8ca35a" providerId="ADAL" clId="{562F963D-8024-597D-B4E8-BC11B9159FCB}" dt="2025-11-19T10:07:00.692" v="6349" actId="1076"/>
          <ac:picMkLst>
            <pc:docMk/>
            <pc:sldMk cId="3374611861" sldId="266"/>
            <ac:picMk id="2" creationId="{C62E6A09-6F0A-AE3A-CC45-823559F615D6}"/>
          </ac:picMkLst>
        </pc:picChg>
        <pc:picChg chg="add mod">
          <ac:chgData name="Bridget Johnston" userId="f6ec71e0-6fba-4ea5-904f-badc0d8ca35a" providerId="ADAL" clId="{562F963D-8024-597D-B4E8-BC11B9159FCB}" dt="2025-11-19T10:07:00.692" v="6349" actId="1076"/>
          <ac:picMkLst>
            <pc:docMk/>
            <pc:sldMk cId="3374611861" sldId="266"/>
            <ac:picMk id="4" creationId="{1FA9196A-4BE2-C736-00D3-C3C05B016BED}"/>
          </ac:picMkLst>
        </pc:picChg>
        <pc:picChg chg="add mod">
          <ac:chgData name="Bridget Johnston" userId="f6ec71e0-6fba-4ea5-904f-badc0d8ca35a" providerId="ADAL" clId="{562F963D-8024-597D-B4E8-BC11B9159FCB}" dt="2025-11-19T10:07:00.692" v="6349" actId="1076"/>
          <ac:picMkLst>
            <pc:docMk/>
            <pc:sldMk cId="3374611861" sldId="266"/>
            <ac:picMk id="5" creationId="{0EB7E439-2058-EDAA-23A5-4A1573F975A5}"/>
          </ac:picMkLst>
        </pc:picChg>
        <pc:picChg chg="add mod">
          <ac:chgData name="Bridget Johnston" userId="f6ec71e0-6fba-4ea5-904f-badc0d8ca35a" providerId="ADAL" clId="{562F963D-8024-597D-B4E8-BC11B9159FCB}" dt="2025-11-19T10:07:00.692" v="6349" actId="1076"/>
          <ac:picMkLst>
            <pc:docMk/>
            <pc:sldMk cId="3374611861" sldId="266"/>
            <ac:picMk id="6" creationId="{C4587BD3-3289-299C-01FD-F4B1FDDE0309}"/>
          </ac:picMkLst>
        </pc:picChg>
        <pc:picChg chg="add mod">
          <ac:chgData name="Bridget Johnston" userId="f6ec71e0-6fba-4ea5-904f-badc0d8ca35a" providerId="ADAL" clId="{562F963D-8024-597D-B4E8-BC11B9159FCB}" dt="2025-11-19T10:07:00.692" v="6349" actId="1076"/>
          <ac:picMkLst>
            <pc:docMk/>
            <pc:sldMk cId="3374611861" sldId="266"/>
            <ac:picMk id="7" creationId="{F80F30BF-D62C-9241-4178-9BB24AFE688F}"/>
          </ac:picMkLst>
        </pc:picChg>
        <pc:picChg chg="add mod">
          <ac:chgData name="Bridget Johnston" userId="f6ec71e0-6fba-4ea5-904f-badc0d8ca35a" providerId="ADAL" clId="{562F963D-8024-597D-B4E8-BC11B9159FCB}" dt="2025-11-19T10:07:00.692" v="6349" actId="1076"/>
          <ac:picMkLst>
            <pc:docMk/>
            <pc:sldMk cId="3374611861" sldId="266"/>
            <ac:picMk id="8" creationId="{169A855C-A794-AB0A-8788-2EB5227E853C}"/>
          </ac:picMkLst>
        </pc:picChg>
        <pc:picChg chg="add mod modCrop">
          <ac:chgData name="Bridget Johnston" userId="f6ec71e0-6fba-4ea5-904f-badc0d8ca35a" providerId="ADAL" clId="{562F963D-8024-597D-B4E8-BC11B9159FCB}" dt="2025-11-19T10:17:31.940" v="6390" actId="1076"/>
          <ac:picMkLst>
            <pc:docMk/>
            <pc:sldMk cId="3374611861" sldId="266"/>
            <ac:picMk id="11" creationId="{2CD6A297-F273-A752-C218-58C781B67E3F}"/>
          </ac:picMkLst>
        </pc:picChg>
        <pc:picChg chg="add mod modCrop">
          <ac:chgData name="Bridget Johnston" userId="f6ec71e0-6fba-4ea5-904f-badc0d8ca35a" providerId="ADAL" clId="{562F963D-8024-597D-B4E8-BC11B9159FCB}" dt="2025-11-19T10:10:57.703" v="6367" actId="1076"/>
          <ac:picMkLst>
            <pc:docMk/>
            <pc:sldMk cId="3374611861" sldId="266"/>
            <ac:picMk id="18" creationId="{7E0C04D7-0302-9003-CC05-5CAEE6E1C8F8}"/>
          </ac:picMkLst>
        </pc:picChg>
        <pc:picChg chg="add mod modCrop">
          <ac:chgData name="Bridget Johnston" userId="f6ec71e0-6fba-4ea5-904f-badc0d8ca35a" providerId="ADAL" clId="{562F963D-8024-597D-B4E8-BC11B9159FCB}" dt="2025-11-19T10:17:30.395" v="6389" actId="1076"/>
          <ac:picMkLst>
            <pc:docMk/>
            <pc:sldMk cId="3374611861" sldId="266"/>
            <ac:picMk id="20" creationId="{7210367C-9A2E-F415-8256-0717AE811ABA}"/>
          </ac:picMkLst>
        </pc:picChg>
      </pc:sldChg>
      <pc:sldChg chg="addSp delSp modSp new del mod modClrScheme chgLayout">
        <pc:chgData name="Bridget Johnston" userId="f6ec71e0-6fba-4ea5-904f-badc0d8ca35a" providerId="ADAL" clId="{562F963D-8024-597D-B4E8-BC11B9159FCB}" dt="2025-11-18T11:58:09.658" v="2390" actId="2696"/>
        <pc:sldMkLst>
          <pc:docMk/>
          <pc:sldMk cId="4130274078" sldId="267"/>
        </pc:sldMkLst>
        <pc:spChg chg="del">
          <ac:chgData name="Bridget Johnston" userId="f6ec71e0-6fba-4ea5-904f-badc0d8ca35a" providerId="ADAL" clId="{562F963D-8024-597D-B4E8-BC11B9159FCB}" dt="2025-11-18T11:53:00.120" v="2383" actId="700"/>
          <ac:spMkLst>
            <pc:docMk/>
            <pc:sldMk cId="4130274078" sldId="267"/>
            <ac:spMk id="2" creationId="{08B9D504-384E-BD42-030D-EC00137AEA06}"/>
          </ac:spMkLst>
        </pc:spChg>
        <pc:spChg chg="mod ord">
          <ac:chgData name="Bridget Johnston" userId="f6ec71e0-6fba-4ea5-904f-badc0d8ca35a" providerId="ADAL" clId="{562F963D-8024-597D-B4E8-BC11B9159FCB}" dt="2025-11-18T11:53:00.120" v="2383" actId="700"/>
          <ac:spMkLst>
            <pc:docMk/>
            <pc:sldMk cId="4130274078" sldId="267"/>
            <ac:spMk id="3" creationId="{E71A0A30-DECD-1A48-7E21-8575D88979F8}"/>
          </ac:spMkLst>
        </pc:spChg>
        <pc:spChg chg="del mod ord">
          <ac:chgData name="Bridget Johnston" userId="f6ec71e0-6fba-4ea5-904f-badc0d8ca35a" providerId="ADAL" clId="{562F963D-8024-597D-B4E8-BC11B9159FCB}" dt="2025-11-18T11:53:00.120" v="2383" actId="700"/>
          <ac:spMkLst>
            <pc:docMk/>
            <pc:sldMk cId="4130274078" sldId="267"/>
            <ac:spMk id="4" creationId="{E31F7541-C6C2-1025-547A-48FD4CA36365}"/>
          </ac:spMkLst>
        </pc:spChg>
        <pc:spChg chg="add del mod ord">
          <ac:chgData name="Bridget Johnston" userId="f6ec71e0-6fba-4ea5-904f-badc0d8ca35a" providerId="ADAL" clId="{562F963D-8024-597D-B4E8-BC11B9159FCB}" dt="2025-11-18T11:53:03.726" v="2384" actId="478"/>
          <ac:spMkLst>
            <pc:docMk/>
            <pc:sldMk cId="4130274078" sldId="267"/>
            <ac:spMk id="5" creationId="{5A12B856-05FF-7CAB-6981-769C171D298A}"/>
          </ac:spMkLst>
        </pc:spChg>
        <pc:spChg chg="add del mod ord">
          <ac:chgData name="Bridget Johnston" userId="f6ec71e0-6fba-4ea5-904f-badc0d8ca35a" providerId="ADAL" clId="{562F963D-8024-597D-B4E8-BC11B9159FCB}" dt="2025-11-18T11:53:04.917" v="2385" actId="478"/>
          <ac:spMkLst>
            <pc:docMk/>
            <pc:sldMk cId="4130274078" sldId="267"/>
            <ac:spMk id="6" creationId="{C3A4883C-4DD7-B3B4-272F-BA5CD748058B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1" creationId="{7AE173CC-24BE-0448-2AFE-9C37F9C100F0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2" creationId="{925A8AD2-0970-952A-8C18-338109A397A6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3" creationId="{B0A54EFF-A6B6-77DA-0803-D72DA37D6952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4" creationId="{5ED05614-A5CF-37B3-4D56-72177E4C20B0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5" creationId="{62D7407A-2AA6-915D-4F30-F480132D3920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6" creationId="{CB2006E4-D6CC-F672-04D9-73E70AF53D6D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7" creationId="{30577620-DCF6-9F32-CCCD-61BF677012C4}"/>
          </ac:spMkLst>
        </pc:spChg>
        <pc:spChg chg="add mod">
          <ac:chgData name="Bridget Johnston" userId="f6ec71e0-6fba-4ea5-904f-badc0d8ca35a" providerId="ADAL" clId="{562F963D-8024-597D-B4E8-BC11B9159FCB}" dt="2025-11-18T11:53:29.818" v="2386"/>
          <ac:spMkLst>
            <pc:docMk/>
            <pc:sldMk cId="4130274078" sldId="267"/>
            <ac:spMk id="28" creationId="{2319E365-21A3-F50E-F33A-0AD0A9092F9E}"/>
          </ac:spMkLst>
        </pc:spChg>
        <pc:picChg chg="add mod">
          <ac:chgData name="Bridget Johnston" userId="f6ec71e0-6fba-4ea5-904f-badc0d8ca35a" providerId="ADAL" clId="{562F963D-8024-597D-B4E8-BC11B9159FCB}" dt="2025-11-18T11:53:29.818" v="2386"/>
          <ac:picMkLst>
            <pc:docMk/>
            <pc:sldMk cId="4130274078" sldId="267"/>
            <ac:picMk id="8" creationId="{5A642CF3-1111-DBDA-FE5A-D75D52A2521E}"/>
          </ac:picMkLst>
        </pc:picChg>
        <pc:picChg chg="add mod">
          <ac:chgData name="Bridget Johnston" userId="f6ec71e0-6fba-4ea5-904f-badc0d8ca35a" providerId="ADAL" clId="{562F963D-8024-597D-B4E8-BC11B9159FCB}" dt="2025-11-18T11:53:29.818" v="2386"/>
          <ac:picMkLst>
            <pc:docMk/>
            <pc:sldMk cId="4130274078" sldId="267"/>
            <ac:picMk id="11" creationId="{C0458F80-9D23-059F-CD3A-9147336BF9B6}"/>
          </ac:picMkLst>
        </pc:picChg>
      </pc:sldChg>
      <pc:sldChg chg="addSp delSp modSp add del mod modNotesTx">
        <pc:chgData name="Bridget Johnston" userId="f6ec71e0-6fba-4ea5-904f-badc0d8ca35a" providerId="ADAL" clId="{562F963D-8024-597D-B4E8-BC11B9159FCB}" dt="2025-11-19T08:24:23.121" v="4842" actId="20577"/>
        <pc:sldMkLst>
          <pc:docMk/>
          <pc:sldMk cId="0" sldId="268"/>
        </pc:sldMkLst>
        <pc:spChg chg="add mod">
          <ac:chgData name="Bridget Johnston" userId="f6ec71e0-6fba-4ea5-904f-badc0d8ca35a" providerId="ADAL" clId="{562F963D-8024-597D-B4E8-BC11B9159FCB}" dt="2025-11-18T10:29:49.641" v="1553" actId="207"/>
          <ac:spMkLst>
            <pc:docMk/>
            <pc:sldMk cId="0" sldId="268"/>
            <ac:spMk id="11" creationId="{4B60D0F5-FC3F-6E5C-9112-9B8AF337D5F7}"/>
          </ac:spMkLst>
        </pc:spChg>
        <pc:spChg chg="mod">
          <ac:chgData name="Bridget Johnston" userId="f6ec71e0-6fba-4ea5-904f-badc0d8ca35a" providerId="ADAL" clId="{562F963D-8024-597D-B4E8-BC11B9159FCB}" dt="2025-11-18T10:30:18.367" v="1560" actId="1076"/>
          <ac:spMkLst>
            <pc:docMk/>
            <pc:sldMk cId="0" sldId="268"/>
            <ac:spMk id="16" creationId="{00000000-0000-0000-0000-000000000000}"/>
          </ac:spMkLst>
        </pc:spChg>
        <pc:spChg chg="add del mod">
          <ac:chgData name="Bridget Johnston" userId="f6ec71e0-6fba-4ea5-904f-badc0d8ca35a" providerId="ADAL" clId="{562F963D-8024-597D-B4E8-BC11B9159FCB}" dt="2025-11-18T14:25:23.279" v="4101" actId="1076"/>
          <ac:spMkLst>
            <pc:docMk/>
            <pc:sldMk cId="0" sldId="268"/>
            <ac:spMk id="17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0:15:19.424" v="1475" actId="1076"/>
          <ac:spMkLst>
            <pc:docMk/>
            <pc:sldMk cId="0" sldId="268"/>
            <ac:spMk id="18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0:16:20.058" v="1484" actId="1076"/>
          <ac:spMkLst>
            <pc:docMk/>
            <pc:sldMk cId="0" sldId="268"/>
            <ac:spMk id="19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0:16:53.096" v="1487" actId="1076"/>
          <ac:spMkLst>
            <pc:docMk/>
            <pc:sldMk cId="0" sldId="268"/>
            <ac:spMk id="20" creationId="{00000000-0000-0000-0000-000000000000}"/>
          </ac:spMkLst>
        </pc:spChg>
        <pc:spChg chg="add del mod">
          <ac:chgData name="Bridget Johnston" userId="f6ec71e0-6fba-4ea5-904f-badc0d8ca35a" providerId="ADAL" clId="{562F963D-8024-597D-B4E8-BC11B9159FCB}" dt="2025-11-18T10:17:22.120" v="1490" actId="1076"/>
          <ac:spMkLst>
            <pc:docMk/>
            <pc:sldMk cId="0" sldId="268"/>
            <ac:spMk id="21" creationId="{CB0AC9AD-F492-F51D-1A21-7F9D76214D79}"/>
          </ac:spMkLst>
        </pc:spChg>
        <pc:picChg chg="mod">
          <ac:chgData name="Bridget Johnston" userId="f6ec71e0-6fba-4ea5-904f-badc0d8ca35a" providerId="ADAL" clId="{562F963D-8024-597D-B4E8-BC11B9159FCB}" dt="2025-11-18T10:14:31.086" v="1471" actId="1076"/>
          <ac:picMkLst>
            <pc:docMk/>
            <pc:sldMk cId="0" sldId="268"/>
            <ac:picMk id="2" creationId="{00000000-0000-0000-0000-000000000000}"/>
          </ac:picMkLst>
        </pc:picChg>
        <pc:picChg chg="add del mod">
          <ac:chgData name="Bridget Johnston" userId="f6ec71e0-6fba-4ea5-904f-badc0d8ca35a" providerId="ADAL" clId="{562F963D-8024-597D-B4E8-BC11B9159FCB}" dt="2025-11-18T14:25:23.279" v="4101" actId="1076"/>
          <ac:picMkLst>
            <pc:docMk/>
            <pc:sldMk cId="0" sldId="268"/>
            <ac:picMk id="3" creationId="{00000000-0000-0000-0000-000000000000}"/>
          </ac:picMkLst>
        </pc:picChg>
        <pc:picChg chg="mod">
          <ac:chgData name="Bridget Johnston" userId="f6ec71e0-6fba-4ea5-904f-badc0d8ca35a" providerId="ADAL" clId="{562F963D-8024-597D-B4E8-BC11B9159FCB}" dt="2025-11-18T10:15:30.042" v="1477" actId="1076"/>
          <ac:picMkLst>
            <pc:docMk/>
            <pc:sldMk cId="0" sldId="268"/>
            <ac:picMk id="4" creationId="{00000000-0000-0000-0000-000000000000}"/>
          </ac:picMkLst>
        </pc:picChg>
        <pc:picChg chg="mod">
          <ac:chgData name="Bridget Johnston" userId="f6ec71e0-6fba-4ea5-904f-badc0d8ca35a" providerId="ADAL" clId="{562F963D-8024-597D-B4E8-BC11B9159FCB}" dt="2025-11-18T10:15:39.115" v="1478" actId="1076"/>
          <ac:picMkLst>
            <pc:docMk/>
            <pc:sldMk cId="0" sldId="268"/>
            <ac:picMk id="5" creationId="{00000000-0000-0000-0000-000000000000}"/>
          </ac:picMkLst>
        </pc:picChg>
        <pc:picChg chg="add del mod">
          <ac:chgData name="Bridget Johnston" userId="f6ec71e0-6fba-4ea5-904f-badc0d8ca35a" providerId="ADAL" clId="{562F963D-8024-597D-B4E8-BC11B9159FCB}" dt="2025-11-18T14:25:36.114" v="4102" actId="1076"/>
          <ac:picMkLst>
            <pc:docMk/>
            <pc:sldMk cId="0" sldId="268"/>
            <ac:picMk id="7" creationId="{00000000-0000-0000-0000-000000000000}"/>
          </ac:picMkLst>
        </pc:picChg>
        <pc:picChg chg="mod">
          <ac:chgData name="Bridget Johnston" userId="f6ec71e0-6fba-4ea5-904f-badc0d8ca35a" providerId="ADAL" clId="{562F963D-8024-597D-B4E8-BC11B9159FCB}" dt="2025-11-18T10:15:25.587" v="1476" actId="1076"/>
          <ac:picMkLst>
            <pc:docMk/>
            <pc:sldMk cId="0" sldId="268"/>
            <ac:picMk id="8" creationId="{00000000-0000-0000-0000-000000000000}"/>
          </ac:picMkLst>
        </pc:picChg>
        <pc:picChg chg="mod">
          <ac:chgData name="Bridget Johnston" userId="f6ec71e0-6fba-4ea5-904f-badc0d8ca35a" providerId="ADAL" clId="{562F963D-8024-597D-B4E8-BC11B9159FCB}" dt="2025-11-18T10:15:59.309" v="1480" actId="1076"/>
          <ac:picMkLst>
            <pc:docMk/>
            <pc:sldMk cId="0" sldId="268"/>
            <ac:picMk id="9" creationId="{00000000-0000-0000-0000-000000000000}"/>
          </ac:picMkLst>
        </pc:picChg>
        <pc:picChg chg="mod">
          <ac:chgData name="Bridget Johnston" userId="f6ec71e0-6fba-4ea5-904f-badc0d8ca35a" providerId="ADAL" clId="{562F963D-8024-597D-B4E8-BC11B9159FCB}" dt="2025-11-18T10:17:07.561" v="1488" actId="1076"/>
          <ac:picMkLst>
            <pc:docMk/>
            <pc:sldMk cId="0" sldId="268"/>
            <ac:picMk id="10" creationId="{00000000-0000-0000-0000-000000000000}"/>
          </ac:picMkLst>
        </pc:picChg>
        <pc:picChg chg="mod">
          <ac:chgData name="Bridget Johnston" userId="f6ec71e0-6fba-4ea5-904f-badc0d8ca35a" providerId="ADAL" clId="{562F963D-8024-597D-B4E8-BC11B9159FCB}" dt="2025-11-17T10:14:34.726" v="659" actId="1076"/>
          <ac:picMkLst>
            <pc:docMk/>
            <pc:sldMk cId="0" sldId="268"/>
            <ac:picMk id="12" creationId="{00000000-0000-0000-0000-000000000000}"/>
          </ac:picMkLst>
        </pc:picChg>
        <pc:picChg chg="add del mod">
          <ac:chgData name="Bridget Johnston" userId="f6ec71e0-6fba-4ea5-904f-badc0d8ca35a" providerId="ADAL" clId="{562F963D-8024-597D-B4E8-BC11B9159FCB}" dt="2025-11-18T14:25:23.279" v="4101" actId="1076"/>
          <ac:picMkLst>
            <pc:docMk/>
            <pc:sldMk cId="0" sldId="268"/>
            <ac:picMk id="14" creationId="{00000000-0000-0000-0000-000000000000}"/>
          </ac:picMkLst>
        </pc:picChg>
        <pc:picChg chg="del mod">
          <ac:chgData name="Bridget Johnston" userId="f6ec71e0-6fba-4ea5-904f-badc0d8ca35a" providerId="ADAL" clId="{562F963D-8024-597D-B4E8-BC11B9159FCB}" dt="2025-11-18T10:14:58.625" v="1472" actId="478"/>
          <ac:picMkLst>
            <pc:docMk/>
            <pc:sldMk cId="0" sldId="268"/>
            <ac:picMk id="15" creationId="{00000000-0000-0000-0000-000000000000}"/>
          </ac:picMkLst>
        </pc:picChg>
        <pc:picChg chg="add mod">
          <ac:chgData name="Bridget Johnston" userId="f6ec71e0-6fba-4ea5-904f-badc0d8ca35a" providerId="ADAL" clId="{562F963D-8024-597D-B4E8-BC11B9159FCB}" dt="2025-11-18T14:23:15.447" v="4088" actId="1076"/>
          <ac:picMkLst>
            <pc:docMk/>
            <pc:sldMk cId="0" sldId="268"/>
            <ac:picMk id="22" creationId="{968E586A-285E-8430-C83E-7DF945E80494}"/>
          </ac:picMkLst>
        </pc:picChg>
        <pc:picChg chg="del mod">
          <ac:chgData name="Bridget Johnston" userId="f6ec71e0-6fba-4ea5-904f-badc0d8ca35a" providerId="ADAL" clId="{562F963D-8024-597D-B4E8-BC11B9159FCB}" dt="2025-11-18T10:15:46.053" v="1479" actId="478"/>
          <ac:picMkLst>
            <pc:docMk/>
            <pc:sldMk cId="0" sldId="268"/>
            <ac:picMk id="23" creationId="{A54F3D96-98DE-9BBC-A47D-9AAE636ED547}"/>
          </ac:picMkLst>
        </pc:picChg>
        <pc:picChg chg="add mod">
          <ac:chgData name="Bridget Johnston" userId="f6ec71e0-6fba-4ea5-904f-badc0d8ca35a" providerId="ADAL" clId="{562F963D-8024-597D-B4E8-BC11B9159FCB}" dt="2025-11-18T14:24:27.940" v="4091" actId="1076"/>
          <ac:picMkLst>
            <pc:docMk/>
            <pc:sldMk cId="0" sldId="268"/>
            <ac:picMk id="25" creationId="{35443A37-D60D-2399-D5EF-06B3C9875D90}"/>
          </ac:picMkLst>
        </pc:picChg>
        <pc:picChg chg="add del mod">
          <ac:chgData name="Bridget Johnston" userId="f6ec71e0-6fba-4ea5-904f-badc0d8ca35a" providerId="ADAL" clId="{562F963D-8024-597D-B4E8-BC11B9159FCB}" dt="2025-11-18T14:24:51.497" v="4093" actId="478"/>
          <ac:picMkLst>
            <pc:docMk/>
            <pc:sldMk cId="0" sldId="268"/>
            <ac:picMk id="27" creationId="{D0A9F0FC-6312-A8CE-3106-E03DF01C2B1D}"/>
          </ac:picMkLst>
        </pc:picChg>
        <pc:picChg chg="add del mod">
          <ac:chgData name="Bridget Johnston" userId="f6ec71e0-6fba-4ea5-904f-badc0d8ca35a" providerId="ADAL" clId="{562F963D-8024-597D-B4E8-BC11B9159FCB}" dt="2025-11-18T14:25:39.345" v="4103" actId="478"/>
          <ac:picMkLst>
            <pc:docMk/>
            <pc:sldMk cId="0" sldId="268"/>
            <ac:picMk id="29" creationId="{5CE1EBAD-02EC-72D7-39F8-A6E0D292737C}"/>
          </ac:picMkLst>
        </pc:picChg>
      </pc:sldChg>
      <pc:sldChg chg="addSp delSp modSp add del mod ord modAnim">
        <pc:chgData name="Bridget Johnston" userId="f6ec71e0-6fba-4ea5-904f-badc0d8ca35a" providerId="ADAL" clId="{562F963D-8024-597D-B4E8-BC11B9159FCB}" dt="2025-11-19T09:21:20.210" v="5678"/>
        <pc:sldMkLst>
          <pc:docMk/>
          <pc:sldMk cId="2868816379" sldId="274"/>
        </pc:sldMkLst>
        <pc:spChg chg="mod">
          <ac:chgData name="Bridget Johnston" userId="f6ec71e0-6fba-4ea5-904f-badc0d8ca35a" providerId="ADAL" clId="{562F963D-8024-597D-B4E8-BC11B9159FCB}" dt="2025-11-18T13:14:56.030" v="3087" actId="14100"/>
          <ac:spMkLst>
            <pc:docMk/>
            <pc:sldMk cId="2868816379" sldId="274"/>
            <ac:spMk id="2" creationId="{511B1C5F-8A2D-4E61-8C64-04A5169390D2}"/>
          </ac:spMkLst>
        </pc:spChg>
        <pc:spChg chg="del mod">
          <ac:chgData name="Bridget Johnston" userId="f6ec71e0-6fba-4ea5-904f-badc0d8ca35a" providerId="ADAL" clId="{562F963D-8024-597D-B4E8-BC11B9159FCB}" dt="2025-11-18T11:49:31.222" v="2357" actId="478"/>
          <ac:spMkLst>
            <pc:docMk/>
            <pc:sldMk cId="2868816379" sldId="274"/>
            <ac:spMk id="3" creationId="{830490F0-E18C-4EDA-A228-F15E672CAE7A}"/>
          </ac:spMkLst>
        </pc:spChg>
        <pc:spChg chg="add del mod">
          <ac:chgData name="Bridget Johnston" userId="f6ec71e0-6fba-4ea5-904f-badc0d8ca35a" providerId="ADAL" clId="{562F963D-8024-597D-B4E8-BC11B9159FCB}" dt="2025-11-18T11:46:18.107" v="2230" actId="26606"/>
          <ac:spMkLst>
            <pc:docMk/>
            <pc:sldMk cId="2868816379" sldId="274"/>
            <ac:spMk id="5" creationId="{BF0B329A-3391-210F-B5F0-90802BC276F6}"/>
          </ac:spMkLst>
        </pc:spChg>
        <pc:spChg chg="del">
          <ac:chgData name="Bridget Johnston" userId="f6ec71e0-6fba-4ea5-904f-badc0d8ca35a" providerId="ADAL" clId="{562F963D-8024-597D-B4E8-BC11B9159FCB}" dt="2025-11-18T11:45:52.642" v="2226" actId="478"/>
          <ac:spMkLst>
            <pc:docMk/>
            <pc:sldMk cId="2868816379" sldId="274"/>
            <ac:spMk id="7" creationId="{D0A6EA56-B425-4F8D-9A0F-974475865C8F}"/>
          </ac:spMkLst>
        </pc:spChg>
        <pc:spChg chg="add del mod">
          <ac:chgData name="Bridget Johnston" userId="f6ec71e0-6fba-4ea5-904f-badc0d8ca35a" providerId="ADAL" clId="{562F963D-8024-597D-B4E8-BC11B9159FCB}" dt="2025-11-18T11:49:36.121" v="2359" actId="478"/>
          <ac:spMkLst>
            <pc:docMk/>
            <pc:sldMk cId="2868816379" sldId="274"/>
            <ac:spMk id="9" creationId="{4523BEF4-579D-13F2-39B1-1ADBBB03FEC1}"/>
          </ac:spMkLst>
        </pc:spChg>
        <pc:spChg chg="add del mod">
          <ac:chgData name="Bridget Johnston" userId="f6ec71e0-6fba-4ea5-904f-badc0d8ca35a" providerId="ADAL" clId="{562F963D-8024-597D-B4E8-BC11B9159FCB}" dt="2025-11-18T11:49:35.074" v="2358" actId="478"/>
          <ac:spMkLst>
            <pc:docMk/>
            <pc:sldMk cId="2868816379" sldId="274"/>
            <ac:spMk id="11" creationId="{AE3A0314-B34C-A52D-4F8B-9D747B58161A}"/>
          </ac:spMkLst>
        </pc:spChg>
        <pc:spChg chg="add mod">
          <ac:chgData name="Bridget Johnston" userId="f6ec71e0-6fba-4ea5-904f-badc0d8ca35a" providerId="ADAL" clId="{562F963D-8024-597D-B4E8-BC11B9159FCB}" dt="2025-11-18T11:49:37.688" v="2360"/>
          <ac:spMkLst>
            <pc:docMk/>
            <pc:sldMk cId="2868816379" sldId="274"/>
            <ac:spMk id="12" creationId="{7A36D7C0-A503-1949-4B10-33827B518408}"/>
          </ac:spMkLst>
        </pc:spChg>
        <pc:spChg chg="add del">
          <ac:chgData name="Bridget Johnston" userId="f6ec71e0-6fba-4ea5-904f-badc0d8ca35a" providerId="ADAL" clId="{562F963D-8024-597D-B4E8-BC11B9159FCB}" dt="2025-11-18T11:46:27.993" v="2233" actId="478"/>
          <ac:spMkLst>
            <pc:docMk/>
            <pc:sldMk cId="2868816379" sldId="274"/>
            <ac:spMk id="13" creationId="{5EB053DF-D64A-E6CE-44D3-ABF65F7578E2}"/>
          </ac:spMkLst>
        </pc:spChg>
        <pc:spChg chg="mod">
          <ac:chgData name="Bridget Johnston" userId="f6ec71e0-6fba-4ea5-904f-badc0d8ca35a" providerId="ADAL" clId="{562F963D-8024-597D-B4E8-BC11B9159FCB}" dt="2025-11-18T11:49:45.277" v="2361"/>
          <ac:spMkLst>
            <pc:docMk/>
            <pc:sldMk cId="2868816379" sldId="274"/>
            <ac:spMk id="15" creationId="{DD17470C-780C-4CDF-76ED-6A15C642FFAD}"/>
          </ac:spMkLst>
        </pc:spChg>
        <pc:spChg chg="mod">
          <ac:chgData name="Bridget Johnston" userId="f6ec71e0-6fba-4ea5-904f-badc0d8ca35a" providerId="ADAL" clId="{562F963D-8024-597D-B4E8-BC11B9159FCB}" dt="2025-11-18T11:51:32.605" v="2381" actId="207"/>
          <ac:spMkLst>
            <pc:docMk/>
            <pc:sldMk cId="2868816379" sldId="274"/>
            <ac:spMk id="17" creationId="{B7367A53-5238-943F-6A42-94F9022D9BBF}"/>
          </ac:spMkLst>
        </pc:spChg>
        <pc:spChg chg="add del mod">
          <ac:chgData name="Bridget Johnston" userId="f6ec71e0-6fba-4ea5-904f-badc0d8ca35a" providerId="ADAL" clId="{562F963D-8024-597D-B4E8-BC11B9159FCB}" dt="2025-11-19T09:18:44.677" v="5657"/>
          <ac:spMkLst>
            <pc:docMk/>
            <pc:sldMk cId="2868816379" sldId="274"/>
            <ac:spMk id="18" creationId="{62F41F0A-DEF7-4FC9-399A-5D297CBD1B0C}"/>
          </ac:spMkLst>
        </pc:spChg>
        <pc:spChg chg="add mod">
          <ac:chgData name="Bridget Johnston" userId="f6ec71e0-6fba-4ea5-904f-badc0d8ca35a" providerId="ADAL" clId="{562F963D-8024-597D-B4E8-BC11B9159FCB}" dt="2025-11-19T09:18:24.990" v="5655" actId="20577"/>
          <ac:spMkLst>
            <pc:docMk/>
            <pc:sldMk cId="2868816379" sldId="274"/>
            <ac:spMk id="19" creationId="{6851BD34-1103-3172-9540-0E357721D389}"/>
          </ac:spMkLst>
        </pc:spChg>
        <pc:grpChg chg="add mod">
          <ac:chgData name="Bridget Johnston" userId="f6ec71e0-6fba-4ea5-904f-badc0d8ca35a" providerId="ADAL" clId="{562F963D-8024-597D-B4E8-BC11B9159FCB}" dt="2025-11-18T11:50:30.759" v="2373" actId="1076"/>
          <ac:grpSpMkLst>
            <pc:docMk/>
            <pc:sldMk cId="2868816379" sldId="274"/>
            <ac:grpSpMk id="14" creationId="{02969E02-14E0-4AFD-980D-85188AC7BF74}"/>
          </ac:grpSpMkLst>
        </pc:grpChg>
        <pc:grpChg chg="add mod">
          <ac:chgData name="Bridget Johnston" userId="f6ec71e0-6fba-4ea5-904f-badc0d8ca35a" providerId="ADAL" clId="{562F963D-8024-597D-B4E8-BC11B9159FCB}" dt="2025-11-18T11:51:32.605" v="2381" actId="207"/>
          <ac:grpSpMkLst>
            <pc:docMk/>
            <pc:sldMk cId="2868816379" sldId="274"/>
            <ac:grpSpMk id="16" creationId="{79760200-F6F7-4C5A-C50A-26E38AB35639}"/>
          </ac:grpSpMkLst>
        </pc:grpChg>
        <pc:picChg chg="del">
          <ac:chgData name="Bridget Johnston" userId="f6ec71e0-6fba-4ea5-904f-badc0d8ca35a" providerId="ADAL" clId="{562F963D-8024-597D-B4E8-BC11B9159FCB}" dt="2025-11-18T11:46:11.070" v="2228" actId="478"/>
          <ac:picMkLst>
            <pc:docMk/>
            <pc:sldMk cId="2868816379" sldId="274"/>
            <ac:picMk id="6" creationId="{5205378D-39A5-4AF4-9CA2-E20EBCA4E9FB}"/>
          </ac:picMkLst>
        </pc:picChg>
        <pc:picChg chg="add mod">
          <ac:chgData name="Bridget Johnston" userId="f6ec71e0-6fba-4ea5-904f-badc0d8ca35a" providerId="ADAL" clId="{562F963D-8024-597D-B4E8-BC11B9159FCB}" dt="2025-11-18T11:46:24.708" v="2232" actId="1076"/>
          <ac:picMkLst>
            <pc:docMk/>
            <pc:sldMk cId="2868816379" sldId="274"/>
            <ac:picMk id="8" creationId="{739E0874-9E3F-6E94-63DA-FB063E874E83}"/>
          </ac:picMkLst>
        </pc:picChg>
      </pc:sldChg>
      <pc:sldChg chg="addSp delSp modSp add mod modNotesTx">
        <pc:chgData name="Bridget Johnston" userId="f6ec71e0-6fba-4ea5-904f-badc0d8ca35a" providerId="ADAL" clId="{562F963D-8024-597D-B4E8-BC11B9159FCB}" dt="2025-11-19T11:47:44.669" v="7481" actId="478"/>
        <pc:sldMkLst>
          <pc:docMk/>
          <pc:sldMk cId="1831383918" sldId="277"/>
        </pc:sldMkLst>
        <pc:spChg chg="mod">
          <ac:chgData name="Bridget Johnston" userId="f6ec71e0-6fba-4ea5-904f-badc0d8ca35a" providerId="ADAL" clId="{562F963D-8024-597D-B4E8-BC11B9159FCB}" dt="2025-11-19T11:41:47.093" v="7474" actId="313"/>
          <ac:spMkLst>
            <pc:docMk/>
            <pc:sldMk cId="1831383918" sldId="277"/>
            <ac:spMk id="2" creationId="{5EE6E3AB-F0FA-4951-A58E-8DCF2B729A07}"/>
          </ac:spMkLst>
        </pc:spChg>
        <pc:spChg chg="del">
          <ac:chgData name="Bridget Johnston" userId="f6ec71e0-6fba-4ea5-904f-badc0d8ca35a" providerId="ADAL" clId="{562F963D-8024-597D-B4E8-BC11B9159FCB}" dt="2025-11-19T11:47:44.669" v="7481" actId="478"/>
          <ac:spMkLst>
            <pc:docMk/>
            <pc:sldMk cId="1831383918" sldId="277"/>
            <ac:spMk id="3" creationId="{E54AA1E1-92DE-4476-B385-D780D3699AB4}"/>
          </ac:spMkLst>
        </pc:spChg>
        <pc:spChg chg="add mod">
          <ac:chgData name="Bridget Johnston" userId="f6ec71e0-6fba-4ea5-904f-badc0d8ca35a" providerId="ADAL" clId="{562F963D-8024-597D-B4E8-BC11B9159FCB}" dt="2025-11-19T11:41:25.088" v="7465" actId="1076"/>
          <ac:spMkLst>
            <pc:docMk/>
            <pc:sldMk cId="1831383918" sldId="277"/>
            <ac:spMk id="5" creationId="{1C4933AA-8153-1A73-1C11-0F206EBB3808}"/>
          </ac:spMkLst>
        </pc:spChg>
      </pc:sldChg>
      <pc:sldChg chg="addSp delSp modSp add mod modClrScheme modAnim chgLayout">
        <pc:chgData name="Bridget Johnston" userId="f6ec71e0-6fba-4ea5-904f-badc0d8ca35a" providerId="ADAL" clId="{562F963D-8024-597D-B4E8-BC11B9159FCB}" dt="2025-11-19T09:22:29.961" v="5679"/>
        <pc:sldMkLst>
          <pc:docMk/>
          <pc:sldMk cId="4204110031" sldId="278"/>
        </pc:sldMkLst>
        <pc:spChg chg="add del mod">
          <ac:chgData name="Bridget Johnston" userId="f6ec71e0-6fba-4ea5-904f-badc0d8ca35a" providerId="ADAL" clId="{562F963D-8024-597D-B4E8-BC11B9159FCB}" dt="2025-11-18T12:13:15.087" v="2437"/>
          <ac:spMkLst>
            <pc:docMk/>
            <pc:sldMk cId="4204110031" sldId="278"/>
            <ac:spMk id="4" creationId="{CA72CFC8-FB93-5A24-ACC3-ED018C0469D9}"/>
          </ac:spMkLst>
        </pc:spChg>
        <pc:spChg chg="mod">
          <ac:chgData name="Bridget Johnston" userId="f6ec71e0-6fba-4ea5-904f-badc0d8ca35a" providerId="ADAL" clId="{562F963D-8024-597D-B4E8-BC11B9159FCB}" dt="2025-11-18T12:13:37.718" v="2442" actId="26606"/>
          <ac:spMkLst>
            <pc:docMk/>
            <pc:sldMk cId="4204110031" sldId="278"/>
            <ac:spMk id="5" creationId="{2B1CE1CF-5F16-40BF-8810-2DABDB6654E9}"/>
          </ac:spMkLst>
        </pc:spChg>
        <pc:spChg chg="mod">
          <ac:chgData name="Bridget Johnston" userId="f6ec71e0-6fba-4ea5-904f-badc0d8ca35a" providerId="ADAL" clId="{562F963D-8024-597D-B4E8-BC11B9159FCB}" dt="2025-11-18T12:13:37.718" v="2442" actId="26606"/>
          <ac:spMkLst>
            <pc:docMk/>
            <pc:sldMk cId="4204110031" sldId="278"/>
            <ac:spMk id="6" creationId="{C5B8E949-5D0A-4AC8-BF4B-D7F796E63D75}"/>
          </ac:spMkLst>
        </pc:spChg>
        <pc:spChg chg="add mod">
          <ac:chgData name="Bridget Johnston" userId="f6ec71e0-6fba-4ea5-904f-badc0d8ca35a" providerId="ADAL" clId="{562F963D-8024-597D-B4E8-BC11B9159FCB}" dt="2025-11-18T18:49:11.887" v="4454" actId="1076"/>
          <ac:spMkLst>
            <pc:docMk/>
            <pc:sldMk cId="4204110031" sldId="278"/>
            <ac:spMk id="10" creationId="{585E3F90-68F1-9852-4787-6358D05EE356}"/>
          </ac:spMkLst>
        </pc:spChg>
        <pc:spChg chg="add mod">
          <ac:chgData name="Bridget Johnston" userId="f6ec71e0-6fba-4ea5-904f-badc0d8ca35a" providerId="ADAL" clId="{562F963D-8024-597D-B4E8-BC11B9159FCB}" dt="2025-11-18T18:40:38.238" v="4324" actId="1076"/>
          <ac:spMkLst>
            <pc:docMk/>
            <pc:sldMk cId="4204110031" sldId="278"/>
            <ac:spMk id="11" creationId="{69C4B079-5AA0-9D50-DD25-AD9B494FEB23}"/>
          </ac:spMkLst>
        </pc:spChg>
        <pc:spChg chg="add del mod">
          <ac:chgData name="Bridget Johnston" userId="f6ec71e0-6fba-4ea5-904f-badc0d8ca35a" providerId="ADAL" clId="{562F963D-8024-597D-B4E8-BC11B9159FCB}" dt="2025-11-18T12:13:37.718" v="2442" actId="26606"/>
          <ac:spMkLst>
            <pc:docMk/>
            <pc:sldMk cId="4204110031" sldId="278"/>
            <ac:spMk id="14" creationId="{2F19B0A8-7931-B78C-C3B1-0D93477E8437}"/>
          </ac:spMkLst>
        </pc:spChg>
        <pc:spChg chg="mod">
          <ac:chgData name="Bridget Johnston" userId="f6ec71e0-6fba-4ea5-904f-badc0d8ca35a" providerId="ADAL" clId="{562F963D-8024-597D-B4E8-BC11B9159FCB}" dt="2025-11-18T18:39:40.367" v="4322"/>
          <ac:spMkLst>
            <pc:docMk/>
            <pc:sldMk cId="4204110031" sldId="278"/>
            <ac:spMk id="15" creationId="{A3EC5ADF-D4DA-8F58-D294-C36FF176EE93}"/>
          </ac:spMkLst>
        </pc:spChg>
        <pc:spChg chg="add del mod">
          <ac:chgData name="Bridget Johnston" userId="f6ec71e0-6fba-4ea5-904f-badc0d8ca35a" providerId="ADAL" clId="{562F963D-8024-597D-B4E8-BC11B9159FCB}" dt="2025-11-18T12:13:37.718" v="2442" actId="26606"/>
          <ac:spMkLst>
            <pc:docMk/>
            <pc:sldMk cId="4204110031" sldId="278"/>
            <ac:spMk id="16" creationId="{675CB242-6AC9-9D48-6F5A-50AF7468B141}"/>
          </ac:spMkLst>
        </pc:spChg>
        <pc:spChg chg="mod">
          <ac:chgData name="Bridget Johnston" userId="f6ec71e0-6fba-4ea5-904f-badc0d8ca35a" providerId="ADAL" clId="{562F963D-8024-597D-B4E8-BC11B9159FCB}" dt="2025-11-18T18:39:40.367" v="4322"/>
          <ac:spMkLst>
            <pc:docMk/>
            <pc:sldMk cId="4204110031" sldId="278"/>
            <ac:spMk id="18" creationId="{43E4EDC0-3080-9493-60DB-A937ABFDBB46}"/>
          </ac:spMkLst>
        </pc:spChg>
        <pc:spChg chg="mod">
          <ac:chgData name="Bridget Johnston" userId="f6ec71e0-6fba-4ea5-904f-badc0d8ca35a" providerId="ADAL" clId="{562F963D-8024-597D-B4E8-BC11B9159FCB}" dt="2025-11-18T18:39:40.367" v="4322"/>
          <ac:spMkLst>
            <pc:docMk/>
            <pc:sldMk cId="4204110031" sldId="278"/>
            <ac:spMk id="20" creationId="{B20602F0-ADD2-A7CF-0F10-4FB49725A416}"/>
          </ac:spMkLst>
        </pc:spChg>
        <pc:spChg chg="add mod">
          <ac:chgData name="Bridget Johnston" userId="f6ec71e0-6fba-4ea5-904f-badc0d8ca35a" providerId="ADAL" clId="{562F963D-8024-597D-B4E8-BC11B9159FCB}" dt="2025-11-18T18:40:38.238" v="4324" actId="1076"/>
          <ac:spMkLst>
            <pc:docMk/>
            <pc:sldMk cId="4204110031" sldId="278"/>
            <ac:spMk id="21" creationId="{FAA0F4ED-C04D-EFE2-94EE-9F44C30C1A05}"/>
          </ac:spMkLst>
        </pc:spChg>
        <pc:spChg chg="add mod">
          <ac:chgData name="Bridget Johnston" userId="f6ec71e0-6fba-4ea5-904f-badc0d8ca35a" providerId="ADAL" clId="{562F963D-8024-597D-B4E8-BC11B9159FCB}" dt="2025-11-18T18:40:38.238" v="4324" actId="1076"/>
          <ac:spMkLst>
            <pc:docMk/>
            <pc:sldMk cId="4204110031" sldId="278"/>
            <ac:spMk id="22" creationId="{DA30D10C-1AD6-FB85-6BDA-606BD0807907}"/>
          </ac:spMkLst>
        </pc:spChg>
        <pc:spChg chg="add mod">
          <ac:chgData name="Bridget Johnston" userId="f6ec71e0-6fba-4ea5-904f-badc0d8ca35a" providerId="ADAL" clId="{562F963D-8024-597D-B4E8-BC11B9159FCB}" dt="2025-11-18T18:40:38.238" v="4324" actId="1076"/>
          <ac:spMkLst>
            <pc:docMk/>
            <pc:sldMk cId="4204110031" sldId="278"/>
            <ac:spMk id="23" creationId="{B03CDA47-1E32-0F80-4A0D-5D59F13F2F3B}"/>
          </ac:spMkLst>
        </pc:spChg>
        <pc:spChg chg="mod">
          <ac:chgData name="Bridget Johnston" userId="f6ec71e0-6fba-4ea5-904f-badc0d8ca35a" providerId="ADAL" clId="{562F963D-8024-597D-B4E8-BC11B9159FCB}" dt="2025-11-18T18:42:52.328" v="4326"/>
          <ac:spMkLst>
            <pc:docMk/>
            <pc:sldMk cId="4204110031" sldId="278"/>
            <ac:spMk id="25" creationId="{33621C38-28DF-E008-8807-3021560B879E}"/>
          </ac:spMkLst>
        </pc:spChg>
        <pc:spChg chg="mod">
          <ac:chgData name="Bridget Johnston" userId="f6ec71e0-6fba-4ea5-904f-badc0d8ca35a" providerId="ADAL" clId="{562F963D-8024-597D-B4E8-BC11B9159FCB}" dt="2025-11-18T18:42:52.328" v="4326"/>
          <ac:spMkLst>
            <pc:docMk/>
            <pc:sldMk cId="4204110031" sldId="278"/>
            <ac:spMk id="26" creationId="{ACE3A3BD-3E66-8B43-AB50-D5F15788D17E}"/>
          </ac:spMkLst>
        </pc:spChg>
        <pc:spChg chg="mod">
          <ac:chgData name="Bridget Johnston" userId="f6ec71e0-6fba-4ea5-904f-badc0d8ca35a" providerId="ADAL" clId="{562F963D-8024-597D-B4E8-BC11B9159FCB}" dt="2025-11-18T18:42:52.328" v="4326"/>
          <ac:spMkLst>
            <pc:docMk/>
            <pc:sldMk cId="4204110031" sldId="278"/>
            <ac:spMk id="27" creationId="{BBEA9E0E-A5DE-C680-BB61-703836CC3F97}"/>
          </ac:spMkLst>
        </pc:spChg>
        <pc:spChg chg="mod">
          <ac:chgData name="Bridget Johnston" userId="f6ec71e0-6fba-4ea5-904f-badc0d8ca35a" providerId="ADAL" clId="{562F963D-8024-597D-B4E8-BC11B9159FCB}" dt="2025-11-18T18:43:18.451" v="4329"/>
          <ac:spMkLst>
            <pc:docMk/>
            <pc:sldMk cId="4204110031" sldId="278"/>
            <ac:spMk id="29" creationId="{0ABBBDCC-BBAF-B62D-CFCD-D568802142E3}"/>
          </ac:spMkLst>
        </pc:spChg>
        <pc:spChg chg="mod">
          <ac:chgData name="Bridget Johnston" userId="f6ec71e0-6fba-4ea5-904f-badc0d8ca35a" providerId="ADAL" clId="{562F963D-8024-597D-B4E8-BC11B9159FCB}" dt="2025-11-18T18:44:12.265" v="4334" actId="1076"/>
          <ac:spMkLst>
            <pc:docMk/>
            <pc:sldMk cId="4204110031" sldId="278"/>
            <ac:spMk id="30" creationId="{B753CD09-69D8-7156-818B-0E07485D8723}"/>
          </ac:spMkLst>
        </pc:spChg>
        <pc:spChg chg="add mod">
          <ac:chgData name="Bridget Johnston" userId="f6ec71e0-6fba-4ea5-904f-badc0d8ca35a" providerId="ADAL" clId="{562F963D-8024-597D-B4E8-BC11B9159FCB}" dt="2025-11-18T18:44:12.265" v="4334" actId="1076"/>
          <ac:spMkLst>
            <pc:docMk/>
            <pc:sldMk cId="4204110031" sldId="278"/>
            <ac:spMk id="31" creationId="{1CDAF26E-097C-5AEF-2E7A-065F605E7FB0}"/>
          </ac:spMkLst>
        </pc:spChg>
        <pc:spChg chg="add mod">
          <ac:chgData name="Bridget Johnston" userId="f6ec71e0-6fba-4ea5-904f-badc0d8ca35a" providerId="ADAL" clId="{562F963D-8024-597D-B4E8-BC11B9159FCB}" dt="2025-11-18T18:44:12.265" v="4334" actId="1076"/>
          <ac:spMkLst>
            <pc:docMk/>
            <pc:sldMk cId="4204110031" sldId="278"/>
            <ac:spMk id="32" creationId="{1FE3C547-653B-9EF7-CB00-86DD23576447}"/>
          </ac:spMkLst>
        </pc:spChg>
        <pc:spChg chg="mod">
          <ac:chgData name="Bridget Johnston" userId="f6ec71e0-6fba-4ea5-904f-badc0d8ca35a" providerId="ADAL" clId="{562F963D-8024-597D-B4E8-BC11B9159FCB}" dt="2025-11-18T18:44:12.265" v="4334" actId="1076"/>
          <ac:spMkLst>
            <pc:docMk/>
            <pc:sldMk cId="4204110031" sldId="278"/>
            <ac:spMk id="33" creationId="{0A855DA5-15B1-9226-AC8B-C5718E474DE1}"/>
          </ac:spMkLst>
        </pc:spChg>
        <pc:spChg chg="add mod">
          <ac:chgData name="Bridget Johnston" userId="f6ec71e0-6fba-4ea5-904f-badc0d8ca35a" providerId="ADAL" clId="{562F963D-8024-597D-B4E8-BC11B9159FCB}" dt="2025-11-18T18:44:12.265" v="4334" actId="1076"/>
          <ac:spMkLst>
            <pc:docMk/>
            <pc:sldMk cId="4204110031" sldId="278"/>
            <ac:spMk id="34" creationId="{0A8A160C-0BC1-3F6C-2D56-23583D175563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36" creationId="{FC3FA980-831A-A8C8-A639-727A9F5C3F57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40" creationId="{4F55E0E6-FA41-B6CC-5198-5FAED6E3221E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42" creationId="{19C16A51-1764-8F70-3EE1-74E65285A6CA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44" creationId="{EC9A6202-24A0-A866-FFD0-4D033F6F49F5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46" creationId="{BE817C05-1965-9080-9F30-C57F605C5280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48" creationId="{6B20BDC4-0060-1A88-4436-5656494A0DCC}"/>
          </ac:spMkLst>
        </pc:spChg>
        <pc:spChg chg="mod">
          <ac:chgData name="Bridget Johnston" userId="f6ec71e0-6fba-4ea5-904f-badc0d8ca35a" providerId="ADAL" clId="{562F963D-8024-597D-B4E8-BC11B9159FCB}" dt="2025-11-18T18:44:03.485" v="4332"/>
          <ac:spMkLst>
            <pc:docMk/>
            <pc:sldMk cId="4204110031" sldId="278"/>
            <ac:spMk id="50" creationId="{5297C75F-38C6-DEAB-4E3C-FF3F6C66B365}"/>
          </ac:spMkLst>
        </pc:spChg>
        <pc:spChg chg="add mod">
          <ac:chgData name="Bridget Johnston" userId="f6ec71e0-6fba-4ea5-904f-badc0d8ca35a" providerId="ADAL" clId="{562F963D-8024-597D-B4E8-BC11B9159FCB}" dt="2025-11-18T18:47:01.050" v="4372" actId="1076"/>
          <ac:spMkLst>
            <pc:docMk/>
            <pc:sldMk cId="4204110031" sldId="278"/>
            <ac:spMk id="51" creationId="{9A96D51E-29FE-0862-773B-A868A8252AD8}"/>
          </ac:spMkLst>
        </pc:spChg>
        <pc:spChg chg="mod">
          <ac:chgData name="Bridget Johnston" userId="f6ec71e0-6fba-4ea5-904f-badc0d8ca35a" providerId="ADAL" clId="{562F963D-8024-597D-B4E8-BC11B9159FCB}" dt="2025-11-18T18:47:01.050" v="4372" actId="1076"/>
          <ac:spMkLst>
            <pc:docMk/>
            <pc:sldMk cId="4204110031" sldId="278"/>
            <ac:spMk id="52" creationId="{2D539000-2B72-70D7-DDD9-88799CA6A676}"/>
          </ac:spMkLst>
        </pc:spChg>
        <pc:spChg chg="mod">
          <ac:chgData name="Bridget Johnston" userId="f6ec71e0-6fba-4ea5-904f-badc0d8ca35a" providerId="ADAL" clId="{562F963D-8024-597D-B4E8-BC11B9159FCB}" dt="2025-11-18T18:47:01.050" v="4372" actId="1076"/>
          <ac:spMkLst>
            <pc:docMk/>
            <pc:sldMk cId="4204110031" sldId="278"/>
            <ac:spMk id="53" creationId="{0D96A1FA-D74D-3EE2-5C71-905954167F22}"/>
          </ac:spMkLst>
        </pc:spChg>
        <pc:spChg chg="add mod">
          <ac:chgData name="Bridget Johnston" userId="f6ec71e0-6fba-4ea5-904f-badc0d8ca35a" providerId="ADAL" clId="{562F963D-8024-597D-B4E8-BC11B9159FCB}" dt="2025-11-18T18:47:01.050" v="4372" actId="1076"/>
          <ac:spMkLst>
            <pc:docMk/>
            <pc:sldMk cId="4204110031" sldId="278"/>
            <ac:spMk id="54" creationId="{C6839710-6034-7C1B-D9F1-CBCCD781431A}"/>
          </ac:spMkLst>
        </pc:spChg>
        <pc:spChg chg="add mod">
          <ac:chgData name="Bridget Johnston" userId="f6ec71e0-6fba-4ea5-904f-badc0d8ca35a" providerId="ADAL" clId="{562F963D-8024-597D-B4E8-BC11B9159FCB}" dt="2025-11-18T18:47:01.050" v="4372" actId="1076"/>
          <ac:spMkLst>
            <pc:docMk/>
            <pc:sldMk cId="4204110031" sldId="278"/>
            <ac:spMk id="55" creationId="{23911593-D9C8-9560-F305-0BE92B3A607B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57" creationId="{1A13E1C3-DB68-B9CF-4A8B-604F2FBA712F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59" creationId="{892638B5-83D8-6275-4AB7-09333F8D36F8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61" creationId="{A9450757-7816-E983-0935-6810D789E803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63" creationId="{B425A304-EA49-A393-316D-632BE0ACD42F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65" creationId="{1A7DFCC3-474D-9881-388A-522908807023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67" creationId="{C44C362E-EDC7-84EE-F437-7338C5903E69}"/>
          </ac:spMkLst>
        </pc:spChg>
        <pc:spChg chg="mod">
          <ac:chgData name="Bridget Johnston" userId="f6ec71e0-6fba-4ea5-904f-badc0d8ca35a" providerId="ADAL" clId="{562F963D-8024-597D-B4E8-BC11B9159FCB}" dt="2025-11-18T18:44:26.923" v="4335"/>
          <ac:spMkLst>
            <pc:docMk/>
            <pc:sldMk cId="4204110031" sldId="278"/>
            <ac:spMk id="71" creationId="{14669BFE-B537-B8F8-2E7E-A45E6607CAE6}"/>
          </ac:spMkLst>
        </pc:spChg>
        <pc:spChg chg="add del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74" creationId="{0532EF0D-6CD1-A52C-66ED-78B60B8445C0}"/>
          </ac:spMkLst>
        </pc:spChg>
        <pc:spChg chg="add del mod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75" creationId="{626200E7-DFDA-CA89-FFC2-3FC79EB68AAB}"/>
          </ac:spMkLst>
        </pc:spChg>
        <pc:spChg chg="mod">
          <ac:chgData name="Bridget Johnston" userId="f6ec71e0-6fba-4ea5-904f-badc0d8ca35a" providerId="ADAL" clId="{562F963D-8024-597D-B4E8-BC11B9159FCB}" dt="2025-11-18T18:47:24.257" v="4373"/>
          <ac:spMkLst>
            <pc:docMk/>
            <pc:sldMk cId="4204110031" sldId="278"/>
            <ac:spMk id="77" creationId="{D982BF79-1EE7-FFE6-ABE0-76BECF625775}"/>
          </ac:spMkLst>
        </pc:spChg>
        <pc:spChg chg="mod">
          <ac:chgData name="Bridget Johnston" userId="f6ec71e0-6fba-4ea5-904f-badc0d8ca35a" providerId="ADAL" clId="{562F963D-8024-597D-B4E8-BC11B9159FCB}" dt="2025-11-18T18:47:24.257" v="4373"/>
          <ac:spMkLst>
            <pc:docMk/>
            <pc:sldMk cId="4204110031" sldId="278"/>
            <ac:spMk id="79" creationId="{303732C9-BA94-5699-6DBD-2AB09A5F49BA}"/>
          </ac:spMkLst>
        </pc:spChg>
        <pc:spChg chg="mod">
          <ac:chgData name="Bridget Johnston" userId="f6ec71e0-6fba-4ea5-904f-badc0d8ca35a" providerId="ADAL" clId="{562F963D-8024-597D-B4E8-BC11B9159FCB}" dt="2025-11-18T18:47:24.257" v="4373"/>
          <ac:spMkLst>
            <pc:docMk/>
            <pc:sldMk cId="4204110031" sldId="278"/>
            <ac:spMk id="81" creationId="{3A005219-5FEF-0DAC-E7CE-7EAC9180BC39}"/>
          </ac:spMkLst>
        </pc:spChg>
        <pc:spChg chg="mod">
          <ac:chgData name="Bridget Johnston" userId="f6ec71e0-6fba-4ea5-904f-badc0d8ca35a" providerId="ADAL" clId="{562F963D-8024-597D-B4E8-BC11B9159FCB}" dt="2025-11-18T18:47:24.257" v="4373"/>
          <ac:spMkLst>
            <pc:docMk/>
            <pc:sldMk cId="4204110031" sldId="278"/>
            <ac:spMk id="83" creationId="{4F157B9D-51BF-98D3-6745-7ED1B6A0F9ED}"/>
          </ac:spMkLst>
        </pc:spChg>
        <pc:spChg chg="mod">
          <ac:chgData name="Bridget Johnston" userId="f6ec71e0-6fba-4ea5-904f-badc0d8ca35a" providerId="ADAL" clId="{562F963D-8024-597D-B4E8-BC11B9159FCB}" dt="2025-11-18T18:47:24.257" v="4373"/>
          <ac:spMkLst>
            <pc:docMk/>
            <pc:sldMk cId="4204110031" sldId="278"/>
            <ac:spMk id="85" creationId="{A0D2DE2D-15A0-7486-16F9-E5F2BF7A1769}"/>
          </ac:spMkLst>
        </pc:spChg>
        <pc:spChg chg="mod">
          <ac:chgData name="Bridget Johnston" userId="f6ec71e0-6fba-4ea5-904f-badc0d8ca35a" providerId="ADAL" clId="{562F963D-8024-597D-B4E8-BC11B9159FCB}" dt="2025-11-18T18:47:24.257" v="4373"/>
          <ac:spMkLst>
            <pc:docMk/>
            <pc:sldMk cId="4204110031" sldId="278"/>
            <ac:spMk id="89" creationId="{2FA42986-053B-4895-86EE-AE4300B3C38E}"/>
          </ac:spMkLst>
        </pc:spChg>
        <pc:spChg chg="add del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2" creationId="{38908AD4-C98C-865A-2FC6-5829AC6BF040}"/>
          </ac:spMkLst>
        </pc:spChg>
        <pc:spChg chg="add del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3" creationId="{92FA8DCF-2787-DF7B-1F6B-DDD80D78B730}"/>
          </ac:spMkLst>
        </pc:spChg>
        <pc:spChg chg="add del mod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4" creationId="{F9681192-D4C4-C681-33CC-336F5C96DCBC}"/>
          </ac:spMkLst>
        </pc:spChg>
        <pc:spChg chg="add del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5" creationId="{733090DC-0F3C-B83D-1A45-B52424DDACC7}"/>
          </ac:spMkLst>
        </pc:spChg>
        <pc:spChg chg="add del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6" creationId="{9F8C9149-A07A-CA64-1768-8D77A8057E63}"/>
          </ac:spMkLst>
        </pc:spChg>
        <pc:spChg chg="add del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7" creationId="{F56036C5-4D6B-09AD-F303-53D67A6ECE4D}"/>
          </ac:spMkLst>
        </pc:spChg>
        <pc:spChg chg="add del mod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8" creationId="{0F7F6140-172B-5798-5F54-E55FE5B01D09}"/>
          </ac:spMkLst>
        </pc:spChg>
        <pc:spChg chg="add del mod">
          <ac:chgData name="Bridget Johnston" userId="f6ec71e0-6fba-4ea5-904f-badc0d8ca35a" providerId="ADAL" clId="{562F963D-8024-597D-B4E8-BC11B9159FCB}" dt="2025-11-18T18:47:30.508" v="4375" actId="478"/>
          <ac:spMkLst>
            <pc:docMk/>
            <pc:sldMk cId="4204110031" sldId="278"/>
            <ac:spMk id="99" creationId="{0969F65B-10DC-4E56-B792-A6CB35DA527C}"/>
          </ac:spMkLst>
        </pc:spChg>
        <pc:spChg chg="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02" creationId="{8B83AC05-5096-685A-AE39-62C8EAE985E6}"/>
          </ac:spMkLst>
        </pc:spChg>
        <pc:spChg chg="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06" creationId="{45AAFE6B-D085-9104-C46F-7CC4E6866485}"/>
          </ac:spMkLst>
        </pc:spChg>
        <pc:spChg chg="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08" creationId="{F98C1D1D-CF14-F447-68A8-8A841E1018E4}"/>
          </ac:spMkLst>
        </pc:spChg>
        <pc:spChg chg="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14" creationId="{5F9F603C-6FB9-72F4-0C0C-AAA02DBD65CC}"/>
          </ac:spMkLst>
        </pc:spChg>
        <pc:spChg chg="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16" creationId="{25F7AFD8-05A4-3F88-D4FD-2D8A14173700}"/>
          </ac:spMkLst>
        </pc:spChg>
        <pc:spChg chg="add 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17" creationId="{D9C9A49D-C0E6-B8D2-9B65-0876C8D6EE4D}"/>
          </ac:spMkLst>
        </pc:spChg>
        <pc:spChg chg="add 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19" creationId="{7BAEC6F5-0498-9BDD-7211-3C5380863F86}"/>
          </ac:spMkLst>
        </pc:spChg>
        <pc:spChg chg="add 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20" creationId="{F26419FE-04EB-A3AD-5922-19036E61D45A}"/>
          </ac:spMkLst>
        </pc:spChg>
        <pc:spChg chg="add 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22" creationId="{BAE9F07A-5038-87D6-C722-52F169262A10}"/>
          </ac:spMkLst>
        </pc:spChg>
        <pc:spChg chg="add mod">
          <ac:chgData name="Bridget Johnston" userId="f6ec71e0-6fba-4ea5-904f-badc0d8ca35a" providerId="ADAL" clId="{562F963D-8024-597D-B4E8-BC11B9159FCB}" dt="2025-11-18T18:47:49.098" v="4376"/>
          <ac:spMkLst>
            <pc:docMk/>
            <pc:sldMk cId="4204110031" sldId="278"/>
            <ac:spMk id="123" creationId="{0F492102-B0FF-787F-3D12-52F6A1CDCF79}"/>
          </ac:spMkLst>
        </pc:spChg>
        <pc:spChg chg="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27" creationId="{BAB38EA8-64C8-C494-A1FA-354A1B447570}"/>
          </ac:spMkLst>
        </pc:spChg>
        <pc:spChg chg="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29" creationId="{4D6C5BF1-DEE8-0E9B-8267-0A60133D6992}"/>
          </ac:spMkLst>
        </pc:spChg>
        <pc:spChg chg="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33" creationId="{52FC4B39-571E-FA1D-007A-ADD6460AC220}"/>
          </ac:spMkLst>
        </pc:spChg>
        <pc:spChg chg="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1" creationId="{A2DFF6A6-2629-9F64-7998-367FF0E55B85}"/>
          </ac:spMkLst>
        </pc:spChg>
        <pc:spChg chg="add 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4" creationId="{3B005418-3588-854E-7C9E-5293C7A12C74}"/>
          </ac:spMkLst>
        </pc:spChg>
        <pc:spChg chg="add 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5" creationId="{B64C9409-6FDA-AB72-066D-86A05A94F329}"/>
          </ac:spMkLst>
        </pc:spChg>
        <pc:spChg chg="add 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6" creationId="{F27A4CA7-3BD5-8B1D-5E64-AD71DCD4AB44}"/>
          </ac:spMkLst>
        </pc:spChg>
        <pc:spChg chg="add 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7" creationId="{A604736F-2CAA-2BF0-17C3-3F782C88AAB7}"/>
          </ac:spMkLst>
        </pc:spChg>
        <pc:spChg chg="add 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8" creationId="{8D75AE73-68D6-5BB7-57E8-E334536C60B2}"/>
          </ac:spMkLst>
        </pc:spChg>
        <pc:spChg chg="add mod">
          <ac:chgData name="Bridget Johnston" userId="f6ec71e0-6fba-4ea5-904f-badc0d8ca35a" providerId="ADAL" clId="{562F963D-8024-597D-B4E8-BC11B9159FCB}" dt="2025-11-18T18:48:01.645" v="4379"/>
          <ac:spMkLst>
            <pc:docMk/>
            <pc:sldMk cId="4204110031" sldId="278"/>
            <ac:spMk id="149" creationId="{EE217637-2909-0223-D874-F54E89B7F079}"/>
          </ac:spMkLst>
        </pc:spChg>
        <pc:spChg chg="mod">
          <ac:chgData name="Bridget Johnston" userId="f6ec71e0-6fba-4ea5-904f-badc0d8ca35a" providerId="ADAL" clId="{562F963D-8024-597D-B4E8-BC11B9159FCB}" dt="2025-11-18T18:49:21.202" v="4455" actId="1076"/>
          <ac:spMkLst>
            <pc:docMk/>
            <pc:sldMk cId="4204110031" sldId="278"/>
            <ac:spMk id="150" creationId="{8B2A320C-8402-47E4-53F9-4FF114185647}"/>
          </ac:spMkLst>
        </pc:spChg>
        <pc:spChg chg="mod">
          <ac:chgData name="Bridget Johnston" userId="f6ec71e0-6fba-4ea5-904f-badc0d8ca35a" providerId="ADAL" clId="{562F963D-8024-597D-B4E8-BC11B9159FCB}" dt="2025-11-18T18:48:12.629" v="4382"/>
          <ac:spMkLst>
            <pc:docMk/>
            <pc:sldMk cId="4204110031" sldId="278"/>
            <ac:spMk id="152" creationId="{C45ECF31-5CE5-C820-F70A-CF533680084D}"/>
          </ac:spMkLst>
        </pc:spChg>
        <pc:spChg chg="mod">
          <ac:chgData name="Bridget Johnston" userId="f6ec71e0-6fba-4ea5-904f-badc0d8ca35a" providerId="ADAL" clId="{562F963D-8024-597D-B4E8-BC11B9159FCB}" dt="2025-11-18T18:48:12.629" v="4382"/>
          <ac:spMkLst>
            <pc:docMk/>
            <pc:sldMk cId="4204110031" sldId="278"/>
            <ac:spMk id="154" creationId="{89170A81-A5EA-D373-2C55-27F82EEA75C9}"/>
          </ac:spMkLst>
        </pc:spChg>
        <pc:spChg chg="mod">
          <ac:chgData name="Bridget Johnston" userId="f6ec71e0-6fba-4ea5-904f-badc0d8ca35a" providerId="ADAL" clId="{562F963D-8024-597D-B4E8-BC11B9159FCB}" dt="2025-11-18T18:48:12.629" v="4382"/>
          <ac:spMkLst>
            <pc:docMk/>
            <pc:sldMk cId="4204110031" sldId="278"/>
            <ac:spMk id="156" creationId="{BBD94DC3-4E7F-4CFD-46BB-235F95E135E2}"/>
          </ac:spMkLst>
        </pc:spChg>
        <pc:spChg chg="del mod topLvl">
          <ac:chgData name="Bridget Johnston" userId="f6ec71e0-6fba-4ea5-904f-badc0d8ca35a" providerId="ADAL" clId="{562F963D-8024-597D-B4E8-BC11B9159FCB}" dt="2025-11-18T18:50:56.758" v="4474" actId="478"/>
          <ac:spMkLst>
            <pc:docMk/>
            <pc:sldMk cId="4204110031" sldId="278"/>
            <ac:spMk id="162" creationId="{BD3F6F44-7C72-A439-E987-7324293B886F}"/>
          </ac:spMkLst>
        </pc:spChg>
        <pc:spChg chg="mod">
          <ac:chgData name="Bridget Johnston" userId="f6ec71e0-6fba-4ea5-904f-badc0d8ca35a" providerId="ADAL" clId="{562F963D-8024-597D-B4E8-BC11B9159FCB}" dt="2025-11-18T18:48:12.629" v="4382"/>
          <ac:spMkLst>
            <pc:docMk/>
            <pc:sldMk cId="4204110031" sldId="278"/>
            <ac:spMk id="164" creationId="{EB5C09AE-ED88-00FD-5A41-79D4B218C07F}"/>
          </ac:spMkLst>
        </pc:spChg>
        <pc:spChg chg="add del mod">
          <ac:chgData name="Bridget Johnston" userId="f6ec71e0-6fba-4ea5-904f-badc0d8ca35a" providerId="ADAL" clId="{562F963D-8024-597D-B4E8-BC11B9159FCB}" dt="2025-11-18T18:49:53.347" v="4460" actId="478"/>
          <ac:spMkLst>
            <pc:docMk/>
            <pc:sldMk cId="4204110031" sldId="278"/>
            <ac:spMk id="167" creationId="{63099D9D-C0D8-0F43-6BCF-9BD1B030555B}"/>
          </ac:spMkLst>
        </pc:spChg>
        <pc:spChg chg="del mod">
          <ac:chgData name="Bridget Johnston" userId="f6ec71e0-6fba-4ea5-904f-badc0d8ca35a" providerId="ADAL" clId="{562F963D-8024-597D-B4E8-BC11B9159FCB}" dt="2025-11-18T18:50:29.005" v="4466" actId="478"/>
          <ac:spMkLst>
            <pc:docMk/>
            <pc:sldMk cId="4204110031" sldId="278"/>
            <ac:spMk id="168" creationId="{0252C5BC-D54F-657B-3E55-FC95197CB7A4}"/>
          </ac:spMkLst>
        </pc:spChg>
        <pc:spChg chg="del mod">
          <ac:chgData name="Bridget Johnston" userId="f6ec71e0-6fba-4ea5-904f-badc0d8ca35a" providerId="ADAL" clId="{562F963D-8024-597D-B4E8-BC11B9159FCB}" dt="2025-11-18T18:50:35.676" v="4469" actId="478"/>
          <ac:spMkLst>
            <pc:docMk/>
            <pc:sldMk cId="4204110031" sldId="278"/>
            <ac:spMk id="169" creationId="{AA20379C-4CCB-3FA3-3564-650DFD5F06AE}"/>
          </ac:spMkLst>
        </pc:spChg>
        <pc:spChg chg="add del mod">
          <ac:chgData name="Bridget Johnston" userId="f6ec71e0-6fba-4ea5-904f-badc0d8ca35a" providerId="ADAL" clId="{562F963D-8024-597D-B4E8-BC11B9159FCB}" dt="2025-11-18T18:50:58.980" v="4475" actId="478"/>
          <ac:spMkLst>
            <pc:docMk/>
            <pc:sldMk cId="4204110031" sldId="278"/>
            <ac:spMk id="170" creationId="{3E7175B2-0458-0336-13CF-3562AE4CAFEA}"/>
          </ac:spMkLst>
        </pc:spChg>
        <pc:spChg chg="add mod">
          <ac:chgData name="Bridget Johnston" userId="f6ec71e0-6fba-4ea5-904f-badc0d8ca35a" providerId="ADAL" clId="{562F963D-8024-597D-B4E8-BC11B9159FCB}" dt="2025-11-19T09:20:42.786" v="5677" actId="1076"/>
          <ac:spMkLst>
            <pc:docMk/>
            <pc:sldMk cId="4204110031" sldId="278"/>
            <ac:spMk id="171" creationId="{1F12473B-A100-FB27-8183-48547630982E}"/>
          </ac:spMkLst>
        </pc:spChg>
        <pc:spChg chg="add mod">
          <ac:chgData name="Bridget Johnston" userId="f6ec71e0-6fba-4ea5-904f-badc0d8ca35a" providerId="ADAL" clId="{562F963D-8024-597D-B4E8-BC11B9159FCB}" dt="2025-11-19T09:19:45.442" v="5668" actId="1076"/>
          <ac:spMkLst>
            <pc:docMk/>
            <pc:sldMk cId="4204110031" sldId="278"/>
            <ac:spMk id="172" creationId="{0D80CE9F-B466-312B-91BC-D3BA2E5FA87E}"/>
          </ac:spMkLst>
        </pc:spChg>
        <pc:spChg chg="add mod">
          <ac:chgData name="Bridget Johnston" userId="f6ec71e0-6fba-4ea5-904f-badc0d8ca35a" providerId="ADAL" clId="{562F963D-8024-597D-B4E8-BC11B9159FCB}" dt="2025-11-19T09:20:28.131" v="5676" actId="1076"/>
          <ac:spMkLst>
            <pc:docMk/>
            <pc:sldMk cId="4204110031" sldId="278"/>
            <ac:spMk id="173" creationId="{B642ECE7-3596-4688-AD5F-389E226A0EAC}"/>
          </ac:spMkLst>
        </pc:spChg>
        <pc:spChg chg="del mod">
          <ac:chgData name="Bridget Johnston" userId="f6ec71e0-6fba-4ea5-904f-badc0d8ca35a" providerId="ADAL" clId="{562F963D-8024-597D-B4E8-BC11B9159FCB}" dt="2025-11-18T18:50:54.733" v="4473" actId="478"/>
          <ac:spMkLst>
            <pc:docMk/>
            <pc:sldMk cId="4204110031" sldId="278"/>
            <ac:spMk id="174" creationId="{73C830EC-CFF1-D9D9-A519-ABCD7A5D83E5}"/>
          </ac:spMkLst>
        </pc:spChg>
        <pc:grpChg chg="add mod">
          <ac:chgData name="Bridget Johnston" userId="f6ec71e0-6fba-4ea5-904f-badc0d8ca35a" providerId="ADAL" clId="{562F963D-8024-597D-B4E8-BC11B9159FCB}" dt="2025-11-18T18:40:38.238" v="4324" actId="1076"/>
          <ac:grpSpMkLst>
            <pc:docMk/>
            <pc:sldMk cId="4204110031" sldId="278"/>
            <ac:grpSpMk id="13" creationId="{C4D44C95-F978-83FE-0C97-6AD9DC203591}"/>
          </ac:grpSpMkLst>
        </pc:grpChg>
        <pc:grpChg chg="add mod">
          <ac:chgData name="Bridget Johnston" userId="f6ec71e0-6fba-4ea5-904f-badc0d8ca35a" providerId="ADAL" clId="{562F963D-8024-597D-B4E8-BC11B9159FCB}" dt="2025-11-18T18:40:38.238" v="4324" actId="1076"/>
          <ac:grpSpMkLst>
            <pc:docMk/>
            <pc:sldMk cId="4204110031" sldId="278"/>
            <ac:grpSpMk id="17" creationId="{D196F6DE-259A-5BF4-C544-197B61C24DC7}"/>
          </ac:grpSpMkLst>
        </pc:grpChg>
        <pc:grpChg chg="add mod">
          <ac:chgData name="Bridget Johnston" userId="f6ec71e0-6fba-4ea5-904f-badc0d8ca35a" providerId="ADAL" clId="{562F963D-8024-597D-B4E8-BC11B9159FCB}" dt="2025-11-18T18:40:38.238" v="4324" actId="1076"/>
          <ac:grpSpMkLst>
            <pc:docMk/>
            <pc:sldMk cId="4204110031" sldId="278"/>
            <ac:grpSpMk id="19" creationId="{24719F41-4DEE-2EFF-8CF8-6C3B2CFDF8E4}"/>
          </ac:grpSpMkLst>
        </pc:grpChg>
        <pc:grpChg chg="add del mod">
          <ac:chgData name="Bridget Johnston" userId="f6ec71e0-6fba-4ea5-904f-badc0d8ca35a" providerId="ADAL" clId="{562F963D-8024-597D-B4E8-BC11B9159FCB}" dt="2025-11-18T18:42:59.728" v="4328" actId="478"/>
          <ac:grpSpMkLst>
            <pc:docMk/>
            <pc:sldMk cId="4204110031" sldId="278"/>
            <ac:grpSpMk id="24" creationId="{7357800F-855A-5643-7A3F-8893FD2BCE22}"/>
          </ac:grpSpMkLst>
        </pc:grpChg>
        <pc:grpChg chg="add del mod">
          <ac:chgData name="Bridget Johnston" userId="f6ec71e0-6fba-4ea5-904f-badc0d8ca35a" providerId="ADAL" clId="{562F963D-8024-597D-B4E8-BC11B9159FCB}" dt="2025-11-18T18:43:26.758" v="4331" actId="478"/>
          <ac:grpSpMkLst>
            <pc:docMk/>
            <pc:sldMk cId="4204110031" sldId="278"/>
            <ac:grpSpMk id="28" creationId="{5BD0B616-D9D1-DB04-A35E-51895D8A1A98}"/>
          </ac:grpSpMkLst>
        </pc:grpChg>
        <pc:grpChg chg="mod">
          <ac:chgData name="Bridget Johnston" userId="f6ec71e0-6fba-4ea5-904f-badc0d8ca35a" providerId="ADAL" clId="{562F963D-8024-597D-B4E8-BC11B9159FCB}" dt="2025-11-18T18:44:12.265" v="4334" actId="1076"/>
          <ac:grpSpMkLst>
            <pc:docMk/>
            <pc:sldMk cId="4204110031" sldId="278"/>
            <ac:grpSpMk id="35" creationId="{C5046405-E45B-B1E7-1E70-210D47C50FAA}"/>
          </ac:grpSpMkLst>
        </pc:grpChg>
        <pc:grpChg chg="mod">
          <ac:chgData name="Bridget Johnston" userId="f6ec71e0-6fba-4ea5-904f-badc0d8ca35a" providerId="ADAL" clId="{562F963D-8024-597D-B4E8-BC11B9159FCB}" dt="2025-11-18T18:44:12.265" v="4334" actId="1076"/>
          <ac:grpSpMkLst>
            <pc:docMk/>
            <pc:sldMk cId="4204110031" sldId="278"/>
            <ac:grpSpMk id="39" creationId="{C29E8C20-D082-7560-1F62-20F002FF20AB}"/>
          </ac:grpSpMkLst>
        </pc:grpChg>
        <pc:grpChg chg="mod">
          <ac:chgData name="Bridget Johnston" userId="f6ec71e0-6fba-4ea5-904f-badc0d8ca35a" providerId="ADAL" clId="{562F963D-8024-597D-B4E8-BC11B9159FCB}" dt="2025-11-18T18:44:12.265" v="4334" actId="1076"/>
          <ac:grpSpMkLst>
            <pc:docMk/>
            <pc:sldMk cId="4204110031" sldId="278"/>
            <ac:grpSpMk id="41" creationId="{1207DD26-B3F7-671F-7EDB-59AA258C00F3}"/>
          </ac:grpSpMkLst>
        </pc:grpChg>
        <pc:grpChg chg="mod">
          <ac:chgData name="Bridget Johnston" userId="f6ec71e0-6fba-4ea5-904f-badc0d8ca35a" providerId="ADAL" clId="{562F963D-8024-597D-B4E8-BC11B9159FCB}" dt="2025-11-18T18:44:12.265" v="4334" actId="1076"/>
          <ac:grpSpMkLst>
            <pc:docMk/>
            <pc:sldMk cId="4204110031" sldId="278"/>
            <ac:grpSpMk id="43" creationId="{72459267-A2E8-4609-1033-ACC572FF23A6}"/>
          </ac:grpSpMkLst>
        </pc:grpChg>
        <pc:grpChg chg="mod">
          <ac:chgData name="Bridget Johnston" userId="f6ec71e0-6fba-4ea5-904f-badc0d8ca35a" providerId="ADAL" clId="{562F963D-8024-597D-B4E8-BC11B9159FCB}" dt="2025-11-18T18:44:12.265" v="4334" actId="1076"/>
          <ac:grpSpMkLst>
            <pc:docMk/>
            <pc:sldMk cId="4204110031" sldId="278"/>
            <ac:grpSpMk id="47" creationId="{B0A48FBA-B168-5072-6031-843DDB0F99F9}"/>
          </ac:grpSpMkLst>
        </pc:grpChg>
        <pc:grpChg chg="mod">
          <ac:chgData name="Bridget Johnston" userId="f6ec71e0-6fba-4ea5-904f-badc0d8ca35a" providerId="ADAL" clId="{562F963D-8024-597D-B4E8-BC11B9159FCB}" dt="2025-11-18T18:47:01.050" v="4372" actId="1076"/>
          <ac:grpSpMkLst>
            <pc:docMk/>
            <pc:sldMk cId="4204110031" sldId="278"/>
            <ac:grpSpMk id="56" creationId="{335B43D2-842E-3022-FE0F-E08DCE467353}"/>
          </ac:grpSpMkLst>
        </pc:grpChg>
        <pc:grpChg chg="mod">
          <ac:chgData name="Bridget Johnston" userId="f6ec71e0-6fba-4ea5-904f-badc0d8ca35a" providerId="ADAL" clId="{562F963D-8024-597D-B4E8-BC11B9159FCB}" dt="2025-11-18T18:47:01.050" v="4372" actId="1076"/>
          <ac:grpSpMkLst>
            <pc:docMk/>
            <pc:sldMk cId="4204110031" sldId="278"/>
            <ac:grpSpMk id="58" creationId="{343BC909-1F97-03B4-E4D5-499015439C3F}"/>
          </ac:grpSpMkLst>
        </pc:grpChg>
        <pc:grpChg chg="mod">
          <ac:chgData name="Bridget Johnston" userId="f6ec71e0-6fba-4ea5-904f-badc0d8ca35a" providerId="ADAL" clId="{562F963D-8024-597D-B4E8-BC11B9159FCB}" dt="2025-11-18T18:47:01.050" v="4372" actId="1076"/>
          <ac:grpSpMkLst>
            <pc:docMk/>
            <pc:sldMk cId="4204110031" sldId="278"/>
            <ac:grpSpMk id="62" creationId="{DD5E3766-CE54-BDF0-2E45-3BD653661579}"/>
          </ac:grpSpMkLst>
        </pc:grpChg>
        <pc:grpChg chg="mod">
          <ac:chgData name="Bridget Johnston" userId="f6ec71e0-6fba-4ea5-904f-badc0d8ca35a" providerId="ADAL" clId="{562F963D-8024-597D-B4E8-BC11B9159FCB}" dt="2025-11-18T18:47:01.050" v="4372" actId="1076"/>
          <ac:grpSpMkLst>
            <pc:docMk/>
            <pc:sldMk cId="4204110031" sldId="278"/>
            <ac:grpSpMk id="64" creationId="{54BE29C5-3E9C-2071-CAB2-CED42B993A69}"/>
          </ac:grpSpMkLst>
        </pc:grpChg>
        <pc:grpChg chg="mod">
          <ac:chgData name="Bridget Johnston" userId="f6ec71e0-6fba-4ea5-904f-badc0d8ca35a" providerId="ADAL" clId="{562F963D-8024-597D-B4E8-BC11B9159FCB}" dt="2025-11-18T18:47:01.050" v="4372" actId="1076"/>
          <ac:grpSpMkLst>
            <pc:docMk/>
            <pc:sldMk cId="4204110031" sldId="278"/>
            <ac:grpSpMk id="70" creationId="{E32919B1-ADC4-4E12-35F5-EDF13D721C6A}"/>
          </ac:grpSpMkLst>
        </pc:grpChg>
        <pc:grpChg chg="del">
          <ac:chgData name="Bridget Johnston" userId="f6ec71e0-6fba-4ea5-904f-badc0d8ca35a" providerId="ADAL" clId="{562F963D-8024-597D-B4E8-BC11B9159FCB}" dt="2025-11-18T18:49:50.038" v="4458" actId="478"/>
          <ac:grpSpMkLst>
            <pc:docMk/>
            <pc:sldMk cId="4204110031" sldId="278"/>
            <ac:grpSpMk id="151" creationId="{A24B4495-B644-329E-23F6-6A37DB771DDC}"/>
          </ac:grpSpMkLst>
        </pc:grpChg>
        <pc:grpChg chg="del">
          <ac:chgData name="Bridget Johnston" userId="f6ec71e0-6fba-4ea5-904f-badc0d8ca35a" providerId="ADAL" clId="{562F963D-8024-597D-B4E8-BC11B9159FCB}" dt="2025-11-18T18:50:31.209" v="4467" actId="478"/>
          <ac:grpSpMkLst>
            <pc:docMk/>
            <pc:sldMk cId="4204110031" sldId="278"/>
            <ac:grpSpMk id="153" creationId="{DCF56203-37FD-727C-CB6D-65C9F27F348C}"/>
          </ac:grpSpMkLst>
        </pc:grpChg>
        <pc:grpChg chg="mod">
          <ac:chgData name="Bridget Johnston" userId="f6ec71e0-6fba-4ea5-904f-badc0d8ca35a" providerId="ADAL" clId="{562F963D-8024-597D-B4E8-BC11B9159FCB}" dt="2025-11-18T18:50:09.682" v="4462" actId="1076"/>
          <ac:grpSpMkLst>
            <pc:docMk/>
            <pc:sldMk cId="4204110031" sldId="278"/>
            <ac:grpSpMk id="155" creationId="{A2B72D38-70BF-63D9-1DDB-1FF4157EBBDA}"/>
          </ac:grpSpMkLst>
        </pc:grpChg>
        <pc:grpChg chg="mod">
          <ac:chgData name="Bridget Johnston" userId="f6ec71e0-6fba-4ea5-904f-badc0d8ca35a" providerId="ADAL" clId="{562F963D-8024-597D-B4E8-BC11B9159FCB}" dt="2025-11-18T18:50:42.363" v="4470" actId="1076"/>
          <ac:grpSpMkLst>
            <pc:docMk/>
            <pc:sldMk cId="4204110031" sldId="278"/>
            <ac:grpSpMk id="157" creationId="{88E019F5-AAAF-4DE9-3046-103690B3DD94}"/>
          </ac:grpSpMkLst>
        </pc:grpChg>
        <pc:grpChg chg="del">
          <ac:chgData name="Bridget Johnston" userId="f6ec71e0-6fba-4ea5-904f-badc0d8ca35a" providerId="ADAL" clId="{562F963D-8024-597D-B4E8-BC11B9159FCB}" dt="2025-11-18T18:50:26.487" v="4465" actId="478"/>
          <ac:grpSpMkLst>
            <pc:docMk/>
            <pc:sldMk cId="4204110031" sldId="278"/>
            <ac:grpSpMk id="159" creationId="{65D366AC-3475-3CC1-8D95-BD4B9230E19E}"/>
          </ac:grpSpMkLst>
        </pc:grpChg>
        <pc:grpChg chg="del">
          <ac:chgData name="Bridget Johnston" userId="f6ec71e0-6fba-4ea5-904f-badc0d8ca35a" providerId="ADAL" clId="{562F963D-8024-597D-B4E8-BC11B9159FCB}" dt="2025-11-18T18:50:56.758" v="4474" actId="478"/>
          <ac:grpSpMkLst>
            <pc:docMk/>
            <pc:sldMk cId="4204110031" sldId="278"/>
            <ac:grpSpMk id="161" creationId="{18AE8B8C-38B9-4492-84F8-36E3F48736E8}"/>
          </ac:grpSpMkLst>
        </pc:grpChg>
        <pc:grpChg chg="mod">
          <ac:chgData name="Bridget Johnston" userId="f6ec71e0-6fba-4ea5-904f-badc0d8ca35a" providerId="ADAL" clId="{562F963D-8024-597D-B4E8-BC11B9159FCB}" dt="2025-11-18T18:50:19.029" v="4463" actId="1076"/>
          <ac:grpSpMkLst>
            <pc:docMk/>
            <pc:sldMk cId="4204110031" sldId="278"/>
            <ac:grpSpMk id="163" creationId="{D1983C20-D317-35A9-FCD1-77A79478B3D9}"/>
          </ac:grpSpMkLst>
        </pc:grpChg>
        <pc:grpChg chg="del">
          <ac:chgData name="Bridget Johnston" userId="f6ec71e0-6fba-4ea5-904f-badc0d8ca35a" providerId="ADAL" clId="{562F963D-8024-597D-B4E8-BC11B9159FCB}" dt="2025-11-18T18:50:51.796" v="4472" actId="478"/>
          <ac:grpSpMkLst>
            <pc:docMk/>
            <pc:sldMk cId="4204110031" sldId="278"/>
            <ac:grpSpMk id="165" creationId="{BDE62E61-B2CE-667C-8DE8-473859108CC7}"/>
          </ac:grpSpMkLst>
        </pc:grpChg>
        <pc:picChg chg="add del mod">
          <ac:chgData name="Bridget Johnston" userId="f6ec71e0-6fba-4ea5-904f-badc0d8ca35a" providerId="ADAL" clId="{562F963D-8024-597D-B4E8-BC11B9159FCB}" dt="2025-11-18T11:44:40.025" v="2218" actId="478"/>
          <ac:picMkLst>
            <pc:docMk/>
            <pc:sldMk cId="4204110031" sldId="278"/>
            <ac:picMk id="7" creationId="{6104D5BE-14CA-8FCE-47D8-8B21EF9BA97B}"/>
          </ac:picMkLst>
        </pc:picChg>
        <pc:picChg chg="add mod ord">
          <ac:chgData name="Bridget Johnston" userId="f6ec71e0-6fba-4ea5-904f-badc0d8ca35a" providerId="ADAL" clId="{562F963D-8024-597D-B4E8-BC11B9159FCB}" dt="2025-11-18T12:13:37.718" v="2442" actId="26606"/>
          <ac:picMkLst>
            <pc:docMk/>
            <pc:sldMk cId="4204110031" sldId="278"/>
            <ac:picMk id="9" creationId="{5A060C9C-259F-0B4A-D668-F2729C08BBE5}"/>
          </ac:picMkLst>
        </pc:picChg>
        <pc:picChg chg="del">
          <ac:chgData name="Bridget Johnston" userId="f6ec71e0-6fba-4ea5-904f-badc0d8ca35a" providerId="ADAL" clId="{562F963D-8024-597D-B4E8-BC11B9159FCB}" dt="2025-11-18T11:44:30.545" v="2216" actId="478"/>
          <ac:picMkLst>
            <pc:docMk/>
            <pc:sldMk cId="4204110031" sldId="278"/>
            <ac:picMk id="12" creationId="{58C1C50D-3E35-4617-87E9-667D5BA991A2}"/>
          </ac:picMkLst>
        </pc:picChg>
      </pc:sldChg>
      <pc:sldChg chg="addSp modSp add mod modAnim modNotesTx">
        <pc:chgData name="Bridget Johnston" userId="f6ec71e0-6fba-4ea5-904f-badc0d8ca35a" providerId="ADAL" clId="{562F963D-8024-597D-B4E8-BC11B9159FCB}" dt="2025-11-19T11:31:52.515" v="7314" actId="20577"/>
        <pc:sldMkLst>
          <pc:docMk/>
          <pc:sldMk cId="1231359446" sldId="641"/>
        </pc:sldMkLst>
        <pc:spChg chg="mod">
          <ac:chgData name="Bridget Johnston" userId="f6ec71e0-6fba-4ea5-904f-badc0d8ca35a" providerId="ADAL" clId="{562F963D-8024-597D-B4E8-BC11B9159FCB}" dt="2025-11-18T10:41:01.632" v="1646" actId="1076"/>
          <ac:spMkLst>
            <pc:docMk/>
            <pc:sldMk cId="1231359446" sldId="641"/>
            <ac:spMk id="5" creationId="{C940130C-F5D1-41A7-134B-BD9A4C086950}"/>
          </ac:spMkLst>
        </pc:spChg>
        <pc:spChg chg="add mod">
          <ac:chgData name="Bridget Johnston" userId="f6ec71e0-6fba-4ea5-904f-badc0d8ca35a" providerId="ADAL" clId="{562F963D-8024-597D-B4E8-BC11B9159FCB}" dt="2025-11-18T10:43:41.340" v="1657" actId="167"/>
          <ac:spMkLst>
            <pc:docMk/>
            <pc:sldMk cId="1231359446" sldId="641"/>
            <ac:spMk id="7" creationId="{48D29723-3FBE-4C1F-B841-F9C7E0882FD2}"/>
          </ac:spMkLst>
        </pc:spChg>
        <pc:spChg chg="add mod">
          <ac:chgData name="Bridget Johnston" userId="f6ec71e0-6fba-4ea5-904f-badc0d8ca35a" providerId="ADAL" clId="{562F963D-8024-597D-B4E8-BC11B9159FCB}" dt="2025-11-18T11:40:49.043" v="2166" actId="207"/>
          <ac:spMkLst>
            <pc:docMk/>
            <pc:sldMk cId="1231359446" sldId="641"/>
            <ac:spMk id="8" creationId="{F8759A6C-C34F-AC31-B97D-7F5AD794F985}"/>
          </ac:spMkLst>
        </pc:spChg>
        <pc:spChg chg="mod">
          <ac:chgData name="Bridget Johnston" userId="f6ec71e0-6fba-4ea5-904f-badc0d8ca35a" providerId="ADAL" clId="{562F963D-8024-597D-B4E8-BC11B9159FCB}" dt="2025-11-18T10:45:44.431" v="1701" actId="1076"/>
          <ac:spMkLst>
            <pc:docMk/>
            <pc:sldMk cId="1231359446" sldId="641"/>
            <ac:spMk id="408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9T11:31:52.515" v="7314" actId="20577"/>
          <ac:spMkLst>
            <pc:docMk/>
            <pc:sldMk cId="1231359446" sldId="641"/>
            <ac:spMk id="409" creationId="{00000000-0000-0000-0000-000000000000}"/>
          </ac:spMkLst>
        </pc:spChg>
        <pc:picChg chg="mod">
          <ac:chgData name="Bridget Johnston" userId="f6ec71e0-6fba-4ea5-904f-badc0d8ca35a" providerId="ADAL" clId="{562F963D-8024-597D-B4E8-BC11B9159FCB}" dt="2025-11-18T10:40:56.805" v="1645" actId="1076"/>
          <ac:picMkLst>
            <pc:docMk/>
            <pc:sldMk cId="1231359446" sldId="641"/>
            <ac:picMk id="2" creationId="{C1142A3A-A666-A506-9E08-6F4DFB9CA07C}"/>
          </ac:picMkLst>
        </pc:picChg>
        <pc:picChg chg="mod">
          <ac:chgData name="Bridget Johnston" userId="f6ec71e0-6fba-4ea5-904f-badc0d8ca35a" providerId="ADAL" clId="{562F963D-8024-597D-B4E8-BC11B9159FCB}" dt="2025-11-18T10:41:31.617" v="1650" actId="1076"/>
          <ac:picMkLst>
            <pc:docMk/>
            <pc:sldMk cId="1231359446" sldId="641"/>
            <ac:picMk id="3" creationId="{304DD2AC-EC1D-44AF-94FD-641692F7BBB8}"/>
          </ac:picMkLst>
        </pc:picChg>
        <pc:picChg chg="mod">
          <ac:chgData name="Bridget Johnston" userId="f6ec71e0-6fba-4ea5-904f-badc0d8ca35a" providerId="ADAL" clId="{562F963D-8024-597D-B4E8-BC11B9159FCB}" dt="2025-11-18T10:46:23.518" v="1704" actId="1076"/>
          <ac:picMkLst>
            <pc:docMk/>
            <pc:sldMk cId="1231359446" sldId="641"/>
            <ac:picMk id="4" creationId="{639395BA-1165-242C-728B-737112F5FE47}"/>
          </ac:picMkLst>
        </pc:picChg>
        <pc:picChg chg="mod">
          <ac:chgData name="Bridget Johnston" userId="f6ec71e0-6fba-4ea5-904f-badc0d8ca35a" providerId="ADAL" clId="{562F963D-8024-597D-B4E8-BC11B9159FCB}" dt="2025-11-18T10:46:11.746" v="1703" actId="1076"/>
          <ac:picMkLst>
            <pc:docMk/>
            <pc:sldMk cId="1231359446" sldId="641"/>
            <ac:picMk id="6" creationId="{F66D5AB5-FB60-38F5-5D9A-956E43BC2C7B}"/>
          </ac:picMkLst>
        </pc:picChg>
      </pc:sldChg>
      <pc:sldChg chg="addSp delSp modSp add mod modAnim modNotesTx">
        <pc:chgData name="Bridget Johnston" userId="f6ec71e0-6fba-4ea5-904f-badc0d8ca35a" providerId="ADAL" clId="{562F963D-8024-597D-B4E8-BC11B9159FCB}" dt="2025-11-19T11:05:50.740" v="7055" actId="20577"/>
        <pc:sldMkLst>
          <pc:docMk/>
          <pc:sldMk cId="776165420" sldId="645"/>
        </pc:sldMkLst>
        <pc:spChg chg="add mod">
          <ac:chgData name="Bridget Johnston" userId="f6ec71e0-6fba-4ea5-904f-badc0d8ca35a" providerId="ADAL" clId="{562F963D-8024-597D-B4E8-BC11B9159FCB}" dt="2025-11-18T10:32:30.449" v="1565"/>
          <ac:spMkLst>
            <pc:docMk/>
            <pc:sldMk cId="776165420" sldId="645"/>
            <ac:spMk id="2" creationId="{6846593C-4D3F-6997-F115-B9909C468C9B}"/>
          </ac:spMkLst>
        </pc:spChg>
        <pc:spChg chg="mod">
          <ac:chgData name="Bridget Johnston" userId="f6ec71e0-6fba-4ea5-904f-badc0d8ca35a" providerId="ADAL" clId="{562F963D-8024-597D-B4E8-BC11B9159FCB}" dt="2025-11-18T10:33:48.668" v="1576" actId="1076"/>
          <ac:spMkLst>
            <pc:docMk/>
            <pc:sldMk cId="776165420" sldId="645"/>
            <ac:spMk id="3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0:36:59.759" v="1612" actId="20577"/>
          <ac:spMkLst>
            <pc:docMk/>
            <pc:sldMk cId="776165420" sldId="645"/>
            <ac:spMk id="4" creationId="{00000000-0000-0000-0000-000000000000}"/>
          </ac:spMkLst>
        </pc:spChg>
        <pc:spChg chg="add mod">
          <ac:chgData name="Bridget Johnston" userId="f6ec71e0-6fba-4ea5-904f-badc0d8ca35a" providerId="ADAL" clId="{562F963D-8024-597D-B4E8-BC11B9159FCB}" dt="2025-11-18T10:44:00.597" v="1658" actId="207"/>
          <ac:spMkLst>
            <pc:docMk/>
            <pc:sldMk cId="776165420" sldId="645"/>
            <ac:spMk id="6" creationId="{F7653FAC-88B9-8CC9-ACF1-AEC3E0796C25}"/>
          </ac:spMkLst>
        </pc:spChg>
        <pc:spChg chg="add mod">
          <ac:chgData name="Bridget Johnston" userId="f6ec71e0-6fba-4ea5-904f-badc0d8ca35a" providerId="ADAL" clId="{562F963D-8024-597D-B4E8-BC11B9159FCB}" dt="2025-11-18T10:33:31.642" v="1573"/>
          <ac:spMkLst>
            <pc:docMk/>
            <pc:sldMk cId="776165420" sldId="645"/>
            <ac:spMk id="7" creationId="{AD92E66D-887A-E575-7708-C3AD31B9E01C}"/>
          </ac:spMkLst>
        </pc:spChg>
        <pc:spChg chg="add mod">
          <ac:chgData name="Bridget Johnston" userId="f6ec71e0-6fba-4ea5-904f-badc0d8ca35a" providerId="ADAL" clId="{562F963D-8024-597D-B4E8-BC11B9159FCB}" dt="2025-11-18T10:33:37.868" v="1574"/>
          <ac:spMkLst>
            <pc:docMk/>
            <pc:sldMk cId="776165420" sldId="645"/>
            <ac:spMk id="8" creationId="{333B021A-A3AE-BD63-EBF5-3AE213C71D8B}"/>
          </ac:spMkLst>
        </pc:spChg>
        <pc:picChg chg="del mod">
          <ac:chgData name="Bridget Johnston" userId="f6ec71e0-6fba-4ea5-904f-badc0d8ca35a" providerId="ADAL" clId="{562F963D-8024-597D-B4E8-BC11B9159FCB}" dt="2025-11-18T10:34:08.745" v="1577" actId="478"/>
          <ac:picMkLst>
            <pc:docMk/>
            <pc:sldMk cId="776165420" sldId="645"/>
            <ac:picMk id="5" creationId="{63947597-8D72-4766-8864-68602AF6F7E6}"/>
          </ac:picMkLst>
        </pc:picChg>
      </pc:sldChg>
      <pc:sldChg chg="delSp modSp add del mod modAnim modNotesTx">
        <pc:chgData name="Bridget Johnston" userId="f6ec71e0-6fba-4ea5-904f-badc0d8ca35a" providerId="ADAL" clId="{562F963D-8024-597D-B4E8-BC11B9159FCB}" dt="2025-11-18T10:27:31.064" v="1546" actId="2696"/>
        <pc:sldMkLst>
          <pc:docMk/>
          <pc:sldMk cId="949991187" sldId="652"/>
        </pc:sldMkLst>
      </pc:sldChg>
      <pc:sldChg chg="addSp delSp modSp add del mod modClrScheme chgLayout">
        <pc:chgData name="Bridget Johnston" userId="f6ec71e0-6fba-4ea5-904f-badc0d8ca35a" providerId="ADAL" clId="{562F963D-8024-597D-B4E8-BC11B9159FCB}" dt="2025-11-18T13:17:25.115" v="3105" actId="2696"/>
        <pc:sldMkLst>
          <pc:docMk/>
          <pc:sldMk cId="1522784740" sldId="2147470913"/>
        </pc:sldMkLst>
        <pc:spChg chg="mod ord">
          <ac:chgData name="Bridget Johnston" userId="f6ec71e0-6fba-4ea5-904f-badc0d8ca35a" providerId="ADAL" clId="{562F963D-8024-597D-B4E8-BC11B9159FCB}" dt="2025-11-18T12:08:47.906" v="2435" actId="26606"/>
          <ac:spMkLst>
            <pc:docMk/>
            <pc:sldMk cId="1522784740" sldId="2147470913"/>
            <ac:spMk id="2" creationId="{CB9B09AC-4E82-7D5C-A2C7-74D7E07E6148}"/>
          </ac:spMkLst>
        </pc:spChg>
        <pc:spChg chg="add del mod ord">
          <ac:chgData name="Bridget Johnston" userId="f6ec71e0-6fba-4ea5-904f-badc0d8ca35a" providerId="ADAL" clId="{562F963D-8024-597D-B4E8-BC11B9159FCB}" dt="2025-11-18T12:08:47.906" v="2435" actId="26606"/>
          <ac:spMkLst>
            <pc:docMk/>
            <pc:sldMk cId="1522784740" sldId="2147470913"/>
            <ac:spMk id="4" creationId="{F442CB86-E6C6-AAF9-C68B-197205147B83}"/>
          </ac:spMkLst>
        </pc:spChg>
        <pc:spChg chg="add del mod ord">
          <ac:chgData name="Bridget Johnston" userId="f6ec71e0-6fba-4ea5-904f-badc0d8ca35a" providerId="ADAL" clId="{562F963D-8024-597D-B4E8-BC11B9159FCB}" dt="2025-11-18T12:08:37.124" v="2434"/>
          <ac:spMkLst>
            <pc:docMk/>
            <pc:sldMk cId="1522784740" sldId="2147470913"/>
            <ac:spMk id="5" creationId="{D6912381-A853-1BC7-F08C-137C5A2DD5D0}"/>
          </ac:spMkLst>
        </pc:spChg>
        <pc:spChg chg="mod">
          <ac:chgData name="Bridget Johnston" userId="f6ec71e0-6fba-4ea5-904f-badc0d8ca35a" providerId="ADAL" clId="{562F963D-8024-597D-B4E8-BC11B9159FCB}" dt="2025-11-18T12:08:47.906" v="2435" actId="26606"/>
          <ac:spMkLst>
            <pc:docMk/>
            <pc:sldMk cId="1522784740" sldId="2147470913"/>
            <ac:spMk id="6" creationId="{D85650BB-CF2B-4CE5-1A67-E99E9B5C05F7}"/>
          </ac:spMkLst>
        </pc:spChg>
        <pc:spChg chg="add del mod ord">
          <ac:chgData name="Bridget Johnston" userId="f6ec71e0-6fba-4ea5-904f-badc0d8ca35a" providerId="ADAL" clId="{562F963D-8024-597D-B4E8-BC11B9159FCB}" dt="2025-11-18T12:08:25.284" v="2431" actId="700"/>
          <ac:spMkLst>
            <pc:docMk/>
            <pc:sldMk cId="1522784740" sldId="2147470913"/>
            <ac:spMk id="11" creationId="{D06EAEB4-8E9B-B982-77A9-DEDB8F715330}"/>
          </ac:spMkLst>
        </pc:spChg>
        <pc:spChg chg="add del">
          <ac:chgData name="Bridget Johnston" userId="f6ec71e0-6fba-4ea5-904f-badc0d8ca35a" providerId="ADAL" clId="{562F963D-8024-597D-B4E8-BC11B9159FCB}" dt="2025-11-18T12:10:15.552" v="2436" actId="478"/>
          <ac:spMkLst>
            <pc:docMk/>
            <pc:sldMk cId="1522784740" sldId="2147470913"/>
            <ac:spMk id="12" creationId="{3897F742-0C8D-5D4A-6689-5F0072AA4B5D}"/>
          </ac:spMkLst>
        </pc:spChg>
        <pc:picChg chg="add del mod ord">
          <ac:chgData name="Bridget Johnston" userId="f6ec71e0-6fba-4ea5-904f-badc0d8ca35a" providerId="ADAL" clId="{562F963D-8024-597D-B4E8-BC11B9159FCB}" dt="2025-11-18T12:08:34.872" v="2433" actId="21"/>
          <ac:picMkLst>
            <pc:docMk/>
            <pc:sldMk cId="1522784740" sldId="2147470913"/>
            <ac:picMk id="3" creationId="{4F305FD4-EE6B-A628-3968-FC163C4E8191}"/>
          </ac:picMkLst>
        </pc:picChg>
        <pc:picChg chg="add mod">
          <ac:chgData name="Bridget Johnston" userId="f6ec71e0-6fba-4ea5-904f-badc0d8ca35a" providerId="ADAL" clId="{562F963D-8024-597D-B4E8-BC11B9159FCB}" dt="2025-11-18T12:08:47.906" v="2435" actId="26606"/>
          <ac:picMkLst>
            <pc:docMk/>
            <pc:sldMk cId="1522784740" sldId="2147470913"/>
            <ac:picMk id="7" creationId="{0122A76E-BB76-E71A-37C0-1E53B561DB60}"/>
          </ac:picMkLst>
        </pc:picChg>
      </pc:sldChg>
      <pc:sldChg chg="addSp delSp modSp add mod delAnim modAnim modNotesTx">
        <pc:chgData name="Bridget Johnston" userId="f6ec71e0-6fba-4ea5-904f-badc0d8ca35a" providerId="ADAL" clId="{562F963D-8024-597D-B4E8-BC11B9159FCB}" dt="2025-11-19T11:44:04.259" v="7478" actId="20577"/>
        <pc:sldMkLst>
          <pc:docMk/>
          <pc:sldMk cId="1953931577" sldId="2147470914"/>
        </pc:sldMkLst>
        <pc:spChg chg="del">
          <ac:chgData name="Bridget Johnston" userId="f6ec71e0-6fba-4ea5-904f-badc0d8ca35a" providerId="ADAL" clId="{562F963D-8024-597D-B4E8-BC11B9159FCB}" dt="2025-11-18T11:19:44.974" v="1869" actId="478"/>
          <ac:spMkLst>
            <pc:docMk/>
            <pc:sldMk cId="1953931577" sldId="2147470914"/>
            <ac:spMk id="3" creationId="{11DA241F-E5A0-6D83-033B-50024319D387}"/>
          </ac:spMkLst>
        </pc:spChg>
        <pc:spChg chg="add del mod">
          <ac:chgData name="Bridget Johnston" userId="f6ec71e0-6fba-4ea5-904f-badc0d8ca35a" providerId="ADAL" clId="{562F963D-8024-597D-B4E8-BC11B9159FCB}" dt="2025-11-18T11:14:52.016" v="1838" actId="478"/>
          <ac:spMkLst>
            <pc:docMk/>
            <pc:sldMk cId="1953931577" sldId="2147470914"/>
            <ac:spMk id="5" creationId="{E7B9A6FA-3116-7936-8A5D-ECB029F9D07A}"/>
          </ac:spMkLst>
        </pc:spChg>
        <pc:spChg chg="add mod">
          <ac:chgData name="Bridget Johnston" userId="f6ec71e0-6fba-4ea5-904f-badc0d8ca35a" providerId="ADAL" clId="{562F963D-8024-597D-B4E8-BC11B9159FCB}" dt="2025-11-18T12:25:31.220" v="2674" actId="14100"/>
          <ac:spMkLst>
            <pc:docMk/>
            <pc:sldMk cId="1953931577" sldId="2147470914"/>
            <ac:spMk id="6" creationId="{A3A42B9C-C1CC-12FE-B712-F88E32F4E0CE}"/>
          </ac:spMkLst>
        </pc:spChg>
        <pc:spChg chg="add del mod">
          <ac:chgData name="Bridget Johnston" userId="f6ec71e0-6fba-4ea5-904f-badc0d8ca35a" providerId="ADAL" clId="{562F963D-8024-597D-B4E8-BC11B9159FCB}" dt="2025-11-18T11:20:36.840" v="1871" actId="478"/>
          <ac:spMkLst>
            <pc:docMk/>
            <pc:sldMk cId="1953931577" sldId="2147470914"/>
            <ac:spMk id="10" creationId="{E7BF768A-D789-2373-D4B6-3297A38E36B7}"/>
          </ac:spMkLst>
        </pc:spChg>
        <pc:spChg chg="add del mod">
          <ac:chgData name="Bridget Johnston" userId="f6ec71e0-6fba-4ea5-904f-badc0d8ca35a" providerId="ADAL" clId="{562F963D-8024-597D-B4E8-BC11B9159FCB}" dt="2025-11-18T11:19:49.093" v="1870" actId="478"/>
          <ac:spMkLst>
            <pc:docMk/>
            <pc:sldMk cId="1953931577" sldId="2147470914"/>
            <ac:spMk id="12" creationId="{838C3D99-D7E5-E972-318A-E84502072E3B}"/>
          </ac:spMkLst>
        </pc:spChg>
        <pc:spChg chg="mod">
          <ac:chgData name="Bridget Johnston" userId="f6ec71e0-6fba-4ea5-904f-badc0d8ca35a" providerId="ADAL" clId="{562F963D-8024-597D-B4E8-BC11B9159FCB}" dt="2025-11-18T11:40:55.842" v="2167" actId="207"/>
          <ac:spMkLst>
            <pc:docMk/>
            <pc:sldMk cId="1953931577" sldId="2147470914"/>
            <ac:spMk id="14" creationId="{C40AF245-FBA8-A787-93CC-32087D1C081E}"/>
          </ac:spMkLst>
        </pc:spChg>
        <pc:spChg chg="mod">
          <ac:chgData name="Bridget Johnston" userId="f6ec71e0-6fba-4ea5-904f-badc0d8ca35a" providerId="ADAL" clId="{562F963D-8024-597D-B4E8-BC11B9159FCB}" dt="2025-11-18T11:22:17.586" v="1925" actId="1076"/>
          <ac:spMkLst>
            <pc:docMk/>
            <pc:sldMk cId="1953931577" sldId="2147470914"/>
            <ac:spMk id="16" creationId="{D37EF760-262A-0E15-E1C4-437EEF9CF32A}"/>
          </ac:spMkLst>
        </pc:spChg>
        <pc:spChg chg="del mod">
          <ac:chgData name="Bridget Johnston" userId="f6ec71e0-6fba-4ea5-904f-badc0d8ca35a" providerId="ADAL" clId="{562F963D-8024-597D-B4E8-BC11B9159FCB}" dt="2025-11-18T11:14:48.937" v="1837" actId="478"/>
          <ac:spMkLst>
            <pc:docMk/>
            <pc:sldMk cId="1953931577" sldId="2147470914"/>
            <ac:spMk id="17" creationId="{0547E8BD-754C-60C0-2201-777F163D6988}"/>
          </ac:spMkLst>
        </pc:spChg>
        <pc:spChg chg="mod">
          <ac:chgData name="Bridget Johnston" userId="f6ec71e0-6fba-4ea5-904f-badc0d8ca35a" providerId="ADAL" clId="{562F963D-8024-597D-B4E8-BC11B9159FCB}" dt="2025-11-18T11:20:38.107" v="1872"/>
          <ac:spMkLst>
            <pc:docMk/>
            <pc:sldMk cId="1953931577" sldId="2147470914"/>
            <ac:spMk id="18" creationId="{D22CD888-D2A6-323C-275D-1C03FC14509D}"/>
          </ac:spMkLst>
        </pc:spChg>
        <pc:spChg chg="add del mod">
          <ac:chgData name="Bridget Johnston" userId="f6ec71e0-6fba-4ea5-904f-badc0d8ca35a" providerId="ADAL" clId="{562F963D-8024-597D-B4E8-BC11B9159FCB}" dt="2025-11-18T11:22:30.973" v="1927" actId="478"/>
          <ac:spMkLst>
            <pc:docMk/>
            <pc:sldMk cId="1953931577" sldId="2147470914"/>
            <ac:spMk id="19" creationId="{F727782D-2F7A-FEE2-1A0B-071D96310B7C}"/>
          </ac:spMkLst>
        </pc:spChg>
        <pc:spChg chg="add del mod">
          <ac:chgData name="Bridget Johnston" userId="f6ec71e0-6fba-4ea5-904f-badc0d8ca35a" providerId="ADAL" clId="{562F963D-8024-597D-B4E8-BC11B9159FCB}" dt="2025-11-18T13:44:17.504" v="3329" actId="478"/>
          <ac:spMkLst>
            <pc:docMk/>
            <pc:sldMk cId="1953931577" sldId="2147470914"/>
            <ac:spMk id="20" creationId="{9AC2860E-098A-6A83-A12B-9B187681CE5F}"/>
          </ac:spMkLst>
        </pc:spChg>
        <pc:spChg chg="add mod">
          <ac:chgData name="Bridget Johnston" userId="f6ec71e0-6fba-4ea5-904f-badc0d8ca35a" providerId="ADAL" clId="{562F963D-8024-597D-B4E8-BC11B9159FCB}" dt="2025-11-18T11:22:51.955" v="1931" actId="167"/>
          <ac:spMkLst>
            <pc:docMk/>
            <pc:sldMk cId="1953931577" sldId="2147470914"/>
            <ac:spMk id="21" creationId="{F11DE8A2-E0FE-A312-93E6-1BAEE27816B3}"/>
          </ac:spMkLst>
        </pc:spChg>
        <pc:spChg chg="add mod">
          <ac:chgData name="Bridget Johnston" userId="f6ec71e0-6fba-4ea5-904f-badc0d8ca35a" providerId="ADAL" clId="{562F963D-8024-597D-B4E8-BC11B9159FCB}" dt="2025-11-18T11:23:00.216" v="1932"/>
          <ac:spMkLst>
            <pc:docMk/>
            <pc:sldMk cId="1953931577" sldId="2147470914"/>
            <ac:spMk id="22" creationId="{7B14CC98-AD8D-AA2C-5090-0B558FF8B062}"/>
          </ac:spMkLst>
        </pc:spChg>
        <pc:spChg chg="add del mod">
          <ac:chgData name="Bridget Johnston" userId="f6ec71e0-6fba-4ea5-904f-badc0d8ca35a" providerId="ADAL" clId="{562F963D-8024-597D-B4E8-BC11B9159FCB}" dt="2025-11-18T12:24:53.224" v="2668" actId="478"/>
          <ac:spMkLst>
            <pc:docMk/>
            <pc:sldMk cId="1953931577" sldId="2147470914"/>
            <ac:spMk id="23" creationId="{302E5DE1-742E-B1D8-E27F-1959666736BC}"/>
          </ac:spMkLst>
        </pc:spChg>
        <pc:spChg chg="add mod">
          <ac:chgData name="Bridget Johnston" userId="f6ec71e0-6fba-4ea5-904f-badc0d8ca35a" providerId="ADAL" clId="{562F963D-8024-597D-B4E8-BC11B9159FCB}" dt="2025-11-18T12:28:09.380" v="2694" actId="1076"/>
          <ac:spMkLst>
            <pc:docMk/>
            <pc:sldMk cId="1953931577" sldId="2147470914"/>
            <ac:spMk id="25" creationId="{4F5CE718-98FF-CA3D-9A33-702F72F2E50D}"/>
          </ac:spMkLst>
        </pc:spChg>
        <pc:spChg chg="add mod">
          <ac:chgData name="Bridget Johnston" userId="f6ec71e0-6fba-4ea5-904f-badc0d8ca35a" providerId="ADAL" clId="{562F963D-8024-597D-B4E8-BC11B9159FCB}" dt="2025-11-19T08:15:27.385" v="4700" actId="20577"/>
          <ac:spMkLst>
            <pc:docMk/>
            <pc:sldMk cId="1953931577" sldId="2147470914"/>
            <ac:spMk id="28" creationId="{6D91B66A-AD78-5A55-393D-AAD08A937418}"/>
          </ac:spMkLst>
        </pc:spChg>
        <pc:grpChg chg="add del mod">
          <ac:chgData name="Bridget Johnston" userId="f6ec71e0-6fba-4ea5-904f-badc0d8ca35a" providerId="ADAL" clId="{562F963D-8024-597D-B4E8-BC11B9159FCB}" dt="2025-11-18T13:44:15.700" v="3328" actId="478"/>
          <ac:grpSpMkLst>
            <pc:docMk/>
            <pc:sldMk cId="1953931577" sldId="2147470914"/>
            <ac:grpSpMk id="13" creationId="{5F9EDF39-D58C-4355-34ED-548FB6B571E4}"/>
          </ac:grpSpMkLst>
        </pc:grpChg>
        <pc:grpChg chg="add del mod">
          <ac:chgData name="Bridget Johnston" userId="f6ec71e0-6fba-4ea5-904f-badc0d8ca35a" providerId="ADAL" clId="{562F963D-8024-597D-B4E8-BC11B9159FCB}" dt="2025-11-18T11:22:28.752" v="1926" actId="478"/>
          <ac:grpSpMkLst>
            <pc:docMk/>
            <pc:sldMk cId="1953931577" sldId="2147470914"/>
            <ac:grpSpMk id="15" creationId="{8664B299-4394-F9EC-6BD8-C93BEA4DE64C}"/>
          </ac:grpSpMkLst>
        </pc:grpChg>
        <pc:picChg chg="add mod">
          <ac:chgData name="Bridget Johnston" userId="f6ec71e0-6fba-4ea5-904f-badc0d8ca35a" providerId="ADAL" clId="{562F963D-8024-597D-B4E8-BC11B9159FCB}" dt="2025-11-18T12:25:34.541" v="2675" actId="1076"/>
          <ac:picMkLst>
            <pc:docMk/>
            <pc:sldMk cId="1953931577" sldId="2147470914"/>
            <ac:picMk id="2" creationId="{E38DD962-BDED-BDE4-A0C9-7245F17B79DC}"/>
          </ac:picMkLst>
        </pc:picChg>
        <pc:picChg chg="add del mod">
          <ac:chgData name="Bridget Johnston" userId="f6ec71e0-6fba-4ea5-904f-badc0d8ca35a" providerId="ADAL" clId="{562F963D-8024-597D-B4E8-BC11B9159FCB}" dt="2025-11-18T11:17:04.081" v="1858" actId="478"/>
          <ac:picMkLst>
            <pc:docMk/>
            <pc:sldMk cId="1953931577" sldId="2147470914"/>
            <ac:picMk id="7" creationId="{0D973EB4-48A6-C429-AA35-C54C139F401E}"/>
          </ac:picMkLst>
        </pc:picChg>
        <pc:picChg chg="add del mod">
          <ac:chgData name="Bridget Johnston" userId="f6ec71e0-6fba-4ea5-904f-badc0d8ca35a" providerId="ADAL" clId="{562F963D-8024-597D-B4E8-BC11B9159FCB}" dt="2025-11-18T11:20:47.060" v="1874" actId="478"/>
          <ac:picMkLst>
            <pc:docMk/>
            <pc:sldMk cId="1953931577" sldId="2147470914"/>
            <ac:picMk id="8" creationId="{E48A37D9-CB73-8792-A9C6-73910337FE36}"/>
          </ac:picMkLst>
        </pc:picChg>
        <pc:picChg chg="add del mod">
          <ac:chgData name="Bridget Johnston" userId="f6ec71e0-6fba-4ea5-904f-badc0d8ca35a" providerId="ADAL" clId="{562F963D-8024-597D-B4E8-BC11B9159FCB}" dt="2025-11-18T11:20:36.840" v="1871" actId="478"/>
          <ac:picMkLst>
            <pc:docMk/>
            <pc:sldMk cId="1953931577" sldId="2147470914"/>
            <ac:picMk id="9" creationId="{17649F35-7B68-4EC1-1D6E-56F6705ED9C3}"/>
          </ac:picMkLst>
        </pc:picChg>
        <pc:picChg chg="add mod">
          <ac:chgData name="Bridget Johnston" userId="f6ec71e0-6fba-4ea5-904f-badc0d8ca35a" providerId="ADAL" clId="{562F963D-8024-597D-B4E8-BC11B9159FCB}" dt="2025-11-18T12:27:57.204" v="2691" actId="1076"/>
          <ac:picMkLst>
            <pc:docMk/>
            <pc:sldMk cId="1953931577" sldId="2147470914"/>
            <ac:picMk id="24" creationId="{56D8D7C2-429C-1197-A37B-F296E778B5B7}"/>
          </ac:picMkLst>
        </pc:picChg>
        <pc:picChg chg="add mod">
          <ac:chgData name="Bridget Johnston" userId="f6ec71e0-6fba-4ea5-904f-badc0d8ca35a" providerId="ADAL" clId="{562F963D-8024-597D-B4E8-BC11B9159FCB}" dt="2025-11-18T13:48:16.160" v="3465" actId="1076"/>
          <ac:picMkLst>
            <pc:docMk/>
            <pc:sldMk cId="1953931577" sldId="2147470914"/>
            <ac:picMk id="26" creationId="{87F8751F-1FD5-1C9C-D7C1-94FA13F64108}"/>
          </ac:picMkLst>
        </pc:picChg>
        <pc:picChg chg="add mod">
          <ac:chgData name="Bridget Johnston" userId="f6ec71e0-6fba-4ea5-904f-badc0d8ca35a" providerId="ADAL" clId="{562F963D-8024-597D-B4E8-BC11B9159FCB}" dt="2025-11-18T13:48:05.937" v="3463" actId="1076"/>
          <ac:picMkLst>
            <pc:docMk/>
            <pc:sldMk cId="1953931577" sldId="2147470914"/>
            <ac:picMk id="27" creationId="{65F5D082-FEAE-BFEB-928B-4204FDF70246}"/>
          </ac:picMkLst>
        </pc:picChg>
      </pc:sldChg>
      <pc:sldChg chg="delSp modSp new del mod">
        <pc:chgData name="Bridget Johnston" userId="f6ec71e0-6fba-4ea5-904f-badc0d8ca35a" providerId="ADAL" clId="{562F963D-8024-597D-B4E8-BC11B9159FCB}" dt="2025-11-18T11:37:49.480" v="2131" actId="2696"/>
        <pc:sldMkLst>
          <pc:docMk/>
          <pc:sldMk cId="3809966330" sldId="2147470915"/>
        </pc:sldMkLst>
        <pc:spChg chg="mod">
          <ac:chgData name="Bridget Johnston" userId="f6ec71e0-6fba-4ea5-904f-badc0d8ca35a" providerId="ADAL" clId="{562F963D-8024-597D-B4E8-BC11B9159FCB}" dt="2025-11-18T09:22:09.325" v="1376" actId="20577"/>
          <ac:spMkLst>
            <pc:docMk/>
            <pc:sldMk cId="3809966330" sldId="2147470915"/>
            <ac:spMk id="2" creationId="{3FE4CD97-3577-919D-255B-5FED2B7DD09A}"/>
          </ac:spMkLst>
        </pc:spChg>
        <pc:spChg chg="mod">
          <ac:chgData name="Bridget Johnston" userId="f6ec71e0-6fba-4ea5-904f-badc0d8ca35a" providerId="ADAL" clId="{562F963D-8024-597D-B4E8-BC11B9159FCB}" dt="2025-11-18T09:32:13.863" v="1378"/>
          <ac:spMkLst>
            <pc:docMk/>
            <pc:sldMk cId="3809966330" sldId="2147470915"/>
            <ac:spMk id="3" creationId="{F2C1A5B9-585C-0C03-7F34-743475D7B3B3}"/>
          </ac:spMkLst>
        </pc:spChg>
        <pc:spChg chg="del">
          <ac:chgData name="Bridget Johnston" userId="f6ec71e0-6fba-4ea5-904f-badc0d8ca35a" providerId="ADAL" clId="{562F963D-8024-597D-B4E8-BC11B9159FCB}" dt="2025-11-18T09:32:16.782" v="1379" actId="478"/>
          <ac:spMkLst>
            <pc:docMk/>
            <pc:sldMk cId="3809966330" sldId="2147470915"/>
            <ac:spMk id="5" creationId="{40D22341-1511-B488-961B-B399FC6991A8}"/>
          </ac:spMkLst>
        </pc:spChg>
      </pc:sldChg>
      <pc:sldChg chg="addSp delSp modSp new del mod modClrScheme chgLayout">
        <pc:chgData name="Bridget Johnston" userId="f6ec71e0-6fba-4ea5-904f-badc0d8ca35a" providerId="ADAL" clId="{562F963D-8024-597D-B4E8-BC11B9159FCB}" dt="2025-11-18T12:13:20.387" v="2440" actId="2696"/>
        <pc:sldMkLst>
          <pc:docMk/>
          <pc:sldMk cId="355711275" sldId="2147470916"/>
        </pc:sldMkLst>
        <pc:spChg chg="del mod ord">
          <ac:chgData name="Bridget Johnston" userId="f6ec71e0-6fba-4ea5-904f-badc0d8ca35a" providerId="ADAL" clId="{562F963D-8024-597D-B4E8-BC11B9159FCB}" dt="2025-11-18T09:32:37.326" v="1381" actId="700"/>
          <ac:spMkLst>
            <pc:docMk/>
            <pc:sldMk cId="355711275" sldId="2147470916"/>
            <ac:spMk id="2" creationId="{214011C7-0695-CEA4-DF83-D30E3DD3011D}"/>
          </ac:spMkLst>
        </pc:spChg>
        <pc:spChg chg="del mod ord">
          <ac:chgData name="Bridget Johnston" userId="f6ec71e0-6fba-4ea5-904f-badc0d8ca35a" providerId="ADAL" clId="{562F963D-8024-597D-B4E8-BC11B9159FCB}" dt="2025-11-18T09:32:37.326" v="1381" actId="700"/>
          <ac:spMkLst>
            <pc:docMk/>
            <pc:sldMk cId="355711275" sldId="2147470916"/>
            <ac:spMk id="3" creationId="{0C60DF90-56EF-A34C-1208-8C3C92FFCF3E}"/>
          </ac:spMkLst>
        </pc:spChg>
        <pc:spChg chg="del mod ord">
          <ac:chgData name="Bridget Johnston" userId="f6ec71e0-6fba-4ea5-904f-badc0d8ca35a" providerId="ADAL" clId="{562F963D-8024-597D-B4E8-BC11B9159FCB}" dt="2025-11-18T09:32:37.326" v="1381" actId="700"/>
          <ac:spMkLst>
            <pc:docMk/>
            <pc:sldMk cId="355711275" sldId="2147470916"/>
            <ac:spMk id="4" creationId="{88F2B3CA-9C9C-BF4D-57B7-3EE79992FCA2}"/>
          </ac:spMkLst>
        </pc:spChg>
        <pc:spChg chg="del">
          <ac:chgData name="Bridget Johnston" userId="f6ec71e0-6fba-4ea5-904f-badc0d8ca35a" providerId="ADAL" clId="{562F963D-8024-597D-B4E8-BC11B9159FCB}" dt="2025-11-18T09:32:37.326" v="1381" actId="700"/>
          <ac:spMkLst>
            <pc:docMk/>
            <pc:sldMk cId="355711275" sldId="2147470916"/>
            <ac:spMk id="5" creationId="{B886EB2C-FE7E-B8B7-D1DA-960912B3DB8C}"/>
          </ac:spMkLst>
        </pc:spChg>
        <pc:spChg chg="mod ord">
          <ac:chgData name="Bridget Johnston" userId="f6ec71e0-6fba-4ea5-904f-badc0d8ca35a" providerId="ADAL" clId="{562F963D-8024-597D-B4E8-BC11B9159FCB}" dt="2025-11-18T09:32:51.136" v="1383" actId="26606"/>
          <ac:spMkLst>
            <pc:docMk/>
            <pc:sldMk cId="355711275" sldId="2147470916"/>
            <ac:spMk id="6" creationId="{5D75B363-7D1C-E1B0-3B17-5DDD5D43CA7C}"/>
          </ac:spMkLst>
        </pc:spChg>
        <pc:spChg chg="add del mod ord">
          <ac:chgData name="Bridget Johnston" userId="f6ec71e0-6fba-4ea5-904f-badc0d8ca35a" providerId="ADAL" clId="{562F963D-8024-597D-B4E8-BC11B9159FCB}" dt="2025-11-18T09:32:51.136" v="1383" actId="26606"/>
          <ac:spMkLst>
            <pc:docMk/>
            <pc:sldMk cId="355711275" sldId="2147470916"/>
            <ac:spMk id="7" creationId="{B87A2406-6F6B-4165-D68B-D5C352BD2BF4}"/>
          </ac:spMkLst>
        </pc:spChg>
        <pc:spChg chg="add del mod ord">
          <ac:chgData name="Bridget Johnston" userId="f6ec71e0-6fba-4ea5-904f-badc0d8ca35a" providerId="ADAL" clId="{562F963D-8024-597D-B4E8-BC11B9159FCB}" dt="2025-11-18T09:32:51.136" v="1383" actId="26606"/>
          <ac:spMkLst>
            <pc:docMk/>
            <pc:sldMk cId="355711275" sldId="2147470916"/>
            <ac:spMk id="8" creationId="{C3F88567-32F9-EBEB-E863-FF58FD08B4E3}"/>
          </ac:spMkLst>
        </pc:spChg>
        <pc:spChg chg="add del mod ord">
          <ac:chgData name="Bridget Johnston" userId="f6ec71e0-6fba-4ea5-904f-badc0d8ca35a" providerId="ADAL" clId="{562F963D-8024-597D-B4E8-BC11B9159FCB}" dt="2025-11-18T09:32:46.548" v="1382"/>
          <ac:spMkLst>
            <pc:docMk/>
            <pc:sldMk cId="355711275" sldId="2147470916"/>
            <ac:spMk id="9" creationId="{C754677C-13F2-7351-DB9F-0747E655B8CF}"/>
          </ac:spMkLst>
        </pc:spChg>
        <pc:spChg chg="add">
          <ac:chgData name="Bridget Johnston" userId="f6ec71e0-6fba-4ea5-904f-badc0d8ca35a" providerId="ADAL" clId="{562F963D-8024-597D-B4E8-BC11B9159FCB}" dt="2025-11-18T09:32:51.136" v="1383" actId="26606"/>
          <ac:spMkLst>
            <pc:docMk/>
            <pc:sldMk cId="355711275" sldId="2147470916"/>
            <ac:spMk id="1031" creationId="{B5162F7F-26A5-8FB3-DF56-029963617E1E}"/>
          </ac:spMkLst>
        </pc:spChg>
        <pc:spChg chg="add">
          <ac:chgData name="Bridget Johnston" userId="f6ec71e0-6fba-4ea5-904f-badc0d8ca35a" providerId="ADAL" clId="{562F963D-8024-597D-B4E8-BC11B9159FCB}" dt="2025-11-18T09:32:51.136" v="1383" actId="26606"/>
          <ac:spMkLst>
            <pc:docMk/>
            <pc:sldMk cId="355711275" sldId="2147470916"/>
            <ac:spMk id="1033" creationId="{F58D22AA-8F2F-F11D-4716-E765E98CC0AB}"/>
          </ac:spMkLst>
        </pc:spChg>
        <pc:picChg chg="add mod">
          <ac:chgData name="Bridget Johnston" userId="f6ec71e0-6fba-4ea5-904f-badc0d8ca35a" providerId="ADAL" clId="{562F963D-8024-597D-B4E8-BC11B9159FCB}" dt="2025-11-18T09:33:18.289" v="1385" actId="14100"/>
          <ac:picMkLst>
            <pc:docMk/>
            <pc:sldMk cId="355711275" sldId="2147470916"/>
            <ac:picMk id="1026" creationId="{A8788AB9-DB38-6303-643B-47B228CFCDF0}"/>
          </ac:picMkLst>
        </pc:picChg>
      </pc:sldChg>
      <pc:sldChg chg="addSp delSp modSp add mod delAnim modAnim modNotesTx">
        <pc:chgData name="Bridget Johnston" userId="f6ec71e0-6fba-4ea5-904f-badc0d8ca35a" providerId="ADAL" clId="{562F963D-8024-597D-B4E8-BC11B9159FCB}" dt="2025-11-19T08:24:53.327" v="4843" actId="20577"/>
        <pc:sldMkLst>
          <pc:docMk/>
          <pc:sldMk cId="3703593980" sldId="2147470917"/>
        </pc:sldMkLst>
        <pc:spChg chg="mod">
          <ac:chgData name="Bridget Johnston" userId="f6ec71e0-6fba-4ea5-904f-badc0d8ca35a" providerId="ADAL" clId="{562F963D-8024-597D-B4E8-BC11B9159FCB}" dt="2025-11-18T10:30:30.397" v="1561" actId="1076"/>
          <ac:spMkLst>
            <pc:docMk/>
            <pc:sldMk cId="3703593980" sldId="2147470917"/>
            <ac:spMk id="3" creationId="{BAE51870-16EC-CA2E-0D33-ED2F62BFEAD8}"/>
          </ac:spMkLst>
        </pc:spChg>
        <pc:spChg chg="del">
          <ac:chgData name="Bridget Johnston" userId="f6ec71e0-6fba-4ea5-904f-badc0d8ca35a" providerId="ADAL" clId="{562F963D-8024-597D-B4E8-BC11B9159FCB}" dt="2025-11-18T10:21:28.726" v="1505" actId="478"/>
          <ac:spMkLst>
            <pc:docMk/>
            <pc:sldMk cId="3703593980" sldId="2147470917"/>
            <ac:spMk id="4" creationId="{3AD3C3F1-660F-03D8-70FF-DD99302B2D1B}"/>
          </ac:spMkLst>
        </pc:spChg>
        <pc:spChg chg="add del mod">
          <ac:chgData name="Bridget Johnston" userId="f6ec71e0-6fba-4ea5-904f-badc0d8ca35a" providerId="ADAL" clId="{562F963D-8024-597D-B4E8-BC11B9159FCB}" dt="2025-11-18T10:21:31.925" v="1506" actId="478"/>
          <ac:spMkLst>
            <pc:docMk/>
            <pc:sldMk cId="3703593980" sldId="2147470917"/>
            <ac:spMk id="5" creationId="{8B390A69-97B6-8215-A053-80ABC2932AEC}"/>
          </ac:spMkLst>
        </pc:spChg>
        <pc:spChg chg="add mod">
          <ac:chgData name="Bridget Johnston" userId="f6ec71e0-6fba-4ea5-904f-badc0d8ca35a" providerId="ADAL" clId="{562F963D-8024-597D-B4E8-BC11B9159FCB}" dt="2025-11-18T10:25:55.729" v="1540" actId="1076"/>
          <ac:spMkLst>
            <pc:docMk/>
            <pc:sldMk cId="3703593980" sldId="2147470917"/>
            <ac:spMk id="11" creationId="{7436A884-F2BB-0906-5630-F95151AAE9F6}"/>
          </ac:spMkLst>
        </pc:spChg>
        <pc:spChg chg="add mod">
          <ac:chgData name="Bridget Johnston" userId="f6ec71e0-6fba-4ea5-904f-badc0d8ca35a" providerId="ADAL" clId="{562F963D-8024-597D-B4E8-BC11B9159FCB}" dt="2025-11-18T10:25:31.114" v="1537" actId="1076"/>
          <ac:spMkLst>
            <pc:docMk/>
            <pc:sldMk cId="3703593980" sldId="2147470917"/>
            <ac:spMk id="13" creationId="{AE772B66-5268-7F06-C7C0-85E3CAD45F81}"/>
          </ac:spMkLst>
        </pc:spChg>
        <pc:spChg chg="add mod">
          <ac:chgData name="Bridget Johnston" userId="f6ec71e0-6fba-4ea5-904f-badc0d8ca35a" providerId="ADAL" clId="{562F963D-8024-597D-B4E8-BC11B9159FCB}" dt="2025-11-18T10:25:02.737" v="1535" actId="948"/>
          <ac:spMkLst>
            <pc:docMk/>
            <pc:sldMk cId="3703593980" sldId="2147470917"/>
            <ac:spMk id="14" creationId="{5F4C425F-74CF-EC2F-16F8-5A83AC27B554}"/>
          </ac:spMkLst>
        </pc:spChg>
        <pc:spChg chg="add mod">
          <ac:chgData name="Bridget Johnston" userId="f6ec71e0-6fba-4ea5-904f-badc0d8ca35a" providerId="ADAL" clId="{562F963D-8024-597D-B4E8-BC11B9159FCB}" dt="2025-11-18T10:30:42.063" v="1562"/>
          <ac:spMkLst>
            <pc:docMk/>
            <pc:sldMk cId="3703593980" sldId="2147470917"/>
            <ac:spMk id="15" creationId="{12A96D57-BD31-FF1F-935F-18AAE7D5E504}"/>
          </ac:spMkLst>
        </pc:spChg>
        <pc:spChg chg="add mod">
          <ac:chgData name="Bridget Johnston" userId="f6ec71e0-6fba-4ea5-904f-badc0d8ca35a" providerId="ADAL" clId="{562F963D-8024-597D-B4E8-BC11B9159FCB}" dt="2025-11-18T10:30:56.031" v="1564" actId="1076"/>
          <ac:spMkLst>
            <pc:docMk/>
            <pc:sldMk cId="3703593980" sldId="2147470917"/>
            <ac:spMk id="16" creationId="{06E0C441-D627-37F7-8120-B785CC65A596}"/>
          </ac:spMkLst>
        </pc:spChg>
        <pc:picChg chg="add mod">
          <ac:chgData name="Bridget Johnston" userId="f6ec71e0-6fba-4ea5-904f-badc0d8ca35a" providerId="ADAL" clId="{562F963D-8024-597D-B4E8-BC11B9159FCB}" dt="2025-11-18T10:21:53.803" v="1511" actId="1076"/>
          <ac:picMkLst>
            <pc:docMk/>
            <pc:sldMk cId="3703593980" sldId="2147470917"/>
            <ac:picMk id="6" creationId="{853F5336-E77A-4734-367F-B18B1C20B383}"/>
          </ac:picMkLst>
        </pc:picChg>
        <pc:picChg chg="add mod">
          <ac:chgData name="Bridget Johnston" userId="f6ec71e0-6fba-4ea5-904f-badc0d8ca35a" providerId="ADAL" clId="{562F963D-8024-597D-B4E8-BC11B9159FCB}" dt="2025-11-18T10:22:57.093" v="1518" actId="1076"/>
          <ac:picMkLst>
            <pc:docMk/>
            <pc:sldMk cId="3703593980" sldId="2147470917"/>
            <ac:picMk id="7" creationId="{96B7438F-A8E6-DD15-E927-B127C722BAAF}"/>
          </ac:picMkLst>
        </pc:picChg>
        <pc:picChg chg="add mod">
          <ac:chgData name="Bridget Johnston" userId="f6ec71e0-6fba-4ea5-904f-badc0d8ca35a" providerId="ADAL" clId="{562F963D-8024-597D-B4E8-BC11B9159FCB}" dt="2025-11-18T10:23:02.569" v="1519" actId="1076"/>
          <ac:picMkLst>
            <pc:docMk/>
            <pc:sldMk cId="3703593980" sldId="2147470917"/>
            <ac:picMk id="8" creationId="{678299C4-7BC9-34E4-9D96-565828EF3A08}"/>
          </ac:picMkLst>
        </pc:picChg>
        <pc:picChg chg="add mod">
          <ac:chgData name="Bridget Johnston" userId="f6ec71e0-6fba-4ea5-904f-badc0d8ca35a" providerId="ADAL" clId="{562F963D-8024-597D-B4E8-BC11B9159FCB}" dt="2025-11-18T10:23:22.561" v="1522" actId="1076"/>
          <ac:picMkLst>
            <pc:docMk/>
            <pc:sldMk cId="3703593980" sldId="2147470917"/>
            <ac:picMk id="9" creationId="{3E285AB2-94E9-F34F-50AE-4AB380673FAC}"/>
          </ac:picMkLst>
        </pc:picChg>
        <pc:picChg chg="add mod">
          <ac:chgData name="Bridget Johnston" userId="f6ec71e0-6fba-4ea5-904f-badc0d8ca35a" providerId="ADAL" clId="{562F963D-8024-597D-B4E8-BC11B9159FCB}" dt="2025-11-18T10:21:53.803" v="1511" actId="1076"/>
          <ac:picMkLst>
            <pc:docMk/>
            <pc:sldMk cId="3703593980" sldId="2147470917"/>
            <ac:picMk id="10" creationId="{1A4B05D2-EEB0-AF3E-BB85-B7539151DE2E}"/>
          </ac:picMkLst>
        </pc:picChg>
        <pc:picChg chg="add mod">
          <ac:chgData name="Bridget Johnston" userId="f6ec71e0-6fba-4ea5-904f-badc0d8ca35a" providerId="ADAL" clId="{562F963D-8024-597D-B4E8-BC11B9159FCB}" dt="2025-11-18T10:21:53.803" v="1511" actId="1076"/>
          <ac:picMkLst>
            <pc:docMk/>
            <pc:sldMk cId="3703593980" sldId="2147470917"/>
            <ac:picMk id="12" creationId="{CF53DD8C-E649-9729-1FB4-B2EA35090569}"/>
          </ac:picMkLst>
        </pc:picChg>
      </pc:sldChg>
      <pc:sldChg chg="modSp add del mod">
        <pc:chgData name="Bridget Johnston" userId="f6ec71e0-6fba-4ea5-904f-badc0d8ca35a" providerId="ADAL" clId="{562F963D-8024-597D-B4E8-BC11B9159FCB}" dt="2025-11-18T10:58:25.774" v="1787" actId="2696"/>
        <pc:sldMkLst>
          <pc:docMk/>
          <pc:sldMk cId="942439340" sldId="2147470918"/>
        </pc:sldMkLst>
        <pc:spChg chg="mod">
          <ac:chgData name="Bridget Johnston" userId="f6ec71e0-6fba-4ea5-904f-badc0d8ca35a" providerId="ADAL" clId="{562F963D-8024-597D-B4E8-BC11B9159FCB}" dt="2025-11-18T10:49:19.295" v="1719" actId="20577"/>
          <ac:spMkLst>
            <pc:docMk/>
            <pc:sldMk cId="942439340" sldId="2147470918"/>
            <ac:spMk id="3" creationId="{3D1DFCAE-E336-A828-0C07-3570C07E3A13}"/>
          </ac:spMkLst>
        </pc:spChg>
      </pc:sldChg>
      <pc:sldChg chg="addSp delSp modSp add del mod">
        <pc:chgData name="Bridget Johnston" userId="f6ec71e0-6fba-4ea5-904f-badc0d8ca35a" providerId="ADAL" clId="{562F963D-8024-597D-B4E8-BC11B9159FCB}" dt="2025-11-18T12:51:41.078" v="2874" actId="2696"/>
        <pc:sldMkLst>
          <pc:docMk/>
          <pc:sldMk cId="3754915486" sldId="2147470918"/>
        </pc:sldMkLst>
        <pc:spChg chg="mod">
          <ac:chgData name="Bridget Johnston" userId="f6ec71e0-6fba-4ea5-904f-badc0d8ca35a" providerId="ADAL" clId="{562F963D-8024-597D-B4E8-BC11B9159FCB}" dt="2025-11-18T12:00:54.909" v="2394" actId="14100"/>
          <ac:spMkLst>
            <pc:docMk/>
            <pc:sldMk cId="3754915486" sldId="2147470918"/>
            <ac:spMk id="5" creationId="{D2D5F737-AD8A-1E0B-3A87-2F6089E0D8CE}"/>
          </ac:spMkLst>
        </pc:spChg>
        <pc:spChg chg="add del mod">
          <ac:chgData name="Bridget Johnston" userId="f6ec71e0-6fba-4ea5-904f-badc0d8ca35a" providerId="ADAL" clId="{562F963D-8024-597D-B4E8-BC11B9159FCB}" dt="2025-11-18T12:05:20.161" v="2430" actId="478"/>
          <ac:spMkLst>
            <pc:docMk/>
            <pc:sldMk cId="3754915486" sldId="2147470918"/>
            <ac:spMk id="8" creationId="{A23CED02-D5E9-BF6C-17DB-8D237052B811}"/>
          </ac:spMkLst>
        </pc:spChg>
        <pc:spChg chg="mod">
          <ac:chgData name="Bridget Johnston" userId="f6ec71e0-6fba-4ea5-904f-badc0d8ca35a" providerId="ADAL" clId="{562F963D-8024-597D-B4E8-BC11B9159FCB}" dt="2025-11-18T12:01:08.947" v="2396"/>
          <ac:spMkLst>
            <pc:docMk/>
            <pc:sldMk cId="3754915486" sldId="2147470918"/>
            <ac:spMk id="11" creationId="{CA300980-5E14-C0BD-1C27-BF51A53FA014}"/>
          </ac:spMkLst>
        </pc:spChg>
        <pc:spChg chg="mod">
          <ac:chgData name="Bridget Johnston" userId="f6ec71e0-6fba-4ea5-904f-badc0d8ca35a" providerId="ADAL" clId="{562F963D-8024-597D-B4E8-BC11B9159FCB}" dt="2025-11-18T12:01:58.476" v="2407"/>
          <ac:spMkLst>
            <pc:docMk/>
            <pc:sldMk cId="3754915486" sldId="2147470918"/>
            <ac:spMk id="13" creationId="{E0531F00-AD80-2F7D-05D9-B728DA9E6568}"/>
          </ac:spMkLst>
        </pc:spChg>
        <pc:spChg chg="mod">
          <ac:chgData name="Bridget Johnston" userId="f6ec71e0-6fba-4ea5-904f-badc0d8ca35a" providerId="ADAL" clId="{562F963D-8024-597D-B4E8-BC11B9159FCB}" dt="2025-11-18T12:05:12.473" v="2429"/>
          <ac:spMkLst>
            <pc:docMk/>
            <pc:sldMk cId="3754915486" sldId="2147470918"/>
            <ac:spMk id="15" creationId="{054B63C4-A64D-0522-AD72-2258F1F70EF9}"/>
          </ac:spMkLst>
        </pc:spChg>
        <pc:spChg chg="mod">
          <ac:chgData name="Bridget Johnston" userId="f6ec71e0-6fba-4ea5-904f-badc0d8ca35a" providerId="ADAL" clId="{562F963D-8024-597D-B4E8-BC11B9159FCB}" dt="2025-11-18T12:03:25.124" v="2421"/>
          <ac:spMkLst>
            <pc:docMk/>
            <pc:sldMk cId="3754915486" sldId="2147470918"/>
            <ac:spMk id="18" creationId="{3E79E331-3BB5-8B2F-1CDD-EA5D537F26FC}"/>
          </ac:spMkLst>
        </pc:spChg>
        <pc:grpChg chg="add mod">
          <ac:chgData name="Bridget Johnston" userId="f6ec71e0-6fba-4ea5-904f-badc0d8ca35a" providerId="ADAL" clId="{562F963D-8024-597D-B4E8-BC11B9159FCB}" dt="2025-11-18T12:02:51.279" v="2411" actId="14100"/>
          <ac:grpSpMkLst>
            <pc:docMk/>
            <pc:sldMk cId="3754915486" sldId="2147470918"/>
            <ac:grpSpMk id="4" creationId="{BC0C1728-9306-C353-C4A9-8C0C087B930D}"/>
          </ac:grpSpMkLst>
        </pc:grpChg>
        <pc:grpChg chg="add mod">
          <ac:chgData name="Bridget Johnston" userId="f6ec71e0-6fba-4ea5-904f-badc0d8ca35a" providerId="ADAL" clId="{562F963D-8024-597D-B4E8-BC11B9159FCB}" dt="2025-11-18T12:02:55.671" v="2412" actId="14100"/>
          <ac:grpSpMkLst>
            <pc:docMk/>
            <pc:sldMk cId="3754915486" sldId="2147470918"/>
            <ac:grpSpMk id="10" creationId="{06D65DBD-4A51-5EF3-113E-1FD8F962DA0E}"/>
          </ac:grpSpMkLst>
        </pc:grpChg>
        <pc:grpChg chg="add del mod">
          <ac:chgData name="Bridget Johnston" userId="f6ec71e0-6fba-4ea5-904f-badc0d8ca35a" providerId="ADAL" clId="{562F963D-8024-597D-B4E8-BC11B9159FCB}" dt="2025-11-18T12:03:05.393" v="2418" actId="478"/>
          <ac:grpSpMkLst>
            <pc:docMk/>
            <pc:sldMk cId="3754915486" sldId="2147470918"/>
            <ac:grpSpMk id="12" creationId="{16BD8A7E-56B2-5853-549A-11E21A550E25}"/>
          </ac:grpSpMkLst>
        </pc:grpChg>
        <pc:grpChg chg="add mod">
          <ac:chgData name="Bridget Johnston" userId="f6ec71e0-6fba-4ea5-904f-badc0d8ca35a" providerId="ADAL" clId="{562F963D-8024-597D-B4E8-BC11B9159FCB}" dt="2025-11-18T12:03:22.766" v="2420" actId="1076"/>
          <ac:grpSpMkLst>
            <pc:docMk/>
            <pc:sldMk cId="3754915486" sldId="2147470918"/>
            <ac:grpSpMk id="14" creationId="{1AC1BF58-B684-7260-5FFE-2D7A601A0AB1}"/>
          </ac:grpSpMkLst>
        </pc:grpChg>
        <pc:grpChg chg="add mod">
          <ac:chgData name="Bridget Johnston" userId="f6ec71e0-6fba-4ea5-904f-badc0d8ca35a" providerId="ADAL" clId="{562F963D-8024-597D-B4E8-BC11B9159FCB}" dt="2025-11-18T12:03:31.540" v="2422" actId="1076"/>
          <ac:grpSpMkLst>
            <pc:docMk/>
            <pc:sldMk cId="3754915486" sldId="2147470918"/>
            <ac:grpSpMk id="17" creationId="{AF9699B7-F4A3-FB89-3AF2-5417A0A34F62}"/>
          </ac:grpSpMkLst>
        </pc:grpChg>
        <pc:graphicFrameChg chg="del">
          <ac:chgData name="Bridget Johnston" userId="f6ec71e0-6fba-4ea5-904f-badc0d8ca35a" providerId="ADAL" clId="{562F963D-8024-597D-B4E8-BC11B9159FCB}" dt="2025-11-18T11:27:46.679" v="1962" actId="478"/>
          <ac:graphicFrameMkLst>
            <pc:docMk/>
            <pc:sldMk cId="3754915486" sldId="2147470918"/>
            <ac:graphicFrameMk id="9" creationId="{54428634-BA0B-2EDB-FD12-76FD850C37CA}"/>
          </ac:graphicFrameMkLst>
        </pc:graphicFrameChg>
        <pc:picChg chg="mod">
          <ac:chgData name="Bridget Johnston" userId="f6ec71e0-6fba-4ea5-904f-badc0d8ca35a" providerId="ADAL" clId="{562F963D-8024-597D-B4E8-BC11B9159FCB}" dt="2025-11-18T12:02:44.950" v="2410" actId="1076"/>
          <ac:picMkLst>
            <pc:docMk/>
            <pc:sldMk cId="3754915486" sldId="2147470918"/>
            <ac:picMk id="6" creationId="{F7351F03-6C74-DC3C-9401-4DDBCFB96604}"/>
          </ac:picMkLst>
        </pc:picChg>
      </pc:sldChg>
      <pc:sldChg chg="addSp delSp modSp add del mod ord modAnim modNotesTx">
        <pc:chgData name="Bridget Johnston" userId="f6ec71e0-6fba-4ea5-904f-badc0d8ca35a" providerId="ADAL" clId="{562F963D-8024-597D-B4E8-BC11B9159FCB}" dt="2025-11-19T10:18:01.163" v="6392" actId="20577"/>
        <pc:sldMkLst>
          <pc:docMk/>
          <pc:sldMk cId="0" sldId="2147470919"/>
        </pc:sldMkLst>
        <pc:spChg chg="del">
          <ac:chgData name="Bridget Johnston" userId="f6ec71e0-6fba-4ea5-904f-badc0d8ca35a" providerId="ADAL" clId="{562F963D-8024-597D-B4E8-BC11B9159FCB}" dt="2025-11-18T13:13:20.411" v="3053" actId="478"/>
          <ac:spMkLst>
            <pc:docMk/>
            <pc:sldMk cId="0" sldId="2147470919"/>
            <ac:spMk id="2" creationId="{00000000-0000-0000-0000-000000000000}"/>
          </ac:spMkLst>
        </pc:spChg>
        <pc:spChg chg="del">
          <ac:chgData name="Bridget Johnston" userId="f6ec71e0-6fba-4ea5-904f-badc0d8ca35a" providerId="ADAL" clId="{562F963D-8024-597D-B4E8-BC11B9159FCB}" dt="2025-11-18T13:13:25.240" v="3055" actId="478"/>
          <ac:spMkLst>
            <pc:docMk/>
            <pc:sldMk cId="0" sldId="2147470919"/>
            <ac:spMk id="3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9T09:45:55.185" v="5942" actId="33524"/>
          <ac:spMkLst>
            <pc:docMk/>
            <pc:sldMk cId="0" sldId="2147470919"/>
            <ac:spMk id="14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4:01:07.513" v="3725" actId="14100"/>
          <ac:spMkLst>
            <pc:docMk/>
            <pc:sldMk cId="0" sldId="2147470919"/>
            <ac:spMk id="15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9T09:49:28.512" v="6252" actId="14100"/>
          <ac:spMkLst>
            <pc:docMk/>
            <pc:sldMk cId="0" sldId="2147470919"/>
            <ac:spMk id="16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4:04:53.414" v="3857" actId="20577"/>
          <ac:spMkLst>
            <pc:docMk/>
            <pc:sldMk cId="0" sldId="2147470919"/>
            <ac:spMk id="17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9T09:47:50.678" v="6129" actId="20577"/>
          <ac:spMkLst>
            <pc:docMk/>
            <pc:sldMk cId="0" sldId="2147470919"/>
            <ac:spMk id="18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4:02:39.775" v="3805" actId="20577"/>
          <ac:spMkLst>
            <pc:docMk/>
            <pc:sldMk cId="0" sldId="2147470919"/>
            <ac:spMk id="19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9T09:49:15.540" v="6250" actId="20577"/>
          <ac:spMkLst>
            <pc:docMk/>
            <pc:sldMk cId="0" sldId="2147470919"/>
            <ac:spMk id="20" creationId="{00000000-0000-0000-0000-000000000000}"/>
          </ac:spMkLst>
        </pc:spChg>
        <pc:spChg chg="mod">
          <ac:chgData name="Bridget Johnston" userId="f6ec71e0-6fba-4ea5-904f-badc0d8ca35a" providerId="ADAL" clId="{562F963D-8024-597D-B4E8-BC11B9159FCB}" dt="2025-11-18T17:58:50.094" v="4248" actId="20577"/>
          <ac:spMkLst>
            <pc:docMk/>
            <pc:sldMk cId="0" sldId="2147470919"/>
            <ac:spMk id="21" creationId="{00000000-0000-0000-0000-000000000000}"/>
          </ac:spMkLst>
        </pc:spChg>
        <pc:spChg chg="add mod">
          <ac:chgData name="Bridget Johnston" userId="f6ec71e0-6fba-4ea5-904f-badc0d8ca35a" providerId="ADAL" clId="{562F963D-8024-597D-B4E8-BC11B9159FCB}" dt="2025-11-18T13:13:30.586" v="3056" actId="1076"/>
          <ac:spMkLst>
            <pc:docMk/>
            <pc:sldMk cId="0" sldId="2147470919"/>
            <ac:spMk id="22" creationId="{5C175400-ABF0-CD4B-2AB3-DCA481BEB4EB}"/>
          </ac:spMkLst>
        </pc:spChg>
        <pc:spChg chg="add mod">
          <ac:chgData name="Bridget Johnston" userId="f6ec71e0-6fba-4ea5-904f-badc0d8ca35a" providerId="ADAL" clId="{562F963D-8024-597D-B4E8-BC11B9159FCB}" dt="2025-11-18T13:13:39.978" v="3057"/>
          <ac:spMkLst>
            <pc:docMk/>
            <pc:sldMk cId="0" sldId="2147470919"/>
            <ac:spMk id="23" creationId="{619F27DB-211C-829C-9ECE-4F6A9BD01530}"/>
          </ac:spMkLst>
        </pc:spChg>
        <pc:spChg chg="add mod">
          <ac:chgData name="Bridget Johnston" userId="f6ec71e0-6fba-4ea5-904f-badc0d8ca35a" providerId="ADAL" clId="{562F963D-8024-597D-B4E8-BC11B9159FCB}" dt="2025-11-18T13:14:35.132" v="3085" actId="113"/>
          <ac:spMkLst>
            <pc:docMk/>
            <pc:sldMk cId="0" sldId="2147470919"/>
            <ac:spMk id="24" creationId="{0B4B4991-75F6-AF7B-2203-BF3DE811E4E8}"/>
          </ac:spMkLst>
        </pc:spChg>
      </pc:sldChg>
      <pc:sldChg chg="addSp delSp modSp add mod modNotesTx">
        <pc:chgData name="Bridget Johnston" userId="f6ec71e0-6fba-4ea5-904f-badc0d8ca35a" providerId="ADAL" clId="{562F963D-8024-597D-B4E8-BC11B9159FCB}" dt="2025-11-19T11:43:44.770" v="7476" actId="20577"/>
        <pc:sldMkLst>
          <pc:docMk/>
          <pc:sldMk cId="1548253496" sldId="2147470920"/>
        </pc:sldMkLst>
        <pc:spChg chg="mod">
          <ac:chgData name="Bridget Johnston" userId="f6ec71e0-6fba-4ea5-904f-badc0d8ca35a" providerId="ADAL" clId="{562F963D-8024-597D-B4E8-BC11B9159FCB}" dt="2025-11-19T08:18:08.363" v="4718" actId="790"/>
          <ac:spMkLst>
            <pc:docMk/>
            <pc:sldMk cId="1548253496" sldId="2147470920"/>
            <ac:spMk id="5" creationId="{78580E09-24CD-5837-555F-15EA9D4D3E35}"/>
          </ac:spMkLst>
        </pc:spChg>
        <pc:spChg chg="mod">
          <ac:chgData name="Bridget Johnston" userId="f6ec71e0-6fba-4ea5-904f-badc0d8ca35a" providerId="ADAL" clId="{562F963D-8024-597D-B4E8-BC11B9159FCB}" dt="2025-11-19T08:18:08.363" v="4718" actId="790"/>
          <ac:spMkLst>
            <pc:docMk/>
            <pc:sldMk cId="1548253496" sldId="2147470920"/>
            <ac:spMk id="6" creationId="{1211708B-2184-5272-FF87-93E7E8F1CFDD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2" creationId="{94CF96E1-5B1D-4698-02C2-4B70298D4F2D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3" creationId="{2DA1C3DE-62A7-E251-7545-E5358DCD205F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4" creationId="{B420AC34-76A5-CB17-02A2-79AD1DF4BA42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5" creationId="{CFA83820-EFA8-07A8-FB8A-E41A0F961FAE}"/>
          </ac:spMkLst>
        </pc:spChg>
        <pc:spChg chg="mod">
          <ac:chgData name="Bridget Johnston" userId="f6ec71e0-6fba-4ea5-904f-badc0d8ca35a" providerId="ADAL" clId="{562F963D-8024-597D-B4E8-BC11B9159FCB}" dt="2025-11-19T08:21:46.974" v="4762" actId="20577"/>
          <ac:spMkLst>
            <pc:docMk/>
            <pc:sldMk cId="1548253496" sldId="2147470920"/>
            <ac:spMk id="16" creationId="{E94D00B3-FC47-C386-07FF-5E9B0007CEDF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7" creationId="{0F335AE6-AF9E-3C99-6F64-741ECB93C776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8" creationId="{F290B410-476E-D716-DFE7-261285EAA35B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19" creationId="{0D234E42-C8F3-D1DB-A5CE-E31096AAD4F1}"/>
          </ac:spMkLst>
        </pc:spChg>
        <pc:spChg chg="add mod">
          <ac:chgData name="Bridget Johnston" userId="f6ec71e0-6fba-4ea5-904f-badc0d8ca35a" providerId="ADAL" clId="{562F963D-8024-597D-B4E8-BC11B9159FCB}" dt="2025-11-18T12:59:19.468" v="2950" actId="1076"/>
          <ac:spMkLst>
            <pc:docMk/>
            <pc:sldMk cId="1548253496" sldId="2147470920"/>
            <ac:spMk id="20" creationId="{7523F9E5-9A90-83EB-F119-CFA832D78516}"/>
          </ac:spMkLst>
        </pc:spChg>
        <pc:spChg chg="del mod">
          <ac:chgData name="Bridget Johnston" userId="f6ec71e0-6fba-4ea5-904f-badc0d8ca35a" providerId="ADAL" clId="{562F963D-8024-597D-B4E8-BC11B9159FCB}" dt="2025-11-18T12:42:34.223" v="2756" actId="478"/>
          <ac:spMkLst>
            <pc:docMk/>
            <pc:sldMk cId="1548253496" sldId="2147470920"/>
            <ac:spMk id="26" creationId="{F7ADD715-BBAF-026B-DB48-9E7382749CDD}"/>
          </ac:spMkLst>
        </pc:spChg>
        <pc:spChg chg="del">
          <ac:chgData name="Bridget Johnston" userId="f6ec71e0-6fba-4ea5-904f-badc0d8ca35a" providerId="ADAL" clId="{562F963D-8024-597D-B4E8-BC11B9159FCB}" dt="2025-11-18T12:42:37.014" v="2758" actId="478"/>
          <ac:spMkLst>
            <pc:docMk/>
            <pc:sldMk cId="1548253496" sldId="2147470920"/>
            <ac:spMk id="27" creationId="{F7BCDE5C-F900-3AC9-5597-FDEAA980A904}"/>
          </ac:spMkLst>
        </pc:spChg>
        <pc:spChg chg="del">
          <ac:chgData name="Bridget Johnston" userId="f6ec71e0-6fba-4ea5-904f-badc0d8ca35a" providerId="ADAL" clId="{562F963D-8024-597D-B4E8-BC11B9159FCB}" dt="2025-11-18T12:42:40.164" v="2759" actId="478"/>
          <ac:spMkLst>
            <pc:docMk/>
            <pc:sldMk cId="1548253496" sldId="2147470920"/>
            <ac:spMk id="28" creationId="{4DA9E16F-7354-A1CE-5882-746BE8181268}"/>
          </ac:spMkLst>
        </pc:spChg>
        <pc:spChg chg="del">
          <ac:chgData name="Bridget Johnston" userId="f6ec71e0-6fba-4ea5-904f-badc0d8ca35a" providerId="ADAL" clId="{562F963D-8024-597D-B4E8-BC11B9159FCB}" dt="2025-11-18T12:42:35.136" v="2757" actId="478"/>
          <ac:spMkLst>
            <pc:docMk/>
            <pc:sldMk cId="1548253496" sldId="2147470920"/>
            <ac:spMk id="29" creationId="{196B4A06-DE00-2B2B-9133-4B724F864093}"/>
          </ac:spMkLst>
        </pc:spChg>
        <pc:spChg chg="del">
          <ac:chgData name="Bridget Johnston" userId="f6ec71e0-6fba-4ea5-904f-badc0d8ca35a" providerId="ADAL" clId="{562F963D-8024-597D-B4E8-BC11B9159FCB}" dt="2025-11-18T12:42:42.355" v="2760" actId="478"/>
          <ac:spMkLst>
            <pc:docMk/>
            <pc:sldMk cId="1548253496" sldId="2147470920"/>
            <ac:spMk id="30" creationId="{74B0F29B-F59C-3A85-EF2D-926D1CE59B8A}"/>
          </ac:spMkLst>
        </pc:spChg>
        <pc:spChg chg="add mod">
          <ac:chgData name="Bridget Johnston" userId="f6ec71e0-6fba-4ea5-904f-badc0d8ca35a" providerId="ADAL" clId="{562F963D-8024-597D-B4E8-BC11B9159FCB}" dt="2025-11-19T08:18:08.363" v="4718" actId="790"/>
          <ac:spMkLst>
            <pc:docMk/>
            <pc:sldMk cId="1548253496" sldId="2147470920"/>
            <ac:spMk id="38" creationId="{86B6C252-1C48-A4BE-C081-655AF8937CBE}"/>
          </ac:spMkLst>
        </pc:spChg>
        <pc:spChg chg="add del mod">
          <ac:chgData name="Bridget Johnston" userId="f6ec71e0-6fba-4ea5-904f-badc0d8ca35a" providerId="ADAL" clId="{562F963D-8024-597D-B4E8-BC11B9159FCB}" dt="2025-11-18T19:01:18.325" v="4508" actId="478"/>
          <ac:spMkLst>
            <pc:docMk/>
            <pc:sldMk cId="1548253496" sldId="2147470920"/>
            <ac:spMk id="39" creationId="{B055EA72-55F0-6B8A-FAA7-175515C85682}"/>
          </ac:spMkLst>
        </pc:spChg>
        <pc:spChg chg="add mod">
          <ac:chgData name="Bridget Johnston" userId="f6ec71e0-6fba-4ea5-904f-badc0d8ca35a" providerId="ADAL" clId="{562F963D-8024-597D-B4E8-BC11B9159FCB}" dt="2025-11-19T08:18:08.363" v="4718" actId="790"/>
          <ac:spMkLst>
            <pc:docMk/>
            <pc:sldMk cId="1548253496" sldId="2147470920"/>
            <ac:spMk id="40" creationId="{42CBD2A9-9BD3-DB06-F116-B89D380AC6AB}"/>
          </ac:spMkLst>
        </pc:spChg>
        <pc:spChg chg="add mod">
          <ac:chgData name="Bridget Johnston" userId="f6ec71e0-6fba-4ea5-904f-badc0d8ca35a" providerId="ADAL" clId="{562F963D-8024-597D-B4E8-BC11B9159FCB}" dt="2025-11-19T08:18:08.363" v="4718" actId="790"/>
          <ac:spMkLst>
            <pc:docMk/>
            <pc:sldMk cId="1548253496" sldId="2147470920"/>
            <ac:spMk id="41" creationId="{5C1BFF98-F8D2-794F-EB7E-38046F23E89F}"/>
          </ac:spMkLst>
        </pc:spChg>
        <pc:spChg chg="add mod">
          <ac:chgData name="Bridget Johnston" userId="f6ec71e0-6fba-4ea5-904f-badc0d8ca35a" providerId="ADAL" clId="{562F963D-8024-597D-B4E8-BC11B9159FCB}" dt="2025-11-19T08:18:26.130" v="4721" actId="14100"/>
          <ac:spMkLst>
            <pc:docMk/>
            <pc:sldMk cId="1548253496" sldId="2147470920"/>
            <ac:spMk id="42" creationId="{0DEAA705-4E01-2BBE-E762-488389B3CC1B}"/>
          </ac:spMkLst>
        </pc:spChg>
        <pc:picChg chg="mod">
          <ac:chgData name="Bridget Johnston" userId="f6ec71e0-6fba-4ea5-904f-badc0d8ca35a" providerId="ADAL" clId="{562F963D-8024-597D-B4E8-BC11B9159FCB}" dt="2025-11-18T12:59:00.998" v="2945" actId="14100"/>
          <ac:picMkLst>
            <pc:docMk/>
            <pc:sldMk cId="1548253496" sldId="2147470920"/>
            <ac:picMk id="2" creationId="{11A4C8E0-C87A-BE08-1780-9592F2AB3CA2}"/>
          </ac:picMkLst>
        </pc:picChg>
        <pc:picChg chg="mod">
          <ac:chgData name="Bridget Johnston" userId="f6ec71e0-6fba-4ea5-904f-badc0d8ca35a" providerId="ADAL" clId="{562F963D-8024-597D-B4E8-BC11B9159FCB}" dt="2025-11-18T12:59:00.998" v="2945" actId="14100"/>
          <ac:picMkLst>
            <pc:docMk/>
            <pc:sldMk cId="1548253496" sldId="2147470920"/>
            <ac:picMk id="3" creationId="{861CB281-1D54-DFCF-4E30-3C9BB7744525}"/>
          </ac:picMkLst>
        </pc:picChg>
        <pc:picChg chg="mod">
          <ac:chgData name="Bridget Johnston" userId="f6ec71e0-6fba-4ea5-904f-badc0d8ca35a" providerId="ADAL" clId="{562F963D-8024-597D-B4E8-BC11B9159FCB}" dt="2025-11-18T12:59:00.998" v="2945" actId="14100"/>
          <ac:picMkLst>
            <pc:docMk/>
            <pc:sldMk cId="1548253496" sldId="2147470920"/>
            <ac:picMk id="4" creationId="{CBC2333B-E67F-AC7A-87C6-B79D610D34E3}"/>
          </ac:picMkLst>
        </pc:picChg>
        <pc:picChg chg="mod">
          <ac:chgData name="Bridget Johnston" userId="f6ec71e0-6fba-4ea5-904f-badc0d8ca35a" providerId="ADAL" clId="{562F963D-8024-597D-B4E8-BC11B9159FCB}" dt="2025-11-18T12:59:00.998" v="2945" actId="14100"/>
          <ac:picMkLst>
            <pc:docMk/>
            <pc:sldMk cId="1548253496" sldId="2147470920"/>
            <ac:picMk id="7" creationId="{31626BB8-E5B1-6BC5-CBAB-3B92F46A8691}"/>
          </ac:picMkLst>
        </pc:picChg>
        <pc:picChg chg="add mod">
          <ac:chgData name="Bridget Johnston" userId="f6ec71e0-6fba-4ea5-904f-badc0d8ca35a" providerId="ADAL" clId="{562F963D-8024-597D-B4E8-BC11B9159FCB}" dt="2025-11-18T12:59:19.468" v="2950" actId="1076"/>
          <ac:picMkLst>
            <pc:docMk/>
            <pc:sldMk cId="1548253496" sldId="2147470920"/>
            <ac:picMk id="8" creationId="{8069AD1F-2522-1096-DE5D-D759A52C8630}"/>
          </ac:picMkLst>
        </pc:picChg>
        <pc:picChg chg="add mod">
          <ac:chgData name="Bridget Johnston" userId="f6ec71e0-6fba-4ea5-904f-badc0d8ca35a" providerId="ADAL" clId="{562F963D-8024-597D-B4E8-BC11B9159FCB}" dt="2025-11-18T12:59:19.468" v="2950" actId="1076"/>
          <ac:picMkLst>
            <pc:docMk/>
            <pc:sldMk cId="1548253496" sldId="2147470920"/>
            <ac:picMk id="9" creationId="{7B16FDC7-46A5-526B-5F88-4BAB2852541F}"/>
          </ac:picMkLst>
        </pc:picChg>
        <pc:picChg chg="mod">
          <ac:chgData name="Bridget Johnston" userId="f6ec71e0-6fba-4ea5-904f-badc0d8ca35a" providerId="ADAL" clId="{562F963D-8024-597D-B4E8-BC11B9159FCB}" dt="2025-11-18T12:59:00.998" v="2945" actId="14100"/>
          <ac:picMkLst>
            <pc:docMk/>
            <pc:sldMk cId="1548253496" sldId="2147470920"/>
            <ac:picMk id="10" creationId="{580447F4-0F87-0DFE-5925-026FB8F54125}"/>
          </ac:picMkLst>
        </pc:picChg>
        <pc:picChg chg="mod">
          <ac:chgData name="Bridget Johnston" userId="f6ec71e0-6fba-4ea5-904f-badc0d8ca35a" providerId="ADAL" clId="{562F963D-8024-597D-B4E8-BC11B9159FCB}" dt="2025-11-18T12:59:00.998" v="2945" actId="14100"/>
          <ac:picMkLst>
            <pc:docMk/>
            <pc:sldMk cId="1548253496" sldId="2147470920"/>
            <ac:picMk id="11" creationId="{AB18CC66-8FF1-C45D-BF4F-3FD9851F96B7}"/>
          </ac:picMkLst>
        </pc:picChg>
        <pc:picChg chg="add mod">
          <ac:chgData name="Bridget Johnston" userId="f6ec71e0-6fba-4ea5-904f-badc0d8ca35a" providerId="ADAL" clId="{562F963D-8024-597D-B4E8-BC11B9159FCB}" dt="2025-11-18T18:56:42.765" v="4484" actId="1076"/>
          <ac:picMkLst>
            <pc:docMk/>
            <pc:sldMk cId="1548253496" sldId="2147470920"/>
            <ac:picMk id="21" creationId="{03F19FF9-ED9A-2880-323A-C1B832AF2B73}"/>
          </ac:picMkLst>
        </pc:picChg>
        <pc:picChg chg="add mod">
          <ac:chgData name="Bridget Johnston" userId="f6ec71e0-6fba-4ea5-904f-badc0d8ca35a" providerId="ADAL" clId="{562F963D-8024-597D-B4E8-BC11B9159FCB}" dt="2025-11-18T13:02:45.245" v="2983" actId="1076"/>
          <ac:picMkLst>
            <pc:docMk/>
            <pc:sldMk cId="1548253496" sldId="2147470920"/>
            <ac:picMk id="22" creationId="{83CAC428-AAF3-39DA-6F0A-99FC633E8145}"/>
          </ac:picMkLst>
        </pc:picChg>
        <pc:picChg chg="add mod">
          <ac:chgData name="Bridget Johnston" userId="f6ec71e0-6fba-4ea5-904f-badc0d8ca35a" providerId="ADAL" clId="{562F963D-8024-597D-B4E8-BC11B9159FCB}" dt="2025-11-18T13:02:35.733" v="2982" actId="1076"/>
          <ac:picMkLst>
            <pc:docMk/>
            <pc:sldMk cId="1548253496" sldId="2147470920"/>
            <ac:picMk id="23" creationId="{CF9F8C64-4A56-B629-D2C1-3A68A77F6F69}"/>
          </ac:picMkLst>
        </pc:picChg>
        <pc:picChg chg="add mod">
          <ac:chgData name="Bridget Johnston" userId="f6ec71e0-6fba-4ea5-904f-badc0d8ca35a" providerId="ADAL" clId="{562F963D-8024-597D-B4E8-BC11B9159FCB}" dt="2025-11-18T13:02:58.327" v="2988" actId="1076"/>
          <ac:picMkLst>
            <pc:docMk/>
            <pc:sldMk cId="1548253496" sldId="2147470920"/>
            <ac:picMk id="24" creationId="{F4D93545-601A-1CBE-B01E-9137FB1E2EDC}"/>
          </ac:picMkLst>
        </pc:picChg>
        <pc:picChg chg="del">
          <ac:chgData name="Bridget Johnston" userId="f6ec71e0-6fba-4ea5-904f-badc0d8ca35a" providerId="ADAL" clId="{562F963D-8024-597D-B4E8-BC11B9159FCB}" dt="2025-11-18T12:42:30.870" v="2754" actId="478"/>
          <ac:picMkLst>
            <pc:docMk/>
            <pc:sldMk cId="1548253496" sldId="2147470920"/>
            <ac:picMk id="25" creationId="{1B13AF0E-6D23-6CE3-F63C-4E003B1BA9B0}"/>
          </ac:picMkLst>
        </pc:picChg>
        <pc:picChg chg="add mod">
          <ac:chgData name="Bridget Johnston" userId="f6ec71e0-6fba-4ea5-904f-badc0d8ca35a" providerId="ADAL" clId="{562F963D-8024-597D-B4E8-BC11B9159FCB}" dt="2025-11-18T18:57:17.303" v="4489" actId="14100"/>
          <ac:picMkLst>
            <pc:docMk/>
            <pc:sldMk cId="1548253496" sldId="2147470920"/>
            <ac:picMk id="31" creationId="{034FA734-D82A-BA70-DBBA-93F350C7F59C}"/>
          </ac:picMkLst>
        </pc:picChg>
        <pc:picChg chg="add mod">
          <ac:chgData name="Bridget Johnston" userId="f6ec71e0-6fba-4ea5-904f-badc0d8ca35a" providerId="ADAL" clId="{562F963D-8024-597D-B4E8-BC11B9159FCB}" dt="2025-11-18T18:56:26.304" v="4478"/>
          <ac:picMkLst>
            <pc:docMk/>
            <pc:sldMk cId="1548253496" sldId="2147470920"/>
            <ac:picMk id="32" creationId="{92561571-AC6D-C8A0-0608-99716A141201}"/>
          </ac:picMkLst>
        </pc:picChg>
        <pc:picChg chg="add mod">
          <ac:chgData name="Bridget Johnston" userId="f6ec71e0-6fba-4ea5-904f-badc0d8ca35a" providerId="ADAL" clId="{562F963D-8024-597D-B4E8-BC11B9159FCB}" dt="2025-11-18T18:57:26.064" v="4491" actId="1076"/>
          <ac:picMkLst>
            <pc:docMk/>
            <pc:sldMk cId="1548253496" sldId="2147470920"/>
            <ac:picMk id="33" creationId="{1AA0E1C8-74FE-08A6-FC76-59AAB21AE006}"/>
          </ac:picMkLst>
        </pc:picChg>
        <pc:picChg chg="add mod">
          <ac:chgData name="Bridget Johnston" userId="f6ec71e0-6fba-4ea5-904f-badc0d8ca35a" providerId="ADAL" clId="{562F963D-8024-597D-B4E8-BC11B9159FCB}" dt="2025-11-18T18:58:12.452" v="4496" actId="1076"/>
          <ac:picMkLst>
            <pc:docMk/>
            <pc:sldMk cId="1548253496" sldId="2147470920"/>
            <ac:picMk id="35" creationId="{44EFC051-5792-5524-DAAB-B7F521D70898}"/>
          </ac:picMkLst>
        </pc:picChg>
        <pc:picChg chg="add mod">
          <ac:chgData name="Bridget Johnston" userId="f6ec71e0-6fba-4ea5-904f-badc0d8ca35a" providerId="ADAL" clId="{562F963D-8024-597D-B4E8-BC11B9159FCB}" dt="2025-11-18T18:59:10.924" v="4499" actId="1076"/>
          <ac:picMkLst>
            <pc:docMk/>
            <pc:sldMk cId="1548253496" sldId="2147470920"/>
            <ac:picMk id="37" creationId="{CDB33B96-5A1F-4F2D-DA64-A567F6C034B1}"/>
          </ac:picMkLst>
        </pc:picChg>
      </pc:sldChg>
      <pc:sldChg chg="addSp delSp modSp add mod ord modAnim modNotesTx">
        <pc:chgData name="Bridget Johnston" userId="f6ec71e0-6fba-4ea5-904f-badc0d8ca35a" providerId="ADAL" clId="{562F963D-8024-597D-B4E8-BC11B9159FCB}" dt="2025-11-19T11:43:55.505" v="7477" actId="20577"/>
        <pc:sldMkLst>
          <pc:docMk/>
          <pc:sldMk cId="3625999399" sldId="2147470921"/>
        </pc:sldMkLst>
        <pc:spChg chg="mod">
          <ac:chgData name="Bridget Johnston" userId="f6ec71e0-6fba-4ea5-904f-badc0d8ca35a" providerId="ADAL" clId="{562F963D-8024-597D-B4E8-BC11B9159FCB}" dt="2025-11-18T18:34:16.131" v="4306" actId="1076"/>
          <ac:spMkLst>
            <pc:docMk/>
            <pc:sldMk cId="3625999399" sldId="2147470921"/>
            <ac:spMk id="7" creationId="{D137800B-C82F-D802-4F37-1CE9A605DECD}"/>
          </ac:spMkLst>
        </pc:spChg>
        <pc:spChg chg="mod">
          <ac:chgData name="Bridget Johnston" userId="f6ec71e0-6fba-4ea5-904f-badc0d8ca35a" providerId="ADAL" clId="{562F963D-8024-597D-B4E8-BC11B9159FCB}" dt="2025-11-18T12:44:12.166" v="2767"/>
          <ac:spMkLst>
            <pc:docMk/>
            <pc:sldMk cId="3625999399" sldId="2147470921"/>
            <ac:spMk id="9" creationId="{37EBCE63-E9F2-FC90-D68F-164CE0A8DC82}"/>
          </ac:spMkLst>
        </pc:spChg>
        <pc:spChg chg="add del mod">
          <ac:chgData name="Bridget Johnston" userId="f6ec71e0-6fba-4ea5-904f-badc0d8ca35a" providerId="ADAL" clId="{562F963D-8024-597D-B4E8-BC11B9159FCB}" dt="2025-11-18T14:31:10.101" v="4190" actId="478"/>
          <ac:spMkLst>
            <pc:docMk/>
            <pc:sldMk cId="3625999399" sldId="2147470921"/>
            <ac:spMk id="12" creationId="{62B8019E-C8F3-7482-C511-1F90A8E4F0C2}"/>
          </ac:spMkLst>
        </pc:spChg>
        <pc:spChg chg="mod">
          <ac:chgData name="Bridget Johnston" userId="f6ec71e0-6fba-4ea5-904f-badc0d8ca35a" providerId="ADAL" clId="{562F963D-8024-597D-B4E8-BC11B9159FCB}" dt="2025-11-19T08:19:30.552" v="4739" actId="1076"/>
          <ac:spMkLst>
            <pc:docMk/>
            <pc:sldMk cId="3625999399" sldId="2147470921"/>
            <ac:spMk id="16" creationId="{56713939-3DC6-259E-E88D-221406DEC4B2}"/>
          </ac:spMkLst>
        </pc:spChg>
        <pc:spChg chg="del mod">
          <ac:chgData name="Bridget Johnston" userId="f6ec71e0-6fba-4ea5-904f-badc0d8ca35a" providerId="ADAL" clId="{562F963D-8024-597D-B4E8-BC11B9159FCB}" dt="2025-11-18T12:45:47.929" v="2776" actId="478"/>
          <ac:spMkLst>
            <pc:docMk/>
            <pc:sldMk cId="3625999399" sldId="2147470921"/>
            <ac:spMk id="19" creationId="{69BD7F20-8636-C5E7-CE0D-1F924A4B698C}"/>
          </ac:spMkLst>
        </pc:spChg>
        <pc:spChg chg="mod">
          <ac:chgData name="Bridget Johnston" userId="f6ec71e0-6fba-4ea5-904f-badc0d8ca35a" providerId="ADAL" clId="{562F963D-8024-597D-B4E8-BC11B9159FCB}" dt="2025-11-18T12:54:43.757" v="2916" actId="255"/>
          <ac:spMkLst>
            <pc:docMk/>
            <pc:sldMk cId="3625999399" sldId="2147470921"/>
            <ac:spMk id="20" creationId="{2A7395E4-5013-607E-5C1B-31ED2E8ED375}"/>
          </ac:spMkLst>
        </pc:spChg>
        <pc:spChg chg="mod">
          <ac:chgData name="Bridget Johnston" userId="f6ec71e0-6fba-4ea5-904f-badc0d8ca35a" providerId="ADAL" clId="{562F963D-8024-597D-B4E8-BC11B9159FCB}" dt="2025-11-18T13:51:25.010" v="3514" actId="20577"/>
          <ac:spMkLst>
            <pc:docMk/>
            <pc:sldMk cId="3625999399" sldId="2147470921"/>
            <ac:spMk id="22" creationId="{F7FF2652-9833-2468-CADA-422BE67B43C0}"/>
          </ac:spMkLst>
        </pc:spChg>
        <pc:spChg chg="add del mod">
          <ac:chgData name="Bridget Johnston" userId="f6ec71e0-6fba-4ea5-904f-badc0d8ca35a" providerId="ADAL" clId="{562F963D-8024-597D-B4E8-BC11B9159FCB}" dt="2025-11-18T14:30:57.638" v="4187" actId="478"/>
          <ac:spMkLst>
            <pc:docMk/>
            <pc:sldMk cId="3625999399" sldId="2147470921"/>
            <ac:spMk id="23" creationId="{1CF46298-18F7-8532-88E2-E7391F9BDF65}"/>
          </ac:spMkLst>
        </pc:spChg>
        <pc:spChg chg="mod">
          <ac:chgData name="Bridget Johnston" userId="f6ec71e0-6fba-4ea5-904f-badc0d8ca35a" providerId="ADAL" clId="{562F963D-8024-597D-B4E8-BC11B9159FCB}" dt="2025-11-18T14:34:12.893" v="4210" actId="207"/>
          <ac:spMkLst>
            <pc:docMk/>
            <pc:sldMk cId="3625999399" sldId="2147470921"/>
            <ac:spMk id="25" creationId="{0DAB03C8-E26A-075B-F682-922D4BAA50E4}"/>
          </ac:spMkLst>
        </pc:spChg>
        <pc:spChg chg="del mod">
          <ac:chgData name="Bridget Johnston" userId="f6ec71e0-6fba-4ea5-904f-badc0d8ca35a" providerId="ADAL" clId="{562F963D-8024-597D-B4E8-BC11B9159FCB}" dt="2025-11-18T12:45:53.802" v="2778" actId="478"/>
          <ac:spMkLst>
            <pc:docMk/>
            <pc:sldMk cId="3625999399" sldId="2147470921"/>
            <ac:spMk id="26" creationId="{2C2A539A-F9D5-35E5-3237-D5399ED18B47}"/>
          </ac:spMkLst>
        </pc:spChg>
        <pc:spChg chg="mod">
          <ac:chgData name="Bridget Johnston" userId="f6ec71e0-6fba-4ea5-904f-badc0d8ca35a" providerId="ADAL" clId="{562F963D-8024-597D-B4E8-BC11B9159FCB}" dt="2025-11-18T12:44:12.166" v="2767"/>
          <ac:spMkLst>
            <pc:docMk/>
            <pc:sldMk cId="3625999399" sldId="2147470921"/>
            <ac:spMk id="29" creationId="{D252475E-9FCD-BA0A-B30C-72CB438E2C66}"/>
          </ac:spMkLst>
        </pc:spChg>
        <pc:spChg chg="mod">
          <ac:chgData name="Bridget Johnston" userId="f6ec71e0-6fba-4ea5-904f-badc0d8ca35a" providerId="ADAL" clId="{562F963D-8024-597D-B4E8-BC11B9159FCB}" dt="2025-11-18T12:44:12.166" v="2767"/>
          <ac:spMkLst>
            <pc:docMk/>
            <pc:sldMk cId="3625999399" sldId="2147470921"/>
            <ac:spMk id="30" creationId="{92176FB1-A675-A204-7980-ACC6918EC6B9}"/>
          </ac:spMkLst>
        </pc:spChg>
        <pc:spChg chg="mod">
          <ac:chgData name="Bridget Johnston" userId="f6ec71e0-6fba-4ea5-904f-badc0d8ca35a" providerId="ADAL" clId="{562F963D-8024-597D-B4E8-BC11B9159FCB}" dt="2025-11-18T13:55:16.596" v="3599" actId="20577"/>
          <ac:spMkLst>
            <pc:docMk/>
            <pc:sldMk cId="3625999399" sldId="2147470921"/>
            <ac:spMk id="31" creationId="{11503485-8B6C-E211-A6BD-D7BA4579E5C0}"/>
          </ac:spMkLst>
        </pc:spChg>
        <pc:spChg chg="del">
          <ac:chgData name="Bridget Johnston" userId="f6ec71e0-6fba-4ea5-904f-badc0d8ca35a" providerId="ADAL" clId="{562F963D-8024-597D-B4E8-BC11B9159FCB}" dt="2025-11-18T12:45:50.310" v="2777" actId="478"/>
          <ac:spMkLst>
            <pc:docMk/>
            <pc:sldMk cId="3625999399" sldId="2147470921"/>
            <ac:spMk id="32" creationId="{8792AFA0-BD86-DE61-0143-894944F50584}"/>
          </ac:spMkLst>
        </pc:spChg>
        <pc:spChg chg="add del mod">
          <ac:chgData name="Bridget Johnston" userId="f6ec71e0-6fba-4ea5-904f-badc0d8ca35a" providerId="ADAL" clId="{562F963D-8024-597D-B4E8-BC11B9159FCB}" dt="2025-11-18T12:48:12.507" v="2792" actId="478"/>
          <ac:spMkLst>
            <pc:docMk/>
            <pc:sldMk cId="3625999399" sldId="2147470921"/>
            <ac:spMk id="35" creationId="{DAD39FE0-EB6F-6C9B-BD1D-96515F9D8AAA}"/>
          </ac:spMkLst>
        </pc:spChg>
        <pc:spChg chg="add mod">
          <ac:chgData name="Bridget Johnston" userId="f6ec71e0-6fba-4ea5-904f-badc0d8ca35a" providerId="ADAL" clId="{562F963D-8024-597D-B4E8-BC11B9159FCB}" dt="2025-11-18T13:50:07.209" v="3470"/>
          <ac:spMkLst>
            <pc:docMk/>
            <pc:sldMk cId="3625999399" sldId="2147470921"/>
            <ac:spMk id="38" creationId="{84959DFC-5474-F2B9-F854-A6329176C18A}"/>
          </ac:spMkLst>
        </pc:spChg>
        <pc:spChg chg="add mod">
          <ac:chgData name="Bridget Johnston" userId="f6ec71e0-6fba-4ea5-904f-badc0d8ca35a" providerId="ADAL" clId="{562F963D-8024-597D-B4E8-BC11B9159FCB}" dt="2025-11-18T17:14:35.391" v="4233" actId="20577"/>
          <ac:spMkLst>
            <pc:docMk/>
            <pc:sldMk cId="3625999399" sldId="2147470921"/>
            <ac:spMk id="39" creationId="{D674FE5A-B6E2-721C-EBE9-A27A77F134B0}"/>
          </ac:spMkLst>
        </pc:spChg>
        <pc:spChg chg="add mod">
          <ac:chgData name="Bridget Johnston" userId="f6ec71e0-6fba-4ea5-904f-badc0d8ca35a" providerId="ADAL" clId="{562F963D-8024-597D-B4E8-BC11B9159FCB}" dt="2025-11-19T09:07:35.930" v="5263" actId="20577"/>
          <ac:spMkLst>
            <pc:docMk/>
            <pc:sldMk cId="3625999399" sldId="2147470921"/>
            <ac:spMk id="40" creationId="{186875A0-C16A-DEF8-70A8-14B70319C554}"/>
          </ac:spMkLst>
        </pc:spChg>
        <pc:spChg chg="add mod">
          <ac:chgData name="Bridget Johnston" userId="f6ec71e0-6fba-4ea5-904f-badc0d8ca35a" providerId="ADAL" clId="{562F963D-8024-597D-B4E8-BC11B9159FCB}" dt="2025-11-19T09:06:38.743" v="5241" actId="20577"/>
          <ac:spMkLst>
            <pc:docMk/>
            <pc:sldMk cId="3625999399" sldId="2147470921"/>
            <ac:spMk id="41" creationId="{442D2130-796A-EEC5-F4A9-2A7EFAC73D8C}"/>
          </ac:spMkLst>
        </pc:spChg>
        <pc:grpChg chg="del">
          <ac:chgData name="Bridget Johnston" userId="f6ec71e0-6fba-4ea5-904f-badc0d8ca35a" providerId="ADAL" clId="{562F963D-8024-597D-B4E8-BC11B9159FCB}" dt="2025-11-18T12:44:07.296" v="2764" actId="478"/>
          <ac:grpSpMkLst>
            <pc:docMk/>
            <pc:sldMk cId="3625999399" sldId="2147470921"/>
            <ac:grpSpMk id="4" creationId="{DDE3DEAA-AD0C-6355-E0C4-3BCFCBCB0620}"/>
          </ac:grpSpMkLst>
        </pc:grpChg>
        <pc:grpChg chg="mod">
          <ac:chgData name="Bridget Johnston" userId="f6ec71e0-6fba-4ea5-904f-badc0d8ca35a" providerId="ADAL" clId="{562F963D-8024-597D-B4E8-BC11B9159FCB}" dt="2025-11-18T12:47:48.944" v="2789" actId="1076"/>
          <ac:grpSpMkLst>
            <pc:docMk/>
            <pc:sldMk cId="3625999399" sldId="2147470921"/>
            <ac:grpSpMk id="8" creationId="{9D0BB001-E4BE-F4CD-68FC-B777651B309C}"/>
          </ac:grpSpMkLst>
        </pc:grpChg>
        <pc:grpChg chg="del">
          <ac:chgData name="Bridget Johnston" userId="f6ec71e0-6fba-4ea5-904f-badc0d8ca35a" providerId="ADAL" clId="{562F963D-8024-597D-B4E8-BC11B9159FCB}" dt="2025-11-18T12:44:08.096" v="2765" actId="478"/>
          <ac:grpSpMkLst>
            <pc:docMk/>
            <pc:sldMk cId="3625999399" sldId="2147470921"/>
            <ac:grpSpMk id="10" creationId="{57FB9F5F-F528-6933-3E2E-569E89783A4D}"/>
          </ac:grpSpMkLst>
        </pc:grpChg>
        <pc:grpChg chg="del">
          <ac:chgData name="Bridget Johnston" userId="f6ec71e0-6fba-4ea5-904f-badc0d8ca35a" providerId="ADAL" clId="{562F963D-8024-597D-B4E8-BC11B9159FCB}" dt="2025-11-18T12:44:04.534" v="2762" actId="478"/>
          <ac:grpSpMkLst>
            <pc:docMk/>
            <pc:sldMk cId="3625999399" sldId="2147470921"/>
            <ac:grpSpMk id="14" creationId="{021AA539-6D24-2072-753B-C25BF872C8FA}"/>
          </ac:grpSpMkLst>
        </pc:grpChg>
        <pc:grpChg chg="del">
          <ac:chgData name="Bridget Johnston" userId="f6ec71e0-6fba-4ea5-904f-badc0d8ca35a" providerId="ADAL" clId="{562F963D-8024-597D-B4E8-BC11B9159FCB}" dt="2025-11-18T12:44:05.563" v="2763" actId="478"/>
          <ac:grpSpMkLst>
            <pc:docMk/>
            <pc:sldMk cId="3625999399" sldId="2147470921"/>
            <ac:grpSpMk id="17" creationId="{4CFE395D-911A-8A52-A6F6-C7AAC6F547BF}"/>
          </ac:grpSpMkLst>
        </pc:grpChg>
        <pc:grpChg chg="mod">
          <ac:chgData name="Bridget Johnston" userId="f6ec71e0-6fba-4ea5-904f-badc0d8ca35a" providerId="ADAL" clId="{562F963D-8024-597D-B4E8-BC11B9159FCB}" dt="2025-11-18T12:47:33.202" v="2786" actId="1076"/>
          <ac:grpSpMkLst>
            <pc:docMk/>
            <pc:sldMk cId="3625999399" sldId="2147470921"/>
            <ac:grpSpMk id="21" creationId="{89172E4E-C32C-E894-01B8-55312F87F3C0}"/>
          </ac:grpSpMkLst>
        </pc:grpChg>
        <pc:grpChg chg="mod">
          <ac:chgData name="Bridget Johnston" userId="f6ec71e0-6fba-4ea5-904f-badc0d8ca35a" providerId="ADAL" clId="{562F963D-8024-597D-B4E8-BC11B9159FCB}" dt="2025-11-18T12:47:58.811" v="2790" actId="1076"/>
          <ac:grpSpMkLst>
            <pc:docMk/>
            <pc:sldMk cId="3625999399" sldId="2147470921"/>
            <ac:grpSpMk id="27" creationId="{39F3618F-2043-AE49-38BB-DDB833A5DD73}"/>
          </ac:grpSpMkLst>
        </pc:grpChg>
        <pc:picChg chg="del mod">
          <ac:chgData name="Bridget Johnston" userId="f6ec71e0-6fba-4ea5-904f-badc0d8ca35a" providerId="ADAL" clId="{562F963D-8024-597D-B4E8-BC11B9159FCB}" dt="2025-11-18T12:48:09.407" v="2791" actId="21"/>
          <ac:picMkLst>
            <pc:docMk/>
            <pc:sldMk cId="3625999399" sldId="2147470921"/>
            <ac:picMk id="6" creationId="{D2EB559C-B2C6-3B1E-CE50-357415BA4D22}"/>
          </ac:picMkLst>
        </pc:picChg>
        <pc:picChg chg="del">
          <ac:chgData name="Bridget Johnston" userId="f6ec71e0-6fba-4ea5-904f-badc0d8ca35a" providerId="ADAL" clId="{562F963D-8024-597D-B4E8-BC11B9159FCB}" dt="2025-11-18T14:31:12.458" v="4191" actId="478"/>
          <ac:picMkLst>
            <pc:docMk/>
            <pc:sldMk cId="3625999399" sldId="2147470921"/>
            <ac:picMk id="13" creationId="{DDBDFA5A-4EFF-5E81-7771-F0F88EFCAFC7}"/>
          </ac:picMkLst>
        </pc:picChg>
        <pc:picChg chg="del">
          <ac:chgData name="Bridget Johnston" userId="f6ec71e0-6fba-4ea5-904f-badc0d8ca35a" providerId="ADAL" clId="{562F963D-8024-597D-B4E8-BC11B9159FCB}" dt="2025-11-18T14:31:01.293" v="4188" actId="478"/>
          <ac:picMkLst>
            <pc:docMk/>
            <pc:sldMk cId="3625999399" sldId="2147470921"/>
            <ac:picMk id="24" creationId="{B470F37B-DC3B-6D4E-51A3-C66B960B9E7D}"/>
          </ac:picMkLst>
        </pc:picChg>
        <pc:picChg chg="mod">
          <ac:chgData name="Bridget Johnston" userId="f6ec71e0-6fba-4ea5-904f-badc0d8ca35a" providerId="ADAL" clId="{562F963D-8024-597D-B4E8-BC11B9159FCB}" dt="2025-11-18T14:31:24.592" v="4193" actId="14100"/>
          <ac:picMkLst>
            <pc:docMk/>
            <pc:sldMk cId="3625999399" sldId="2147470921"/>
            <ac:picMk id="33" creationId="{A640F7C1-7F8A-EB74-7CAD-732025C6D504}"/>
          </ac:picMkLst>
        </pc:picChg>
        <pc:picChg chg="add mod">
          <ac:chgData name="Bridget Johnston" userId="f6ec71e0-6fba-4ea5-904f-badc0d8ca35a" providerId="ADAL" clId="{562F963D-8024-597D-B4E8-BC11B9159FCB}" dt="2025-11-18T13:50:07.209" v="3470"/>
          <ac:picMkLst>
            <pc:docMk/>
            <pc:sldMk cId="3625999399" sldId="2147470921"/>
            <ac:picMk id="36" creationId="{86E98E9F-2151-DE70-A4BF-C9B3F4209A55}"/>
          </ac:picMkLst>
        </pc:picChg>
        <pc:picChg chg="add mod">
          <ac:chgData name="Bridget Johnston" userId="f6ec71e0-6fba-4ea5-904f-badc0d8ca35a" providerId="ADAL" clId="{562F963D-8024-597D-B4E8-BC11B9159FCB}" dt="2025-11-18T13:50:07.209" v="3470"/>
          <ac:picMkLst>
            <pc:docMk/>
            <pc:sldMk cId="3625999399" sldId="2147470921"/>
            <ac:picMk id="37" creationId="{1C364E51-D440-81B6-9AFC-419CD194AF1E}"/>
          </ac:picMkLst>
        </pc:picChg>
        <pc:picChg chg="add del mod">
          <ac:chgData name="Bridget Johnston" userId="f6ec71e0-6fba-4ea5-904f-badc0d8ca35a" providerId="ADAL" clId="{562F963D-8024-597D-B4E8-BC11B9159FCB}" dt="2025-11-18T14:33:39.789" v="4204" actId="478"/>
          <ac:picMkLst>
            <pc:docMk/>
            <pc:sldMk cId="3625999399" sldId="2147470921"/>
            <ac:picMk id="42" creationId="{569AB939-1E97-655F-9239-2A69F3A3EAB4}"/>
          </ac:picMkLst>
        </pc:picChg>
        <pc:picChg chg="add mod">
          <ac:chgData name="Bridget Johnston" userId="f6ec71e0-6fba-4ea5-904f-badc0d8ca35a" providerId="ADAL" clId="{562F963D-8024-597D-B4E8-BC11B9159FCB}" dt="2025-11-18T14:34:27.965" v="4214" actId="1076"/>
          <ac:picMkLst>
            <pc:docMk/>
            <pc:sldMk cId="3625999399" sldId="2147470921"/>
            <ac:picMk id="43" creationId="{15374F3A-A304-A83A-18CD-86A7A6D20250}"/>
          </ac:picMkLst>
        </pc:picChg>
        <pc:picChg chg="add mod">
          <ac:chgData name="Bridget Johnston" userId="f6ec71e0-6fba-4ea5-904f-badc0d8ca35a" providerId="ADAL" clId="{562F963D-8024-597D-B4E8-BC11B9159FCB}" dt="2025-11-18T14:35:34.521" v="4219" actId="1076"/>
          <ac:picMkLst>
            <pc:docMk/>
            <pc:sldMk cId="3625999399" sldId="2147470921"/>
            <ac:picMk id="44" creationId="{15E82A1F-C7D6-8EB4-4872-272AA3FF7BC7}"/>
          </ac:picMkLst>
        </pc:picChg>
      </pc:sldChg>
      <pc:sldChg chg="add del">
        <pc:chgData name="Bridget Johnston" userId="f6ec71e0-6fba-4ea5-904f-badc0d8ca35a" providerId="ADAL" clId="{562F963D-8024-597D-B4E8-BC11B9159FCB}" dt="2025-11-18T13:49:05.377" v="3469" actId="2696"/>
        <pc:sldMkLst>
          <pc:docMk/>
          <pc:sldMk cId="1621492566" sldId="214747092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75AA8E-C3E9-6B4C-9A14-F27ECC34CC76}" type="doc">
      <dgm:prSet loTypeId="urn:microsoft.com/office/officeart/2005/8/layout/matrix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317A021-157D-7C45-9310-B5DBF67A5335}">
      <dgm:prSet phldrT="[Text]" custT="1"/>
      <dgm:spPr>
        <a:solidFill>
          <a:srgbClr val="C2DACE"/>
        </a:solidFill>
      </dgm:spPr>
      <dgm:t>
        <a:bodyPr/>
        <a:lstStyle/>
        <a:p>
          <a:r>
            <a:rPr lang="en-GB" sz="2000" b="1" dirty="0">
              <a:solidFill>
                <a:srgbClr val="000000"/>
              </a:solidFill>
            </a:rPr>
            <a:t>Models of Care</a:t>
          </a:r>
        </a:p>
      </dgm:t>
    </dgm:pt>
    <dgm:pt modelId="{85352F4F-1756-3748-A2B8-DD2C7F8BACFC}" type="parTrans" cxnId="{1878634F-6FD7-4544-A64A-577DFF4D97C2}">
      <dgm:prSet/>
      <dgm:spPr/>
      <dgm:t>
        <a:bodyPr/>
        <a:lstStyle/>
        <a:p>
          <a:endParaRPr lang="en-GB"/>
        </a:p>
      </dgm:t>
    </dgm:pt>
    <dgm:pt modelId="{535E21DD-7596-4A44-95CA-B322365103AF}" type="sibTrans" cxnId="{1878634F-6FD7-4544-A64A-577DFF4D97C2}">
      <dgm:prSet/>
      <dgm:spPr/>
      <dgm:t>
        <a:bodyPr/>
        <a:lstStyle/>
        <a:p>
          <a:endParaRPr lang="en-GB"/>
        </a:p>
      </dgm:t>
    </dgm:pt>
    <dgm:pt modelId="{4FF37F32-FA73-5A4A-8E54-4215E26BBA60}">
      <dgm:prSet phldrT="[Text]" custT="1"/>
      <dgm:spPr>
        <a:solidFill>
          <a:srgbClr val="F19586"/>
        </a:solidFill>
      </dgm:spPr>
      <dgm:t>
        <a:bodyPr/>
        <a:lstStyle/>
        <a:p>
          <a:r>
            <a:rPr lang="en-GB" sz="2000" b="1" dirty="0">
              <a:solidFill>
                <a:srgbClr val="000000"/>
              </a:solidFill>
            </a:rPr>
            <a:t>Costs and Outcomes</a:t>
          </a:r>
        </a:p>
      </dgm:t>
    </dgm:pt>
    <dgm:pt modelId="{696CA489-A608-6944-B94B-1C6DFAEFBFD0}" type="parTrans" cxnId="{7CDCD06A-B6EE-FF40-9A96-DC3D527E846F}">
      <dgm:prSet/>
      <dgm:spPr/>
      <dgm:t>
        <a:bodyPr/>
        <a:lstStyle/>
        <a:p>
          <a:endParaRPr lang="en-GB"/>
        </a:p>
      </dgm:t>
    </dgm:pt>
    <dgm:pt modelId="{43DD42A3-DDC8-3541-A473-B7D90C0E9582}" type="sibTrans" cxnId="{7CDCD06A-B6EE-FF40-9A96-DC3D527E846F}">
      <dgm:prSet/>
      <dgm:spPr/>
      <dgm:t>
        <a:bodyPr/>
        <a:lstStyle/>
        <a:p>
          <a:endParaRPr lang="en-GB"/>
        </a:p>
      </dgm:t>
    </dgm:pt>
    <dgm:pt modelId="{2644AAF4-10C6-A440-BB8F-E09003127B48}">
      <dgm:prSet phldrT="[Text]" custT="1"/>
      <dgm:spPr>
        <a:solidFill>
          <a:srgbClr val="41C1BA"/>
        </a:solidFill>
      </dgm:spPr>
      <dgm:t>
        <a:bodyPr/>
        <a:lstStyle/>
        <a:p>
          <a:r>
            <a:rPr lang="en-GB" sz="2000" b="1" dirty="0">
              <a:solidFill>
                <a:srgbClr val="000000"/>
              </a:solidFill>
            </a:rPr>
            <a:t>Key Performance Indicators</a:t>
          </a:r>
        </a:p>
      </dgm:t>
    </dgm:pt>
    <dgm:pt modelId="{82D86B99-304F-314C-921C-FA9232D5051B}" type="parTrans" cxnId="{A77E8134-0475-1544-B4DC-7610DCE2B067}">
      <dgm:prSet/>
      <dgm:spPr/>
      <dgm:t>
        <a:bodyPr/>
        <a:lstStyle/>
        <a:p>
          <a:endParaRPr lang="en-GB"/>
        </a:p>
      </dgm:t>
    </dgm:pt>
    <dgm:pt modelId="{3632C152-2386-0E45-AF8A-526F29C4C835}" type="sibTrans" cxnId="{A77E8134-0475-1544-B4DC-7610DCE2B067}">
      <dgm:prSet/>
      <dgm:spPr/>
      <dgm:t>
        <a:bodyPr/>
        <a:lstStyle/>
        <a:p>
          <a:endParaRPr lang="en-GB"/>
        </a:p>
      </dgm:t>
    </dgm:pt>
    <dgm:pt modelId="{436EDB45-658E-BD44-9FD8-EDC6B702A854}">
      <dgm:prSet phldrT="[Text]" custT="1"/>
      <dgm:spPr>
        <a:solidFill>
          <a:srgbClr val="F4B748"/>
        </a:solidFill>
      </dgm:spPr>
      <dgm:t>
        <a:bodyPr/>
        <a:lstStyle/>
        <a:p>
          <a:r>
            <a:rPr lang="en-GB" sz="2000" b="1" dirty="0">
              <a:solidFill>
                <a:srgbClr val="000000"/>
              </a:solidFill>
            </a:rPr>
            <a:t>Implementation</a:t>
          </a:r>
        </a:p>
      </dgm:t>
    </dgm:pt>
    <dgm:pt modelId="{3FB265B2-A284-814D-983F-7D033247415B}" type="parTrans" cxnId="{6ACEC976-90D7-AF48-89EA-135A885CEE23}">
      <dgm:prSet/>
      <dgm:spPr/>
      <dgm:t>
        <a:bodyPr/>
        <a:lstStyle/>
        <a:p>
          <a:endParaRPr lang="en-GB"/>
        </a:p>
      </dgm:t>
    </dgm:pt>
    <dgm:pt modelId="{5D1BDA81-4AC9-D54B-89E0-D34BB195A315}" type="sibTrans" cxnId="{6ACEC976-90D7-AF48-89EA-135A885CEE23}">
      <dgm:prSet/>
      <dgm:spPr/>
      <dgm:t>
        <a:bodyPr/>
        <a:lstStyle/>
        <a:p>
          <a:endParaRPr lang="en-GB"/>
        </a:p>
      </dgm:t>
    </dgm:pt>
    <dgm:pt modelId="{371DEBCB-4712-FF4A-B2FB-8BB61EB1D0E9}" type="pres">
      <dgm:prSet presAssocID="{1A75AA8E-C3E9-6B4C-9A14-F27ECC34CC76}" presName="matrix" presStyleCnt="0">
        <dgm:presLayoutVars>
          <dgm:chMax val="1"/>
          <dgm:dir/>
          <dgm:resizeHandles val="exact"/>
        </dgm:presLayoutVars>
      </dgm:prSet>
      <dgm:spPr/>
    </dgm:pt>
    <dgm:pt modelId="{F0F32A0A-22EA-B446-8631-80BA0790AE70}" type="pres">
      <dgm:prSet presAssocID="{1A75AA8E-C3E9-6B4C-9A14-F27ECC34CC76}" presName="diamond" presStyleLbl="bgShp" presStyleIdx="0" presStyleCnt="1"/>
      <dgm:spPr>
        <a:solidFill>
          <a:srgbClr val="EEECE1"/>
        </a:solidFill>
        <a:ln>
          <a:solidFill>
            <a:schemeClr val="tx1">
              <a:lumMod val="65000"/>
              <a:lumOff val="35000"/>
            </a:schemeClr>
          </a:solidFill>
        </a:ln>
      </dgm:spPr>
    </dgm:pt>
    <dgm:pt modelId="{510D2962-517B-AE4A-B8B8-104CEE2CF9CB}" type="pres">
      <dgm:prSet presAssocID="{1A75AA8E-C3E9-6B4C-9A14-F27ECC34CC76}" presName="quad1" presStyleLbl="node1" presStyleIdx="0" presStyleCnt="4" custScaleX="150314" custScaleY="91046" custLinFactNeighborX="-27647" custLinFactNeighborY="5435">
        <dgm:presLayoutVars>
          <dgm:chMax val="0"/>
          <dgm:chPref val="0"/>
          <dgm:bulletEnabled val="1"/>
        </dgm:presLayoutVars>
      </dgm:prSet>
      <dgm:spPr/>
    </dgm:pt>
    <dgm:pt modelId="{2D428A26-8D29-264A-83FE-B5A1311187B8}" type="pres">
      <dgm:prSet presAssocID="{1A75AA8E-C3E9-6B4C-9A14-F27ECC34CC76}" presName="quad2" presStyleLbl="node1" presStyleIdx="1" presStyleCnt="4" custScaleX="150314" custScaleY="91046" custLinFactNeighborX="21761" custLinFactNeighborY="5121">
        <dgm:presLayoutVars>
          <dgm:chMax val="0"/>
          <dgm:chPref val="0"/>
          <dgm:bulletEnabled val="1"/>
        </dgm:presLayoutVars>
      </dgm:prSet>
      <dgm:spPr/>
    </dgm:pt>
    <dgm:pt modelId="{A4F171F9-F6F8-E042-8B02-83FACFA9D26D}" type="pres">
      <dgm:prSet presAssocID="{1A75AA8E-C3E9-6B4C-9A14-F27ECC34CC76}" presName="quad3" presStyleLbl="node1" presStyleIdx="2" presStyleCnt="4" custScaleX="150314" custScaleY="91046" custLinFactNeighborX="-27402" custLinFactNeighborY="55">
        <dgm:presLayoutVars>
          <dgm:chMax val="0"/>
          <dgm:chPref val="0"/>
          <dgm:bulletEnabled val="1"/>
        </dgm:presLayoutVars>
      </dgm:prSet>
      <dgm:spPr/>
    </dgm:pt>
    <dgm:pt modelId="{FA2FD2D3-BDF6-5347-A8F4-AA51681B1BA3}" type="pres">
      <dgm:prSet presAssocID="{1A75AA8E-C3E9-6B4C-9A14-F27ECC34CC76}" presName="quad4" presStyleLbl="node1" presStyleIdx="3" presStyleCnt="4" custScaleX="150385" custScaleY="90920" custLinFactNeighborX="21797" custLinFactNeighborY="181">
        <dgm:presLayoutVars>
          <dgm:chMax val="0"/>
          <dgm:chPref val="0"/>
          <dgm:bulletEnabled val="1"/>
        </dgm:presLayoutVars>
      </dgm:prSet>
      <dgm:spPr/>
    </dgm:pt>
  </dgm:ptLst>
  <dgm:cxnLst>
    <dgm:cxn modelId="{98D75605-ED2C-1F45-BE68-05A606807D51}" type="presOf" srcId="{1A75AA8E-C3E9-6B4C-9A14-F27ECC34CC76}" destId="{371DEBCB-4712-FF4A-B2FB-8BB61EB1D0E9}" srcOrd="0" destOrd="0" presId="urn:microsoft.com/office/officeart/2005/8/layout/matrix3"/>
    <dgm:cxn modelId="{8B8C7620-FB24-AF48-8D4B-9C1C2BF46AC3}" type="presOf" srcId="{4FF37F32-FA73-5A4A-8E54-4215E26BBA60}" destId="{2D428A26-8D29-264A-83FE-B5A1311187B8}" srcOrd="0" destOrd="0" presId="urn:microsoft.com/office/officeart/2005/8/layout/matrix3"/>
    <dgm:cxn modelId="{7BCA962C-AE58-524F-9034-98EFE5CC2B84}" type="presOf" srcId="{5317A021-157D-7C45-9310-B5DBF67A5335}" destId="{510D2962-517B-AE4A-B8B8-104CEE2CF9CB}" srcOrd="0" destOrd="0" presId="urn:microsoft.com/office/officeart/2005/8/layout/matrix3"/>
    <dgm:cxn modelId="{A77E8134-0475-1544-B4DC-7610DCE2B067}" srcId="{1A75AA8E-C3E9-6B4C-9A14-F27ECC34CC76}" destId="{2644AAF4-10C6-A440-BB8F-E09003127B48}" srcOrd="2" destOrd="0" parTransId="{82D86B99-304F-314C-921C-FA9232D5051B}" sibTransId="{3632C152-2386-0E45-AF8A-526F29C4C835}"/>
    <dgm:cxn modelId="{1878634F-6FD7-4544-A64A-577DFF4D97C2}" srcId="{1A75AA8E-C3E9-6B4C-9A14-F27ECC34CC76}" destId="{5317A021-157D-7C45-9310-B5DBF67A5335}" srcOrd="0" destOrd="0" parTransId="{85352F4F-1756-3748-A2B8-DD2C7F8BACFC}" sibTransId="{535E21DD-7596-4A44-95CA-B322365103AF}"/>
    <dgm:cxn modelId="{7CDCD06A-B6EE-FF40-9A96-DC3D527E846F}" srcId="{1A75AA8E-C3E9-6B4C-9A14-F27ECC34CC76}" destId="{4FF37F32-FA73-5A4A-8E54-4215E26BBA60}" srcOrd="1" destOrd="0" parTransId="{696CA489-A608-6944-B94B-1C6DFAEFBFD0}" sibTransId="{43DD42A3-DDC8-3541-A473-B7D90C0E9582}"/>
    <dgm:cxn modelId="{6ACEC976-90D7-AF48-89EA-135A885CEE23}" srcId="{1A75AA8E-C3E9-6B4C-9A14-F27ECC34CC76}" destId="{436EDB45-658E-BD44-9FD8-EDC6B702A854}" srcOrd="3" destOrd="0" parTransId="{3FB265B2-A284-814D-983F-7D033247415B}" sibTransId="{5D1BDA81-4AC9-D54B-89E0-D34BB195A315}"/>
    <dgm:cxn modelId="{81669885-2040-2243-836B-BECD0A639CCE}" type="presOf" srcId="{436EDB45-658E-BD44-9FD8-EDC6B702A854}" destId="{FA2FD2D3-BDF6-5347-A8F4-AA51681B1BA3}" srcOrd="0" destOrd="0" presId="urn:microsoft.com/office/officeart/2005/8/layout/matrix3"/>
    <dgm:cxn modelId="{D48269C8-3B17-E248-82AE-D581F7CF3A41}" type="presOf" srcId="{2644AAF4-10C6-A440-BB8F-E09003127B48}" destId="{A4F171F9-F6F8-E042-8B02-83FACFA9D26D}" srcOrd="0" destOrd="0" presId="urn:microsoft.com/office/officeart/2005/8/layout/matrix3"/>
    <dgm:cxn modelId="{6630DD33-020B-EA41-9B15-BCD963129940}" type="presParOf" srcId="{371DEBCB-4712-FF4A-B2FB-8BB61EB1D0E9}" destId="{F0F32A0A-22EA-B446-8631-80BA0790AE70}" srcOrd="0" destOrd="0" presId="urn:microsoft.com/office/officeart/2005/8/layout/matrix3"/>
    <dgm:cxn modelId="{59BEE820-B522-074C-BA35-6FEC7043C990}" type="presParOf" srcId="{371DEBCB-4712-FF4A-B2FB-8BB61EB1D0E9}" destId="{510D2962-517B-AE4A-B8B8-104CEE2CF9CB}" srcOrd="1" destOrd="0" presId="urn:microsoft.com/office/officeart/2005/8/layout/matrix3"/>
    <dgm:cxn modelId="{55E5BAEB-DAFB-F640-9A0F-FC1A49718E13}" type="presParOf" srcId="{371DEBCB-4712-FF4A-B2FB-8BB61EB1D0E9}" destId="{2D428A26-8D29-264A-83FE-B5A1311187B8}" srcOrd="2" destOrd="0" presId="urn:microsoft.com/office/officeart/2005/8/layout/matrix3"/>
    <dgm:cxn modelId="{BC7C1C63-FB3C-7D46-9467-855219EAC9AC}" type="presParOf" srcId="{371DEBCB-4712-FF4A-B2FB-8BB61EB1D0E9}" destId="{A4F171F9-F6F8-E042-8B02-83FACFA9D26D}" srcOrd="3" destOrd="0" presId="urn:microsoft.com/office/officeart/2005/8/layout/matrix3"/>
    <dgm:cxn modelId="{EE473CBB-E4F4-8D46-9FD0-591CD00EE9C4}" type="presParOf" srcId="{371DEBCB-4712-FF4A-B2FB-8BB61EB1D0E9}" destId="{FA2FD2D3-BDF6-5347-A8F4-AA51681B1BA3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32A0A-22EA-B446-8631-80BA0790AE70}">
      <dsp:nvSpPr>
        <dsp:cNvPr id="0" name=""/>
        <dsp:cNvSpPr/>
      </dsp:nvSpPr>
      <dsp:spPr>
        <a:xfrm>
          <a:off x="2167535" y="0"/>
          <a:ext cx="3660022" cy="3660022"/>
        </a:xfrm>
        <a:prstGeom prst="diamond">
          <a:avLst/>
        </a:prstGeom>
        <a:solidFill>
          <a:srgbClr val="EEECE1"/>
        </a:solidFill>
        <a:ln>
          <a:solidFill>
            <a:schemeClr val="tx1">
              <a:lumMod val="65000"/>
              <a:lumOff val="3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0D2962-517B-AE4A-B8B8-104CEE2CF9CB}">
      <dsp:nvSpPr>
        <dsp:cNvPr id="0" name=""/>
        <dsp:cNvSpPr/>
      </dsp:nvSpPr>
      <dsp:spPr>
        <a:xfrm>
          <a:off x="1761508" y="425281"/>
          <a:ext cx="2145594" cy="1299598"/>
        </a:xfrm>
        <a:prstGeom prst="roundRect">
          <a:avLst/>
        </a:prstGeom>
        <a:solidFill>
          <a:srgbClr val="C2DAC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rgbClr val="000000"/>
              </a:solidFill>
            </a:rPr>
            <a:t>Models of Care</a:t>
          </a:r>
        </a:p>
      </dsp:txBody>
      <dsp:txXfrm>
        <a:off x="1824949" y="488722"/>
        <a:ext cx="2018712" cy="1172716"/>
      </dsp:txXfrm>
    </dsp:sp>
    <dsp:sp modelId="{2D428A26-8D29-264A-83FE-B5A1311187B8}">
      <dsp:nvSpPr>
        <dsp:cNvPr id="0" name=""/>
        <dsp:cNvSpPr/>
      </dsp:nvSpPr>
      <dsp:spPr>
        <a:xfrm>
          <a:off x="4003972" y="420799"/>
          <a:ext cx="2145594" cy="1299598"/>
        </a:xfrm>
        <a:prstGeom prst="roundRect">
          <a:avLst/>
        </a:prstGeom>
        <a:solidFill>
          <a:srgbClr val="F1958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rgbClr val="000000"/>
              </a:solidFill>
            </a:rPr>
            <a:t>Costs and Outcomes</a:t>
          </a:r>
        </a:p>
      </dsp:txBody>
      <dsp:txXfrm>
        <a:off x="4067413" y="484240"/>
        <a:ext cx="2018712" cy="1172716"/>
      </dsp:txXfrm>
    </dsp:sp>
    <dsp:sp modelId="{A4F171F9-F6F8-E042-8B02-83FACFA9D26D}">
      <dsp:nvSpPr>
        <dsp:cNvPr id="0" name=""/>
        <dsp:cNvSpPr/>
      </dsp:nvSpPr>
      <dsp:spPr>
        <a:xfrm>
          <a:off x="1765006" y="1885696"/>
          <a:ext cx="2145594" cy="1299598"/>
        </a:xfrm>
        <a:prstGeom prst="roundRect">
          <a:avLst/>
        </a:prstGeom>
        <a:solidFill>
          <a:srgbClr val="41C1B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rgbClr val="000000"/>
              </a:solidFill>
            </a:rPr>
            <a:t>Key Performance Indicators</a:t>
          </a:r>
        </a:p>
      </dsp:txBody>
      <dsp:txXfrm>
        <a:off x="1828447" y="1949137"/>
        <a:ext cx="2018712" cy="1172716"/>
      </dsp:txXfrm>
    </dsp:sp>
    <dsp:sp modelId="{FA2FD2D3-BDF6-5347-A8F4-AA51681B1BA3}">
      <dsp:nvSpPr>
        <dsp:cNvPr id="0" name=""/>
        <dsp:cNvSpPr/>
      </dsp:nvSpPr>
      <dsp:spPr>
        <a:xfrm>
          <a:off x="4003979" y="1887494"/>
          <a:ext cx="2146608" cy="1297799"/>
        </a:xfrm>
        <a:prstGeom prst="roundRect">
          <a:avLst/>
        </a:prstGeom>
        <a:solidFill>
          <a:srgbClr val="F4B748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rgbClr val="000000"/>
              </a:solidFill>
            </a:rPr>
            <a:t>Implementation</a:t>
          </a:r>
        </a:p>
      </dsp:txBody>
      <dsp:txXfrm>
        <a:off x="4067332" y="1950847"/>
        <a:ext cx="2019902" cy="11710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87971" y="4724956"/>
            <a:ext cx="4908331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22876" y="9449911"/>
            <a:ext cx="835124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n-lt"/>
                <a:cs typeface="Arial" panose="020B0604020202020204" pitchFamily="34" charset="0"/>
              </a:defRPr>
            </a:lvl1pPr>
          </a:lstStyle>
          <a:p>
            <a:fld id="{49DD4D23-C98A-435E-AE88-9061F8349B0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033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35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0151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080C-F9A5-ABA0-0654-C0753825F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6D235-FF9D-28E7-57D1-51879F9E7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DF26C-58BF-EA09-E1AC-DCF6F5669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9C248-DCBD-5DE4-B0FA-43C12501F7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944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62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4d388a714d_2_148:notes"/>
          <p:cNvSpPr txBox="1">
            <a:spLocks noGrp="1"/>
          </p:cNvSpPr>
          <p:nvPr>
            <p:ph type="body" idx="1"/>
          </p:nvPr>
        </p:nvSpPr>
        <p:spPr>
          <a:xfrm>
            <a:off x="979281" y="4715154"/>
            <a:ext cx="4865156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977" tIns="90977" rIns="90977" bIns="90977" anchor="ctr" anchorCtr="0">
            <a:noAutofit/>
          </a:bodyPr>
          <a:lstStyle/>
          <a:p>
            <a:endParaRPr lang="en-IE" dirty="0"/>
          </a:p>
          <a:p>
            <a:endParaRPr lang="en-IE" dirty="0"/>
          </a:p>
        </p:txBody>
      </p:sp>
      <p:sp>
        <p:nvSpPr>
          <p:cNvPr id="405" name="Google Shape;405;g4d388a714d_2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1615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696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8582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0C6BC-4745-8D16-ECAA-22CE78E92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F850D7-55B4-EA62-FEB4-6D36ACCFB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21004C-4C72-F4B0-EA23-09D978CF6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667E3-57E2-C0F2-1B9F-11E3536E0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33491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3471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A4C1C-34C9-E5A6-CFE0-AF40695A0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01A11F-44A2-63FA-A27A-0E7B5ECA39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F8FD7-AF57-2D3D-B14E-A40B4FDA39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91948-B3C0-9FA2-E1FF-B33CAAE5AB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97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051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2DFFC-0876-292F-FDA3-115617EA1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04230E-DD96-1756-46B0-0508470136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DC0329-EA84-E8F2-8234-42CD5A8CFD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22E34-C3D2-3595-3374-71284E7223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119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251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7981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16484F-C1B3-45BC-95C3-682A044FB2AC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05530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28951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DD4D23-C98A-435E-AE88-9061F8349B02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688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PT_backgroun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512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86" y="2786400"/>
            <a:ext cx="7500939" cy="416138"/>
          </a:xfrm>
        </p:spPr>
        <p:txBody>
          <a:bodyPr/>
          <a:lstStyle>
            <a:lvl1pPr algn="l"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8675" y="3217050"/>
            <a:ext cx="7500938" cy="271350"/>
          </a:xfrm>
        </p:spPr>
        <p:txBody>
          <a:bodyPr/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828688" y="4111318"/>
            <a:ext cx="4679325" cy="73453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2pPr>
            <a:lvl3pPr marL="0" indent="0">
              <a:spcBef>
                <a:spcPts val="567"/>
              </a:spcBef>
              <a:buNone/>
              <a:defRPr sz="1400"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 sz="1400">
                <a:solidFill>
                  <a:schemeClr val="bg1"/>
                </a:solidFill>
              </a:defRPr>
            </a:lvl4pPr>
            <a:lvl5pPr>
              <a:spcBef>
                <a:spcPts val="0"/>
              </a:spcBef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0" name="Picture 9" descr="TCD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7" y="381655"/>
            <a:ext cx="3039743" cy="8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7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302191"/>
            <a:ext cx="7500938" cy="30301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A61A7A-40F1-0B45-8A82-94DCCA5E74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3000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4545078"/>
            <a:ext cx="9144000" cy="597231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5" y="1302192"/>
            <a:ext cx="7500938" cy="289198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pic>
        <p:nvPicPr>
          <p:cNvPr id="11" name="Picture 10" descr="TCD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8" y="4642666"/>
            <a:ext cx="1585894" cy="42748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1145CB8-4673-6A47-9176-F0CB30737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921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&amp; 2 Column Content 20p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76" y="1410807"/>
            <a:ext cx="3933824" cy="2372524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600" b="0"/>
            </a:lvl1pPr>
            <a:lvl2pPr marL="625475" indent="-233363">
              <a:buFont typeface="Arial" panose="020B0604020202020204" pitchFamily="34" charset="0"/>
              <a:buChar char="•"/>
              <a:defRPr sz="1600"/>
            </a:lvl2pPr>
            <a:lvl3pPr marL="912813" indent="-222250">
              <a:defRPr sz="1600"/>
            </a:lvl3pPr>
            <a:lvl4pPr marL="1128713" indent="-190500">
              <a:defRPr sz="1600"/>
            </a:lvl4pPr>
            <a:lvl5pPr marL="1439863" indent="-185738"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4914901" y="1410807"/>
            <a:ext cx="3934800" cy="2372524"/>
          </a:xfrm>
        </p:spPr>
        <p:txBody>
          <a:bodyPr/>
          <a:lstStyle>
            <a:lvl1pPr marL="276225" indent="-276225">
              <a:spcBef>
                <a:spcPts val="900"/>
              </a:spcBef>
              <a:buClr>
                <a:schemeClr val="tx2"/>
              </a:buClr>
              <a:buFont typeface="Arial" panose="020B0604020202020204" pitchFamily="34" charset="0"/>
              <a:buChar char="‒"/>
              <a:defRPr sz="1600" b="0"/>
            </a:lvl1pPr>
            <a:lvl2pPr marL="625475" indent="-233363">
              <a:buFont typeface="Arial" panose="020B0604020202020204" pitchFamily="34" charset="0"/>
              <a:buChar char="•"/>
              <a:defRPr sz="1600"/>
            </a:lvl2pPr>
            <a:lvl3pPr marL="912813" indent="-222250">
              <a:defRPr sz="1600"/>
            </a:lvl3pPr>
            <a:lvl4pPr marL="1128713" indent="-190500">
              <a:defRPr sz="1600"/>
            </a:lvl4pPr>
            <a:lvl5pPr marL="1439863" indent="-185738"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4545078"/>
            <a:ext cx="9144000" cy="597231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endParaRPr lang="en-GB" sz="1000"/>
          </a:p>
        </p:txBody>
      </p:sp>
      <p:pic>
        <p:nvPicPr>
          <p:cNvPr id="9" name="Picture 8" descr="TCD_Whit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8" y="4642666"/>
            <a:ext cx="1585894" cy="427482"/>
          </a:xfrm>
          <a:prstGeom prst="rect">
            <a:avLst/>
          </a:prstGeom>
        </p:spPr>
      </p:pic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8D990A1-B68F-2A49-BE34-734A4A613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1917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939200" y="1078712"/>
            <a:ext cx="4204800" cy="3807619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28683" y="1428750"/>
            <a:ext cx="3819525" cy="2990766"/>
          </a:xfrm>
        </p:spPr>
        <p:txBody>
          <a:bodyPr/>
          <a:lstStyle>
            <a:lvl1pPr marL="238125" indent="-238125">
              <a:spcBef>
                <a:spcPts val="850"/>
              </a:spcBef>
              <a:buClr>
                <a:schemeClr val="tx2"/>
              </a:buClr>
              <a:buFont typeface="Calibri" panose="020F0502020204030204" pitchFamily="34" charset="0"/>
              <a:buChar char="–"/>
              <a:defRPr sz="1600" b="0"/>
            </a:lvl1pPr>
            <a:lvl2pPr marL="503238" indent="-207963">
              <a:spcBef>
                <a:spcPts val="0"/>
              </a:spcBef>
              <a:spcAft>
                <a:spcPts val="567"/>
              </a:spcAft>
              <a:defRPr sz="1600" b="0"/>
            </a:lvl2pPr>
            <a:lvl3pPr>
              <a:defRPr sz="1400" b="0"/>
            </a:lvl3pPr>
            <a:lvl4pPr>
              <a:defRPr sz="1400" b="0"/>
            </a:lvl4pPr>
            <a:lvl5pPr>
              <a:defRPr sz="1400"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873500"/>
            <a:ext cx="9144000" cy="27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A149838-4667-8C41-A6F0-AC61A4FAC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2368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078712"/>
            <a:ext cx="9144000" cy="3807619"/>
          </a:xfrm>
          <a:solidFill>
            <a:schemeClr val="accent4"/>
          </a:solidFill>
        </p:spPr>
        <p:txBody>
          <a:bodyPr tIns="0" anchor="ctr" anchorCtr="0"/>
          <a:lstStyle>
            <a:lvl1pPr algn="ctr">
              <a:defRPr sz="1600" b="0">
                <a:solidFill>
                  <a:schemeClr val="accent3"/>
                </a:solidFill>
              </a:defRPr>
            </a:lvl1pPr>
          </a:lstStyle>
          <a:p>
            <a:r>
              <a:rPr lang="en-GB"/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828675" y="685806"/>
            <a:ext cx="7500938" cy="207169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4873500"/>
            <a:ext cx="9144000" cy="27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/>
              <a:t>Trinity College Dublin, </a:t>
            </a:r>
            <a:r>
              <a:rPr lang="en-GB" sz="1000"/>
              <a:t>The University of Dublin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250068A-6AF5-9545-B42A-0DF4DC426C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8617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_backgroun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71711" cy="51471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8686" y="2786400"/>
            <a:ext cx="7500939" cy="416138"/>
          </a:xfrm>
        </p:spPr>
        <p:txBody>
          <a:bodyPr/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5" name="Picture 4" descr="TCD_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477" y="381655"/>
            <a:ext cx="3039743" cy="81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789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01D4001-B407-4A4F-9142-F1AD168EA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7743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152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&amp; Image">
  <p:cSld name="1_Title, Content &amp; Image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>
            <a:spLocks noGrp="1"/>
          </p:cNvSpPr>
          <p:nvPr>
            <p:ph type="pic" idx="2"/>
          </p:nvPr>
        </p:nvSpPr>
        <p:spPr>
          <a:xfrm>
            <a:off x="4939200" y="1078707"/>
            <a:ext cx="4204800" cy="38076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ctr" rtl="0">
              <a:spcBef>
                <a:spcPts val="1063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Arial"/>
              <a:buNone/>
              <a:defRPr sz="12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851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851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851"/>
              </a:spcBef>
              <a:spcAft>
                <a:spcPts val="0"/>
              </a:spcAft>
              <a:buClr>
                <a:schemeClr val="dk2"/>
              </a:buClr>
              <a:buSzPts val="2000"/>
              <a:buFont typeface="EB Garamond"/>
              <a:buChar char="‒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851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828674" y="270000"/>
            <a:ext cx="7500939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828676" y="1428750"/>
            <a:ext cx="3819525" cy="2990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342900" lvl="0" indent="-238125" algn="l">
              <a:spcBef>
                <a:spcPts val="638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libri"/>
              <a:buChar char="–"/>
              <a:defRPr sz="1050" b="0"/>
            </a:lvl1pPr>
            <a:lvl2pPr marL="685800" lvl="1" indent="-238125" algn="l">
              <a:spcBef>
                <a:spcPts val="0"/>
              </a:spcBef>
              <a:spcAft>
                <a:spcPts val="0"/>
              </a:spcAft>
              <a:buSzPts val="1400"/>
              <a:buChar char="–"/>
              <a:defRPr sz="1050" b="0"/>
            </a:lvl2pPr>
            <a:lvl3pPr marL="1028700" lvl="2" indent="-238125" algn="l">
              <a:spcBef>
                <a:spcPts val="851"/>
              </a:spcBef>
              <a:spcAft>
                <a:spcPts val="0"/>
              </a:spcAft>
              <a:buSzPts val="1400"/>
              <a:buChar char="•"/>
              <a:defRPr sz="1050" b="0"/>
            </a:lvl3pPr>
            <a:lvl4pPr marL="1371600" lvl="3" indent="-238125" algn="l">
              <a:spcBef>
                <a:spcPts val="851"/>
              </a:spcBef>
              <a:spcAft>
                <a:spcPts val="0"/>
              </a:spcAft>
              <a:buSzPts val="1400"/>
              <a:buChar char="‒"/>
              <a:defRPr sz="1050" b="0"/>
            </a:lvl4pPr>
            <a:lvl5pPr marL="1714500" lvl="4" indent="-238125" algn="l">
              <a:spcBef>
                <a:spcPts val="851"/>
              </a:spcBef>
              <a:spcAft>
                <a:spcPts val="0"/>
              </a:spcAft>
              <a:buSzPts val="1400"/>
              <a:buChar char="»"/>
              <a:defRPr sz="1050" b="0"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body" idx="3"/>
          </p:nvPr>
        </p:nvSpPr>
        <p:spPr>
          <a:xfrm>
            <a:off x="828676" y="685801"/>
            <a:ext cx="7500938" cy="207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342900" lvl="0" indent="-171450" algn="l"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0">
                <a:solidFill>
                  <a:schemeClr val="dk1"/>
                </a:solidFill>
              </a:defRPr>
            </a:lvl1pPr>
            <a:lvl2pPr marL="685800" lvl="1" indent="-257175" algn="l">
              <a:spcBef>
                <a:spcPts val="851"/>
              </a:spcBef>
              <a:spcAft>
                <a:spcPts val="0"/>
              </a:spcAft>
              <a:buSzPts val="1800"/>
              <a:buChar char="–"/>
              <a:defRPr/>
            </a:lvl2pPr>
            <a:lvl3pPr marL="1028700" lvl="2" indent="-257175" algn="l">
              <a:spcBef>
                <a:spcPts val="851"/>
              </a:spcBef>
              <a:spcAft>
                <a:spcPts val="0"/>
              </a:spcAft>
              <a:buSzPts val="1800"/>
              <a:buChar char="•"/>
              <a:defRPr/>
            </a:lvl3pPr>
            <a:lvl4pPr marL="1371600" lvl="3" indent="-257175" algn="l">
              <a:spcBef>
                <a:spcPts val="851"/>
              </a:spcBef>
              <a:spcAft>
                <a:spcPts val="0"/>
              </a:spcAft>
              <a:buSzPts val="1800"/>
              <a:buChar char="‒"/>
              <a:defRPr/>
            </a:lvl4pPr>
            <a:lvl5pPr marL="1714500" lvl="4" indent="-257175" algn="l">
              <a:spcBef>
                <a:spcPts val="851"/>
              </a:spcBef>
              <a:spcAft>
                <a:spcPts val="0"/>
              </a:spcAft>
              <a:buSzPts val="1800"/>
              <a:buChar char="»"/>
              <a:defRPr/>
            </a:lvl5pPr>
            <a:lvl6pPr marL="2057400" lvl="5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0"/>
          <p:cNvSpPr/>
          <p:nvPr/>
        </p:nvSpPr>
        <p:spPr>
          <a:xfrm>
            <a:off x="0" y="4873500"/>
            <a:ext cx="9144000" cy="270000"/>
          </a:xfrm>
          <a:prstGeom prst="rect">
            <a:avLst/>
          </a:prstGeom>
          <a:solidFill>
            <a:srgbClr val="0E73B9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545306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E" sz="75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Trinity College Dublin, </a:t>
            </a:r>
            <a:r>
              <a:rPr lang="en-IE"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University of Dublin</a:t>
            </a:r>
            <a:endParaRPr sz="7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" name="Google Shape;107;p20"/>
          <p:cNvCxnSpPr/>
          <p:nvPr/>
        </p:nvCxnSpPr>
        <p:spPr>
          <a:xfrm>
            <a:off x="0" y="1078706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539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4844839"/>
            <a:ext cx="1854203" cy="273844"/>
          </a:xfrm>
          <a:prstGeom prst="rect">
            <a:avLst/>
          </a:prstGeom>
        </p:spPr>
        <p:txBody>
          <a:bodyPr/>
          <a:lstStyle/>
          <a:p>
            <a:fld id="{AC6A3B84-F618-B14C-8834-14F1B4077968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4844839"/>
            <a:ext cx="3617103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4844839"/>
            <a:ext cx="984019" cy="273844"/>
          </a:xfrm>
          <a:prstGeom prst="rect">
            <a:avLst/>
          </a:prstGeom>
        </p:spPr>
        <p:txBody>
          <a:bodyPr/>
          <a:lstStyle/>
          <a:p>
            <a:fld id="{843942CA-F326-2748-9C18-5B545E69A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922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88513CD-452A-49A0-BC05-45BF303A54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CC53B5-B454-4E9E-912B-2077F47070DE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28380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FB24A36-FE4F-46DC-9398-209C4109B2A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569" y="2069476"/>
            <a:ext cx="7772400" cy="1102519"/>
          </a:xfrm>
        </p:spPr>
        <p:txBody>
          <a:bodyPr/>
          <a:lstStyle>
            <a:lvl1pPr algn="l">
              <a:lnSpc>
                <a:spcPts val="4275"/>
              </a:lnSpc>
              <a:defRPr sz="4125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569" y="4310348"/>
            <a:ext cx="4212431" cy="57476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38E7908-5FE9-4B2C-AE7A-9702E8173F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14" y="343661"/>
            <a:ext cx="1959106" cy="52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22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Op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6CEE806A-CF7C-470D-97D3-25538F3A701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5143499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9569" y="2069476"/>
            <a:ext cx="7772400" cy="1102519"/>
          </a:xfrm>
        </p:spPr>
        <p:txBody>
          <a:bodyPr/>
          <a:lstStyle>
            <a:lvl1pPr algn="l">
              <a:lnSpc>
                <a:spcPts val="4275"/>
              </a:lnSpc>
              <a:defRPr sz="4125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9569" y="4310348"/>
            <a:ext cx="4212431" cy="574766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b="1">
                <a:solidFill>
                  <a:schemeClr val="bg1"/>
                </a:solidFill>
              </a:defRPr>
            </a:lvl1pPr>
            <a:lvl2pPr marL="0" indent="0" algn="l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B38E7908-5FE9-4B2C-AE7A-9702E8173F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814" y="343661"/>
            <a:ext cx="1959106" cy="52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630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41246"/>
            <a:ext cx="6948487" cy="759731"/>
          </a:xfrm>
        </p:spPr>
        <p:txBody>
          <a:bodyPr/>
          <a:lstStyle>
            <a:lvl1pPr>
              <a:lnSpc>
                <a:spcPct val="100000"/>
              </a:lnSpc>
              <a:defRPr sz="4125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47BD0104-81A8-4F57-AD36-A9408B95865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9144900" cy="5143499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40185496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Opt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50EC1053-FA62-482C-9123-48AE9DD920D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241246"/>
            <a:ext cx="6948487" cy="759731"/>
          </a:xfrm>
        </p:spPr>
        <p:txBody>
          <a:bodyPr/>
          <a:lstStyle>
            <a:lvl1pPr>
              <a:lnSpc>
                <a:spcPct val="100000"/>
              </a:lnSpc>
              <a:defRPr sz="4125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E3355-BE8E-48DD-BA96-4AF03DEB3295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41ADC02-752F-47C9-ACFE-DC7E2A43C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055" y="4883300"/>
            <a:ext cx="217575" cy="1438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1224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8" y="2233032"/>
            <a:ext cx="3861284" cy="2352115"/>
          </a:xfrm>
        </p:spPr>
        <p:txBody>
          <a:bodyPr anchor="b" anchorCtr="0"/>
          <a:lstStyle>
            <a:lvl1pPr>
              <a:lnSpc>
                <a:spcPts val="2025"/>
              </a:lnSpc>
              <a:spcBef>
                <a:spcPts val="0"/>
              </a:spcBef>
              <a:defRPr/>
            </a:lvl1pPr>
            <a:lvl2pPr>
              <a:lnSpc>
                <a:spcPts val="2025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18A99E4-B315-4225-95D6-345E5C7623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1"/>
            <a:ext cx="4572000" cy="47984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D34D3-5FE2-4A2B-BEFC-FAC6727A5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98401"/>
            <a:ext cx="9144000" cy="345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1E2C-B519-486B-BFF5-9AA5B430078F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911E7EE-D8F6-49B2-8752-A4F75F969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055" y="4883300"/>
            <a:ext cx="217575" cy="1438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84258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68" y="1177719"/>
            <a:ext cx="3861284" cy="2352115"/>
          </a:xfrm>
        </p:spPr>
        <p:txBody>
          <a:bodyPr anchor="t" anchorCtr="0"/>
          <a:lstStyle>
            <a:lvl1pPr>
              <a:lnSpc>
                <a:spcPts val="2025"/>
              </a:lnSpc>
              <a:spcBef>
                <a:spcPts val="0"/>
              </a:spcBef>
              <a:defRPr/>
            </a:lvl1pPr>
            <a:lvl2pPr>
              <a:lnSpc>
                <a:spcPts val="2025"/>
              </a:lnSpc>
              <a:spcBef>
                <a:spcPts val="0"/>
              </a:spcBef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D34D3-5FE2-4A2B-BEFC-FAC6727A5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98401"/>
            <a:ext cx="9144000" cy="345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1E2C-B519-486B-BFF5-9AA5B430078F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911E7EE-D8F6-49B2-8752-A4F75F969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055" y="4883300"/>
            <a:ext cx="217575" cy="1438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26882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9" y="312684"/>
            <a:ext cx="3861284" cy="1287517"/>
          </a:xfrm>
        </p:spPr>
        <p:txBody>
          <a:bodyPr/>
          <a:lstStyle>
            <a:lvl1pPr>
              <a:lnSpc>
                <a:spcPts val="2025"/>
              </a:lnSpc>
              <a:defRPr sz="18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18A99E4-B315-4225-95D6-345E5C7623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0"/>
            <a:ext cx="4572000" cy="48006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2D34D3-5FE2-4A2B-BEFC-FAC6727A5C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98401"/>
            <a:ext cx="9144000" cy="345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021E2C-B519-486B-BFF5-9AA5B430078F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51EA15B7-E4F9-4825-A99A-F4CF9F1ADA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055" y="4883300"/>
            <a:ext cx="217575" cy="1438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1781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Title 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6632D8C1-744B-46CE-83F2-FC8210F63A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4810644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308922"/>
            <a:ext cx="5033963" cy="1165044"/>
          </a:xfrm>
        </p:spPr>
        <p:txBody>
          <a:bodyPr/>
          <a:lstStyle>
            <a:lvl1pPr>
              <a:lnSpc>
                <a:spcPts val="2550"/>
              </a:lnSpc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79830-E653-4586-AC6F-20840A55BE0E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472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Titl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6632D8C1-744B-46CE-83F2-FC8210F63AB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1"/>
            <a:ext cx="9144900" cy="5143499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308922"/>
            <a:ext cx="5033963" cy="1165044"/>
          </a:xfrm>
        </p:spPr>
        <p:txBody>
          <a:bodyPr/>
          <a:lstStyle>
            <a:lvl1pPr>
              <a:lnSpc>
                <a:spcPts val="2550"/>
              </a:lnSpc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379830-E653-4586-AC6F-20840A55BE0E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093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3" name="Picture Placeholder 7">
            <a:extLst>
              <a:ext uri="{FF2B5EF4-FFF2-40B4-BE49-F238E27FC236}">
                <a16:creationId xmlns:a16="http://schemas.microsoft.com/office/drawing/2014/main" id="{E88513CD-452A-49A0-BC05-45BF303A54F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9144900" cy="5143500"/>
          </a:xfrm>
          <a:solidFill>
            <a:schemeClr val="tx2">
              <a:lumMod val="20000"/>
              <a:lumOff val="80000"/>
            </a:schemeClr>
          </a:solidFill>
        </p:spPr>
        <p:txBody>
          <a:bodyPr tIns="2844000"/>
          <a:lstStyle>
            <a:lvl1pPr algn="ctr">
              <a:defRPr sz="1200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CC53B5-B454-4E9E-912B-2077F47070DE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8148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1E9B81-C4D9-4F57-B976-664E04E5639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7B2A62-B196-4B85-A992-548362744C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1688" y="2107407"/>
            <a:ext cx="5322094" cy="1585913"/>
          </a:xfrm>
        </p:spPr>
        <p:txBody>
          <a:bodyPr/>
          <a:lstStyle>
            <a:lvl1pPr>
              <a:lnSpc>
                <a:spcPts val="2550"/>
              </a:lnSpc>
              <a:spcBef>
                <a:spcPts val="0"/>
              </a:spcBef>
              <a:defRPr sz="22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39862F-224F-4A76-9B4E-727E9147E84F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1A688F5-35A9-294F-B0FE-08BEE1A1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0055" y="4883300"/>
            <a:ext cx="217575" cy="143896"/>
          </a:xfrm>
        </p:spPr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91178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7B2A62-B196-4B85-A992-548362744C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1688" y="2107407"/>
            <a:ext cx="5322094" cy="1585913"/>
          </a:xfrm>
        </p:spPr>
        <p:txBody>
          <a:bodyPr/>
          <a:lstStyle>
            <a:lvl1pPr>
              <a:lnSpc>
                <a:spcPts val="2550"/>
              </a:lnSpc>
              <a:spcBef>
                <a:spcPts val="0"/>
              </a:spcBef>
              <a:defRPr sz="2250">
                <a:solidFill>
                  <a:srgbClr val="0569B9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58926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19C31A9-08D4-4D77-B37E-A5087A19A1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568" y="342900"/>
            <a:ext cx="4025700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819443-3862-421E-9D1F-C1C1E1F9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569" y="3028950"/>
            <a:ext cx="4032647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1523B7-0D31-4926-B6EA-01E28AD2E033}"/>
              </a:ext>
            </a:extLst>
          </p:cNvPr>
          <p:cNvCxnSpPr/>
          <p:nvPr userDrawn="1"/>
        </p:nvCxnSpPr>
        <p:spPr>
          <a:xfrm>
            <a:off x="4555274" y="342900"/>
            <a:ext cx="0" cy="3294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F507730-4B43-4F69-8959-C8C3C6C5B2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743461" y="342900"/>
            <a:ext cx="4025491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F6C9C2-5549-4C12-A21F-41CD1B6350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51784" y="3028950"/>
            <a:ext cx="3977879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926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19C31A9-08D4-4D77-B37E-A5087A19A1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569" y="342900"/>
            <a:ext cx="2569369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819443-3862-421E-9D1F-C1C1E1F9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569" y="3028950"/>
            <a:ext cx="2547938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1523B7-0D31-4926-B6EA-01E28AD2E033}"/>
              </a:ext>
            </a:extLst>
          </p:cNvPr>
          <p:cNvCxnSpPr/>
          <p:nvPr userDrawn="1"/>
        </p:nvCxnSpPr>
        <p:spPr>
          <a:xfrm>
            <a:off x="3107531" y="342900"/>
            <a:ext cx="0" cy="324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1F507730-4B43-4F69-8959-C8C3C6C5B2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81362" y="342900"/>
            <a:ext cx="2569369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9FF6C9C2-5549-4C12-A21F-41CD1B6350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81362" y="3028950"/>
            <a:ext cx="2547938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79BF4E4-BFB4-4F64-AED9-25DFB4841803}"/>
              </a:ext>
            </a:extLst>
          </p:cNvPr>
          <p:cNvCxnSpPr/>
          <p:nvPr userDrawn="1"/>
        </p:nvCxnSpPr>
        <p:spPr>
          <a:xfrm>
            <a:off x="6029325" y="342900"/>
            <a:ext cx="0" cy="32004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9492E3B-9BE5-4B61-83C0-A34107DE1905}"/>
              </a:ext>
            </a:extLst>
          </p:cNvPr>
          <p:cNvCxnSpPr/>
          <p:nvPr userDrawn="1"/>
        </p:nvCxnSpPr>
        <p:spPr>
          <a:xfrm>
            <a:off x="6029324" y="342900"/>
            <a:ext cx="0" cy="324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1B7102AC-FA28-4F5A-9E72-AA9A2735594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203156" y="342900"/>
            <a:ext cx="2569369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188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C2453ED-5664-44F6-917B-4CFD0EA378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3155" y="3028950"/>
            <a:ext cx="2547938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61904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C19C31A9-08D4-4D77-B37E-A5087A19A1B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570" y="342900"/>
            <a:ext cx="1826418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819443-3862-421E-9D1F-C1C1E1F9A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9569" y="3028950"/>
            <a:ext cx="1837136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1523B7-0D31-4926-B6EA-01E28AD2E033}"/>
              </a:ext>
            </a:extLst>
          </p:cNvPr>
          <p:cNvCxnSpPr/>
          <p:nvPr userDrawn="1"/>
        </p:nvCxnSpPr>
        <p:spPr>
          <a:xfrm>
            <a:off x="2378869" y="342900"/>
            <a:ext cx="0" cy="324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C1641D7B-0A2D-4BB1-A366-38E53A50EE7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2553891" y="342900"/>
            <a:ext cx="1826418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90AA397-2101-4A70-B8D3-8541F8BA33A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45557" y="3028950"/>
            <a:ext cx="1837136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9E1275-FCF1-459F-991C-BA329E568E30}"/>
              </a:ext>
            </a:extLst>
          </p:cNvPr>
          <p:cNvCxnSpPr/>
          <p:nvPr userDrawn="1"/>
        </p:nvCxnSpPr>
        <p:spPr>
          <a:xfrm>
            <a:off x="4564856" y="342900"/>
            <a:ext cx="0" cy="324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BC4A69A1-FCE3-4A09-B2F6-3F05EFC8A1F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48213" y="342900"/>
            <a:ext cx="1826418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7DCFF6F-5624-43CB-992D-A9A15C278D7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41069" y="3028950"/>
            <a:ext cx="1837136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6E0189-91FD-4811-BEE9-78B3C93512C6}"/>
              </a:ext>
            </a:extLst>
          </p:cNvPr>
          <p:cNvCxnSpPr/>
          <p:nvPr userDrawn="1"/>
        </p:nvCxnSpPr>
        <p:spPr>
          <a:xfrm>
            <a:off x="6760369" y="342900"/>
            <a:ext cx="0" cy="3240000"/>
          </a:xfrm>
          <a:prstGeom prst="line">
            <a:avLst/>
          </a:prstGeom>
          <a:ln w="6350">
            <a:solidFill>
              <a:srgbClr val="5055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7">
            <a:extLst>
              <a:ext uri="{FF2B5EF4-FFF2-40B4-BE49-F238E27FC236}">
                <a16:creationId xmlns:a16="http://schemas.microsoft.com/office/drawing/2014/main" id="{5E17F586-7CF3-4F8D-B0B1-2463938F4C0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42534" y="342900"/>
            <a:ext cx="1826418" cy="2536031"/>
          </a:xfrm>
          <a:solidFill>
            <a:schemeClr val="tx2">
              <a:lumMod val="20000"/>
              <a:lumOff val="80000"/>
            </a:schemeClr>
          </a:solidFill>
        </p:spPr>
        <p:txBody>
          <a:bodyPr tIns="1296000"/>
          <a:lstStyle>
            <a:lvl1pPr algn="ctr">
              <a:defRPr sz="825"/>
            </a:lvl1pPr>
          </a:lstStyle>
          <a:p>
            <a:r>
              <a:rPr lang="en-GB" dirty="0"/>
              <a:t>INSERT IMAGE HERE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A7D14AF8-1472-498A-A689-1E2F6799CD3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942534" y="3028950"/>
            <a:ext cx="1814513" cy="635794"/>
          </a:xfrm>
        </p:spPr>
        <p:txBody>
          <a:bodyPr/>
          <a:lstStyle>
            <a:lvl1pPr>
              <a:defRPr sz="135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9514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308922"/>
            <a:ext cx="5033963" cy="362591"/>
          </a:xfrm>
        </p:spPr>
        <p:txBody>
          <a:bodyPr/>
          <a:lstStyle>
            <a:lvl1pPr>
              <a:lnSpc>
                <a:spcPts val="2550"/>
              </a:lnSpc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FA51FB-DB38-4837-90B7-21CD244F8C70}"/>
              </a:ext>
            </a:extLst>
          </p:cNvPr>
          <p:cNvCxnSpPr/>
          <p:nvPr userDrawn="1"/>
        </p:nvCxnSpPr>
        <p:spPr>
          <a:xfrm>
            <a:off x="359569" y="828675"/>
            <a:ext cx="8397479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CD56DE-DD12-4042-A24B-689D9F60DEB8}"/>
              </a:ext>
            </a:extLst>
          </p:cNvPr>
          <p:cNvCxnSpPr/>
          <p:nvPr userDrawn="1"/>
        </p:nvCxnSpPr>
        <p:spPr>
          <a:xfrm>
            <a:off x="359569" y="2185988"/>
            <a:ext cx="8397479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4B333-D9D2-41AF-B703-13749ED01B9C}"/>
              </a:ext>
            </a:extLst>
          </p:cNvPr>
          <p:cNvCxnSpPr/>
          <p:nvPr userDrawn="1"/>
        </p:nvCxnSpPr>
        <p:spPr>
          <a:xfrm>
            <a:off x="359569" y="3529013"/>
            <a:ext cx="8397479" cy="0"/>
          </a:xfrm>
          <a:prstGeom prst="line">
            <a:avLst/>
          </a:prstGeom>
          <a:ln w="63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81823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con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308922"/>
            <a:ext cx="5033963" cy="362591"/>
          </a:xfrm>
        </p:spPr>
        <p:txBody>
          <a:bodyPr/>
          <a:lstStyle>
            <a:lvl1pPr>
              <a:lnSpc>
                <a:spcPts val="2550"/>
              </a:lnSpc>
              <a:defRPr sz="225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FA51FB-DB38-4837-90B7-21CD244F8C70}"/>
              </a:ext>
            </a:extLst>
          </p:cNvPr>
          <p:cNvCxnSpPr/>
          <p:nvPr userDrawn="1"/>
        </p:nvCxnSpPr>
        <p:spPr>
          <a:xfrm>
            <a:off x="359569" y="828675"/>
            <a:ext cx="8397479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2CD56DE-DD12-4042-A24B-689D9F60DEB8}"/>
              </a:ext>
            </a:extLst>
          </p:cNvPr>
          <p:cNvCxnSpPr/>
          <p:nvPr userDrawn="1"/>
        </p:nvCxnSpPr>
        <p:spPr>
          <a:xfrm>
            <a:off x="359569" y="2185988"/>
            <a:ext cx="8397479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794B333-D9D2-41AF-B703-13749ED01B9C}"/>
              </a:ext>
            </a:extLst>
          </p:cNvPr>
          <p:cNvCxnSpPr/>
          <p:nvPr userDrawn="1"/>
        </p:nvCxnSpPr>
        <p:spPr>
          <a:xfrm>
            <a:off x="359569" y="3529013"/>
            <a:ext cx="8397479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728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/Graph">
    <p:bg>
      <p:bgPr>
        <a:solidFill>
          <a:srgbClr val="E6F0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308373"/>
            <a:ext cx="3644021" cy="339808"/>
          </a:xfrm>
        </p:spPr>
        <p:txBody>
          <a:bodyPr/>
          <a:lstStyle>
            <a:lvl1pPr>
              <a:lnSpc>
                <a:spcPts val="2550"/>
              </a:lnSpc>
              <a:defRPr sz="225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257DB79-C6EC-4871-8A1E-F2CD07968B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56560" y="308373"/>
            <a:ext cx="3900488" cy="340519"/>
          </a:xfrm>
        </p:spPr>
        <p:txBody>
          <a:bodyPr/>
          <a:lstStyle>
            <a:lvl1pPr>
              <a:lnSpc>
                <a:spcPts val="2550"/>
              </a:lnSpc>
              <a:defRPr sz="225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9479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68" y="308922"/>
            <a:ext cx="5033963" cy="362591"/>
          </a:xfrm>
        </p:spPr>
        <p:txBody>
          <a:bodyPr/>
          <a:lstStyle>
            <a:lvl1pPr>
              <a:lnSpc>
                <a:spcPts val="2550"/>
              </a:lnSpc>
              <a:defRPr sz="225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6810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127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497959"/>
            <a:ext cx="7286625" cy="10336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2732484"/>
            <a:ext cx="6000750" cy="123229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1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28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85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072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28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50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715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390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5188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3098605"/>
            <a:ext cx="7286625" cy="957709"/>
          </a:xfrm>
        </p:spPr>
        <p:txBody>
          <a:bodyPr anchor="t"/>
          <a:lstStyle>
            <a:lvl1pPr algn="l">
              <a:defRPr sz="281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043786"/>
            <a:ext cx="7286625" cy="1054819"/>
          </a:xfrm>
        </p:spPr>
        <p:txBody>
          <a:bodyPr anchor="b"/>
          <a:lstStyle>
            <a:lvl1pPr marL="0" indent="0">
              <a:buNone/>
              <a:defRPr sz="1406">
                <a:solidFill>
                  <a:schemeClr val="tx1">
                    <a:tint val="75000"/>
                  </a:schemeClr>
                </a:solidFill>
              </a:defRPr>
            </a:lvl1pPr>
            <a:lvl2pPr marL="321450" indent="0">
              <a:buNone/>
              <a:defRPr sz="1266">
                <a:solidFill>
                  <a:schemeClr val="tx1">
                    <a:tint val="75000"/>
                  </a:schemeClr>
                </a:solidFill>
              </a:defRPr>
            </a:lvl2pPr>
            <a:lvl3pPr marL="642899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3pPr>
            <a:lvl4pPr marL="964348" indent="0">
              <a:buNone/>
              <a:defRPr sz="984">
                <a:solidFill>
                  <a:schemeClr val="tx1">
                    <a:tint val="75000"/>
                  </a:schemeClr>
                </a:solidFill>
              </a:defRPr>
            </a:lvl4pPr>
            <a:lvl5pPr marL="1285797" indent="0">
              <a:buNone/>
              <a:defRPr sz="984">
                <a:solidFill>
                  <a:schemeClr val="tx1">
                    <a:tint val="75000"/>
                  </a:schemeClr>
                </a:solidFill>
              </a:defRPr>
            </a:lvl5pPr>
            <a:lvl6pPr marL="1607247" indent="0">
              <a:buNone/>
              <a:defRPr sz="984">
                <a:solidFill>
                  <a:schemeClr val="tx1">
                    <a:tint val="75000"/>
                  </a:schemeClr>
                </a:solidFill>
              </a:defRPr>
            </a:lvl6pPr>
            <a:lvl7pPr marL="1928696" indent="0">
              <a:buNone/>
              <a:defRPr sz="984">
                <a:solidFill>
                  <a:schemeClr val="tx1">
                    <a:tint val="75000"/>
                  </a:schemeClr>
                </a:solidFill>
              </a:defRPr>
            </a:lvl7pPr>
            <a:lvl8pPr marL="2250145" indent="0">
              <a:buNone/>
              <a:defRPr sz="984">
                <a:solidFill>
                  <a:schemeClr val="tx1">
                    <a:tint val="75000"/>
                  </a:schemeClr>
                </a:solidFill>
              </a:defRPr>
            </a:lvl8pPr>
            <a:lvl9pPr marL="2571595" indent="0">
              <a:buNone/>
              <a:defRPr sz="9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902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125142"/>
            <a:ext cx="3786188" cy="3182318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125142"/>
            <a:ext cx="3786188" cy="3182318"/>
          </a:xfrm>
        </p:spPr>
        <p:txBody>
          <a:bodyPr/>
          <a:lstStyle>
            <a:lvl1pPr>
              <a:defRPr sz="1969"/>
            </a:lvl1pPr>
            <a:lvl2pPr>
              <a:defRPr sz="1687"/>
            </a:lvl2pPr>
            <a:lvl3pPr>
              <a:defRPr sz="1406"/>
            </a:lvl3pPr>
            <a:lvl4pPr>
              <a:defRPr sz="1266"/>
            </a:lvl4pPr>
            <a:lvl5pPr>
              <a:defRPr sz="1266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372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079376"/>
            <a:ext cx="3787676" cy="449833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0" indent="0">
              <a:buNone/>
              <a:defRPr sz="1406" b="1"/>
            </a:lvl2pPr>
            <a:lvl3pPr marL="642899" indent="0">
              <a:buNone/>
              <a:defRPr sz="1266" b="1"/>
            </a:lvl3pPr>
            <a:lvl4pPr marL="964348" indent="0">
              <a:buNone/>
              <a:defRPr sz="1125" b="1"/>
            </a:lvl4pPr>
            <a:lvl5pPr marL="1285797" indent="0">
              <a:buNone/>
              <a:defRPr sz="1125" b="1"/>
            </a:lvl5pPr>
            <a:lvl6pPr marL="1607247" indent="0">
              <a:buNone/>
              <a:defRPr sz="1125" b="1"/>
            </a:lvl6pPr>
            <a:lvl7pPr marL="1928696" indent="0">
              <a:buNone/>
              <a:defRPr sz="1125" b="1"/>
            </a:lvl7pPr>
            <a:lvl8pPr marL="2250145" indent="0">
              <a:buNone/>
              <a:defRPr sz="1125" b="1"/>
            </a:lvl8pPr>
            <a:lvl9pPr marL="2571595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1529209"/>
            <a:ext cx="3787676" cy="2778249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4" y="1079376"/>
            <a:ext cx="3789164" cy="449833"/>
          </a:xfrm>
        </p:spPr>
        <p:txBody>
          <a:bodyPr anchor="b"/>
          <a:lstStyle>
            <a:lvl1pPr marL="0" indent="0">
              <a:buNone/>
              <a:defRPr sz="1687" b="1"/>
            </a:lvl1pPr>
            <a:lvl2pPr marL="321450" indent="0">
              <a:buNone/>
              <a:defRPr sz="1406" b="1"/>
            </a:lvl2pPr>
            <a:lvl3pPr marL="642899" indent="0">
              <a:buNone/>
              <a:defRPr sz="1266" b="1"/>
            </a:lvl3pPr>
            <a:lvl4pPr marL="964348" indent="0">
              <a:buNone/>
              <a:defRPr sz="1125" b="1"/>
            </a:lvl4pPr>
            <a:lvl5pPr marL="1285797" indent="0">
              <a:buNone/>
              <a:defRPr sz="1125" b="1"/>
            </a:lvl5pPr>
            <a:lvl6pPr marL="1607247" indent="0">
              <a:buNone/>
              <a:defRPr sz="1125" b="1"/>
            </a:lvl6pPr>
            <a:lvl7pPr marL="1928696" indent="0">
              <a:buNone/>
              <a:defRPr sz="1125" b="1"/>
            </a:lvl7pPr>
            <a:lvl8pPr marL="2250145" indent="0">
              <a:buNone/>
              <a:defRPr sz="1125" b="1"/>
            </a:lvl8pPr>
            <a:lvl9pPr marL="2571595" indent="0">
              <a:buNone/>
              <a:defRPr sz="112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4" y="1529209"/>
            <a:ext cx="3789164" cy="2778249"/>
          </a:xfrm>
        </p:spPr>
        <p:txBody>
          <a:bodyPr/>
          <a:lstStyle>
            <a:lvl1pPr>
              <a:defRPr sz="1687"/>
            </a:lvl1pPr>
            <a:lvl2pPr>
              <a:defRPr sz="1406"/>
            </a:lvl2pPr>
            <a:lvl3pPr>
              <a:defRPr sz="1266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9722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188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07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7" y="191988"/>
            <a:ext cx="2820293" cy="817066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191992"/>
            <a:ext cx="4792266" cy="4115470"/>
          </a:xfrm>
        </p:spPr>
        <p:txBody>
          <a:bodyPr/>
          <a:lstStyle>
            <a:lvl1pPr>
              <a:defRPr sz="2250"/>
            </a:lvl1pPr>
            <a:lvl2pPr>
              <a:defRPr sz="1969"/>
            </a:lvl2pPr>
            <a:lvl3pPr>
              <a:defRPr sz="1687"/>
            </a:lvl3pPr>
            <a:lvl4pPr>
              <a:defRPr sz="1406"/>
            </a:lvl4pPr>
            <a:lvl5pPr>
              <a:defRPr sz="1406"/>
            </a:lvl5pPr>
            <a:lvl6pPr>
              <a:defRPr sz="1406"/>
            </a:lvl6pPr>
            <a:lvl7pPr>
              <a:defRPr sz="1406"/>
            </a:lvl7pPr>
            <a:lvl8pPr>
              <a:defRPr sz="1406"/>
            </a:lvl8pPr>
            <a:lvl9pPr>
              <a:defRPr sz="14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7" y="1009055"/>
            <a:ext cx="2820293" cy="3298404"/>
          </a:xfrm>
        </p:spPr>
        <p:txBody>
          <a:bodyPr/>
          <a:lstStyle>
            <a:lvl1pPr marL="0" indent="0">
              <a:buNone/>
              <a:defRPr sz="984"/>
            </a:lvl1pPr>
            <a:lvl2pPr marL="321450" indent="0">
              <a:buNone/>
              <a:defRPr sz="844"/>
            </a:lvl2pPr>
            <a:lvl3pPr marL="642899" indent="0">
              <a:buNone/>
              <a:defRPr sz="703"/>
            </a:lvl3pPr>
            <a:lvl4pPr marL="964348" indent="0">
              <a:buNone/>
              <a:defRPr sz="633"/>
            </a:lvl4pPr>
            <a:lvl5pPr marL="1285797" indent="0">
              <a:buNone/>
              <a:defRPr sz="633"/>
            </a:lvl5pPr>
            <a:lvl6pPr marL="1607247" indent="0">
              <a:buNone/>
              <a:defRPr sz="633"/>
            </a:lvl6pPr>
            <a:lvl7pPr marL="1928696" indent="0">
              <a:buNone/>
              <a:defRPr sz="633"/>
            </a:lvl7pPr>
            <a:lvl8pPr marL="2250145" indent="0">
              <a:buNone/>
              <a:defRPr sz="633"/>
            </a:lvl8pPr>
            <a:lvl9pPr marL="2571595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203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3375422"/>
            <a:ext cx="5143500" cy="398488"/>
          </a:xfrm>
        </p:spPr>
        <p:txBody>
          <a:bodyPr anchor="b"/>
          <a:lstStyle>
            <a:lvl1pPr algn="l">
              <a:defRPr sz="1406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430857"/>
            <a:ext cx="5143500" cy="2893219"/>
          </a:xfrm>
        </p:spPr>
        <p:txBody>
          <a:bodyPr/>
          <a:lstStyle>
            <a:lvl1pPr marL="0" indent="0">
              <a:buNone/>
              <a:defRPr sz="2250"/>
            </a:lvl1pPr>
            <a:lvl2pPr marL="321450" indent="0">
              <a:buNone/>
              <a:defRPr sz="1969"/>
            </a:lvl2pPr>
            <a:lvl3pPr marL="642899" indent="0">
              <a:buNone/>
              <a:defRPr sz="1687"/>
            </a:lvl3pPr>
            <a:lvl4pPr marL="964348" indent="0">
              <a:buNone/>
              <a:defRPr sz="1406"/>
            </a:lvl4pPr>
            <a:lvl5pPr marL="1285797" indent="0">
              <a:buNone/>
              <a:defRPr sz="1406"/>
            </a:lvl5pPr>
            <a:lvl6pPr marL="1607247" indent="0">
              <a:buNone/>
              <a:defRPr sz="1406"/>
            </a:lvl6pPr>
            <a:lvl7pPr marL="1928696" indent="0">
              <a:buNone/>
              <a:defRPr sz="1406"/>
            </a:lvl7pPr>
            <a:lvl8pPr marL="2250145" indent="0">
              <a:buNone/>
              <a:defRPr sz="1406"/>
            </a:lvl8pPr>
            <a:lvl9pPr marL="2571595" indent="0">
              <a:buNone/>
              <a:defRPr sz="1406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3773909"/>
            <a:ext cx="5143500" cy="565919"/>
          </a:xfrm>
        </p:spPr>
        <p:txBody>
          <a:bodyPr/>
          <a:lstStyle>
            <a:lvl1pPr marL="0" indent="0">
              <a:buNone/>
              <a:defRPr sz="984"/>
            </a:lvl1pPr>
            <a:lvl2pPr marL="321450" indent="0">
              <a:buNone/>
              <a:defRPr sz="844"/>
            </a:lvl2pPr>
            <a:lvl3pPr marL="642899" indent="0">
              <a:buNone/>
              <a:defRPr sz="703"/>
            </a:lvl3pPr>
            <a:lvl4pPr marL="964348" indent="0">
              <a:buNone/>
              <a:defRPr sz="633"/>
            </a:lvl4pPr>
            <a:lvl5pPr marL="1285797" indent="0">
              <a:buNone/>
              <a:defRPr sz="633"/>
            </a:lvl5pPr>
            <a:lvl6pPr marL="1607247" indent="0">
              <a:buNone/>
              <a:defRPr sz="633"/>
            </a:lvl6pPr>
            <a:lvl7pPr marL="1928696" indent="0">
              <a:buNone/>
              <a:defRPr sz="633"/>
            </a:lvl7pPr>
            <a:lvl8pPr marL="2250145" indent="0">
              <a:buNone/>
              <a:defRPr sz="633"/>
            </a:lvl8pPr>
            <a:lvl9pPr marL="2571595" indent="0">
              <a:buNone/>
              <a:defRPr sz="6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401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210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193108"/>
            <a:ext cx="1928813" cy="41143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193108"/>
            <a:ext cx="5643563" cy="411435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50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Quote Op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1E9B81-C4D9-4F57-B976-664E04E56396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7B2A62-B196-4B85-A992-548362744C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1688" y="2107407"/>
            <a:ext cx="5322094" cy="1585913"/>
          </a:xfrm>
        </p:spPr>
        <p:txBody>
          <a:bodyPr/>
          <a:lstStyle>
            <a:lvl1pPr>
              <a:lnSpc>
                <a:spcPts val="2550"/>
              </a:lnSpc>
              <a:spcBef>
                <a:spcPts val="0"/>
              </a:spcBef>
              <a:defRPr sz="22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39862F-224F-4A76-9B4E-727E9147E84F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01A688F5-35A9-294F-B0FE-08BEE1A17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0055" y="4883300"/>
            <a:ext cx="217575" cy="143896"/>
          </a:xfrm>
        </p:spPr>
        <p:txBody>
          <a:bodyPr/>
          <a:lstStyle/>
          <a:p>
            <a:fld id="{DDBE135E-2566-4748-853C-8A3B78F0FB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6247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8686" y="270000"/>
            <a:ext cx="7500939" cy="4212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8675" y="1303403"/>
            <a:ext cx="7500938" cy="3072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0" y="4873500"/>
            <a:ext cx="9144000" cy="270000"/>
          </a:xfrm>
          <a:prstGeom prst="rect">
            <a:avLst/>
          </a:prstGeom>
          <a:solidFill>
            <a:srgbClr val="0E73B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727075" indent="0" algn="l"/>
            <a:r>
              <a:rPr lang="en-GB" sz="1000" b="1" dirty="0"/>
              <a:t>Trinity College Dublin, </a:t>
            </a:r>
            <a:r>
              <a:rPr lang="en-GB" sz="1000" dirty="0"/>
              <a:t>The University of Dublin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1078706"/>
            <a:ext cx="9144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25E529-5F0B-4D4A-84B9-75C65BFBAA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39513" y="4881249"/>
            <a:ext cx="290100" cy="191861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066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0" r:id="rId3"/>
    <p:sldLayoutId id="2147483661" r:id="rId4"/>
    <p:sldLayoutId id="2147483657" r:id="rId5"/>
    <p:sldLayoutId id="2147483658" r:id="rId6"/>
    <p:sldLayoutId id="2147483659" r:id="rId7"/>
    <p:sldLayoutId id="2147483654" r:id="rId8"/>
    <p:sldLayoutId id="2147483662" r:id="rId9"/>
    <p:sldLayoutId id="2147483663" r:id="rId10"/>
    <p:sldLayoutId id="2147483664" r:id="rId11"/>
    <p:sldLayoutId id="2147483665" r:id="rId1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417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" indent="-31750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68325" indent="-222250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784225" indent="-201613" algn="l" defTabSz="914400" rtl="0" eaLnBrk="1" latinLnBrk="0" hangingPunct="1">
        <a:spcBef>
          <a:spcPts val="1134"/>
        </a:spcBef>
        <a:buClr>
          <a:schemeClr val="tx2"/>
        </a:buClr>
        <a:buFont typeface="Minion Pro" pitchFamily="18" charset="0"/>
        <a:buChar char="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185738" algn="l" defTabSz="914400" rtl="0" eaLnBrk="1" latinLnBrk="0" hangingPunct="1">
        <a:spcBef>
          <a:spcPts val="1134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7FBF0D7-A9F9-4255-920E-E4915366813E}"/>
              </a:ext>
            </a:extLst>
          </p:cNvPr>
          <p:cNvPicPr>
            <a:picLocks noChangeAspect="1"/>
          </p:cNvPicPr>
          <p:nvPr userDrawn="1"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798401"/>
            <a:ext cx="9143999" cy="3451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9569" y="291253"/>
            <a:ext cx="3861284" cy="75973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68" y="3255459"/>
            <a:ext cx="3861284" cy="13296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0055" y="4883300"/>
            <a:ext cx="217575" cy="14389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675">
                <a:solidFill>
                  <a:schemeClr val="bg1"/>
                </a:solidFill>
              </a:defRPr>
            </a:lvl1pPr>
          </a:lstStyle>
          <a:p>
            <a:fld id="{DDBE135E-2566-4748-853C-8A3B78F0FB00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C4CF6A-0E47-4A92-9705-AAB0CAB4E00C}"/>
              </a:ext>
            </a:extLst>
          </p:cNvPr>
          <p:cNvSpPr txBox="1"/>
          <p:nvPr userDrawn="1"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 baseline="0" dirty="0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08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  <p:sldLayoutId id="2147483686" r:id="rId20"/>
  </p:sldLayoutIdLst>
  <p:hf hdr="0" ftr="0" dt="0"/>
  <p:txStyles>
    <p:titleStyle>
      <a:lvl1pPr algn="l" defTabSz="685783" rtl="0" eaLnBrk="1" latinLnBrk="0" hangingPunct="1">
        <a:lnSpc>
          <a:spcPts val="2775"/>
        </a:lnSpc>
        <a:spcBef>
          <a:spcPct val="0"/>
        </a:spcBef>
        <a:buNone/>
        <a:defRPr sz="22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spcBef>
          <a:spcPts val="0"/>
        </a:spcBef>
        <a:buFont typeface="Arial" pitchFamily="34" charset="0"/>
        <a:buNone/>
        <a:defRPr sz="1800" kern="1200">
          <a:solidFill>
            <a:srgbClr val="50555A"/>
          </a:solidFill>
          <a:latin typeface="+mn-lt"/>
          <a:ea typeface="+mn-ea"/>
          <a:cs typeface="+mn-cs"/>
        </a:defRPr>
      </a:lvl1pPr>
      <a:lvl2pPr marL="257175" indent="-257175" algn="l" defTabSz="685783" rtl="0" eaLnBrk="1" latinLnBrk="0" hangingPunct="1">
        <a:spcBef>
          <a:spcPct val="20000"/>
        </a:spcBef>
        <a:buClr>
          <a:schemeClr val="tx2"/>
        </a:buClr>
        <a:buFont typeface="Source Sans Pro" panose="020B0503030403020204" pitchFamily="34" charset="0"/>
        <a:buChar char="—"/>
        <a:defRPr sz="1800" kern="1200">
          <a:solidFill>
            <a:srgbClr val="50555A"/>
          </a:solidFill>
          <a:latin typeface="+mn-lt"/>
          <a:ea typeface="+mn-ea"/>
          <a:cs typeface="+mn-cs"/>
        </a:defRPr>
      </a:lvl2pPr>
      <a:lvl3pPr marL="685783" indent="0" algn="l" defTabSz="685783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rgbClr val="50555A"/>
          </a:solidFill>
          <a:latin typeface="+mn-lt"/>
          <a:ea typeface="+mn-ea"/>
          <a:cs typeface="+mn-cs"/>
        </a:defRPr>
      </a:lvl3pPr>
      <a:lvl4pPr marL="1028675" indent="0" algn="l" defTabSz="685783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rgbClr val="50555A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spcBef>
          <a:spcPct val="20000"/>
        </a:spcBef>
        <a:buFont typeface="Arial" pitchFamily="34" charset="0"/>
        <a:buNone/>
        <a:defRPr sz="1800" kern="1200">
          <a:solidFill>
            <a:srgbClr val="50555A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02">
          <p15:clr>
            <a:srgbClr val="F26B43"/>
          </p15:clr>
        </p15:guide>
        <p15:guide id="3" orient="horz">
          <p15:clr>
            <a:srgbClr val="F26B43"/>
          </p15:clr>
        </p15:guide>
        <p15:guide id="5" pos="7355">
          <p15:clr>
            <a:srgbClr val="F26B43"/>
          </p15:clr>
        </p15:guide>
        <p15:guide id="6" orient="horz" pos="40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193105"/>
            <a:ext cx="7715250" cy="8036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125142"/>
            <a:ext cx="7715250" cy="3182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4469312"/>
            <a:ext cx="2000250" cy="256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4469312"/>
            <a:ext cx="2714625" cy="256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4469312"/>
            <a:ext cx="2000250" cy="2567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65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>
      <a:lvl1pPr algn="ctr" defTabSz="642899" rtl="0" eaLnBrk="1" latinLnBrk="0" hangingPunct="1">
        <a:spcBef>
          <a:spcPct val="0"/>
        </a:spcBef>
        <a:buNone/>
        <a:defRPr sz="30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7" indent="-241087" algn="l" defTabSz="642899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522355" indent="-200906" algn="l" defTabSz="642899" rtl="0" eaLnBrk="1" latinLnBrk="0" hangingPunct="1">
        <a:spcBef>
          <a:spcPct val="20000"/>
        </a:spcBef>
        <a:buFont typeface="Arial" pitchFamily="34" charset="0"/>
        <a:buChar char="–"/>
        <a:defRPr sz="1969" kern="1200">
          <a:solidFill>
            <a:schemeClr val="tx1"/>
          </a:solidFill>
          <a:latin typeface="+mn-lt"/>
          <a:ea typeface="+mn-ea"/>
          <a:cs typeface="+mn-cs"/>
        </a:defRPr>
      </a:lvl2pPr>
      <a:lvl3pPr marL="803624" indent="-160724" algn="l" defTabSz="642899" rtl="0" eaLnBrk="1" latinLnBrk="0" hangingPunct="1">
        <a:spcBef>
          <a:spcPct val="20000"/>
        </a:spcBef>
        <a:buFont typeface="Arial" pitchFamily="34" charset="0"/>
        <a:buChar char="•"/>
        <a:defRPr sz="1687" kern="1200">
          <a:solidFill>
            <a:schemeClr val="tx1"/>
          </a:solidFill>
          <a:latin typeface="+mn-lt"/>
          <a:ea typeface="+mn-ea"/>
          <a:cs typeface="+mn-cs"/>
        </a:defRPr>
      </a:lvl3pPr>
      <a:lvl4pPr marL="1125072" indent="-160724" algn="l" defTabSz="642899" rtl="0" eaLnBrk="1" latinLnBrk="0" hangingPunct="1">
        <a:spcBef>
          <a:spcPct val="20000"/>
        </a:spcBef>
        <a:buFont typeface="Arial" pitchFamily="34" charset="0"/>
        <a:buChar char="–"/>
        <a:defRPr sz="1406" kern="1200">
          <a:solidFill>
            <a:schemeClr val="tx1"/>
          </a:solidFill>
          <a:latin typeface="+mn-lt"/>
          <a:ea typeface="+mn-ea"/>
          <a:cs typeface="+mn-cs"/>
        </a:defRPr>
      </a:lvl4pPr>
      <a:lvl5pPr marL="1446521" indent="-160724" algn="l" defTabSz="642899" rtl="0" eaLnBrk="1" latinLnBrk="0" hangingPunct="1">
        <a:spcBef>
          <a:spcPct val="20000"/>
        </a:spcBef>
        <a:buFont typeface="Arial" pitchFamily="34" charset="0"/>
        <a:buChar char="»"/>
        <a:defRPr sz="1406" kern="1200">
          <a:solidFill>
            <a:schemeClr val="tx1"/>
          </a:solidFill>
          <a:latin typeface="+mn-lt"/>
          <a:ea typeface="+mn-ea"/>
          <a:cs typeface="+mn-cs"/>
        </a:defRPr>
      </a:lvl5pPr>
      <a:lvl6pPr marL="1767971" indent="-160724" algn="l" defTabSz="642899" rtl="0" eaLnBrk="1" latinLnBrk="0" hangingPunct="1">
        <a:spcBef>
          <a:spcPct val="20000"/>
        </a:spcBef>
        <a:buFont typeface="Arial" pitchFamily="34" charset="0"/>
        <a:buChar char="•"/>
        <a:defRPr sz="1406" kern="1200">
          <a:solidFill>
            <a:schemeClr val="tx1"/>
          </a:solidFill>
          <a:latin typeface="+mn-lt"/>
          <a:ea typeface="+mn-ea"/>
          <a:cs typeface="+mn-cs"/>
        </a:defRPr>
      </a:lvl6pPr>
      <a:lvl7pPr marL="2089421" indent="-160724" algn="l" defTabSz="642899" rtl="0" eaLnBrk="1" latinLnBrk="0" hangingPunct="1">
        <a:spcBef>
          <a:spcPct val="20000"/>
        </a:spcBef>
        <a:buFont typeface="Arial" pitchFamily="34" charset="0"/>
        <a:buChar char="•"/>
        <a:defRPr sz="1406" kern="1200">
          <a:solidFill>
            <a:schemeClr val="tx1"/>
          </a:solidFill>
          <a:latin typeface="+mn-lt"/>
          <a:ea typeface="+mn-ea"/>
          <a:cs typeface="+mn-cs"/>
        </a:defRPr>
      </a:lvl7pPr>
      <a:lvl8pPr marL="2410870" indent="-160724" algn="l" defTabSz="642899" rtl="0" eaLnBrk="1" latinLnBrk="0" hangingPunct="1">
        <a:spcBef>
          <a:spcPct val="20000"/>
        </a:spcBef>
        <a:buFont typeface="Arial" pitchFamily="34" charset="0"/>
        <a:buChar char="•"/>
        <a:defRPr sz="1406" kern="1200">
          <a:solidFill>
            <a:schemeClr val="tx1"/>
          </a:solidFill>
          <a:latin typeface="+mn-lt"/>
          <a:ea typeface="+mn-ea"/>
          <a:cs typeface="+mn-cs"/>
        </a:defRPr>
      </a:lvl8pPr>
      <a:lvl9pPr marL="2732319" indent="-160724" algn="l" defTabSz="642899" rtl="0" eaLnBrk="1" latinLnBrk="0" hangingPunct="1">
        <a:spcBef>
          <a:spcPct val="20000"/>
        </a:spcBef>
        <a:buFont typeface="Arial" pitchFamily="34" charset="0"/>
        <a:buChar char="•"/>
        <a:defRPr sz="14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1pPr>
      <a:lvl2pPr marL="321450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2pPr>
      <a:lvl3pPr marL="642899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3pPr>
      <a:lvl4pPr marL="964348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4pPr>
      <a:lvl5pPr marL="1285797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5pPr>
      <a:lvl6pPr marL="1607247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6pPr>
      <a:lvl7pPr marL="1928696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7pPr>
      <a:lvl8pPr marL="2250145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8pPr>
      <a:lvl9pPr marL="2571595" algn="l" defTabSz="642899" rtl="0" eaLnBrk="1" latinLnBrk="0" hangingPunct="1">
        <a:defRPr sz="126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sv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39.svg"/><Relationship Id="rId4" Type="http://schemas.openxmlformats.org/officeDocument/2006/relationships/image" Target="../media/image33.svg"/><Relationship Id="rId9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hyperlink" Target="https://www.reddit.com/r/funny/comments/2y86p2/well_if_youre_going_to_stick_your_head_in_the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51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microsoft.com/office/2007/relationships/hdphoto" Target="../media/hdphoto1.wdp"/><Relationship Id="rId4" Type="http://schemas.openxmlformats.org/officeDocument/2006/relationships/image" Target="../media/image52.png"/><Relationship Id="rId9" Type="http://schemas.openxmlformats.org/officeDocument/2006/relationships/image" Target="../media/image3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svg"/><Relationship Id="rId13" Type="http://schemas.openxmlformats.org/officeDocument/2006/relationships/image" Target="../media/image70.png"/><Relationship Id="rId18" Type="http://schemas.openxmlformats.org/officeDocument/2006/relationships/image" Target="../media/image75.sv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sv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3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sv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svg"/><Relationship Id="rId4" Type="http://schemas.openxmlformats.org/officeDocument/2006/relationships/image" Target="../media/image61.svg"/><Relationship Id="rId9" Type="http://schemas.openxmlformats.org/officeDocument/2006/relationships/image" Target="../media/image66.png"/><Relationship Id="rId14" Type="http://schemas.openxmlformats.org/officeDocument/2006/relationships/image" Target="../media/image71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13" Type="http://schemas.openxmlformats.org/officeDocument/2006/relationships/image" Target="../media/image87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6.svg"/><Relationship Id="rId17" Type="http://schemas.openxmlformats.org/officeDocument/2006/relationships/image" Target="../media/image90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sv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5" Type="http://schemas.openxmlformats.org/officeDocument/2006/relationships/image" Target="../media/image89.png"/><Relationship Id="rId10" Type="http://schemas.openxmlformats.org/officeDocument/2006/relationships/image" Target="../media/image84.svg"/><Relationship Id="rId4" Type="http://schemas.openxmlformats.org/officeDocument/2006/relationships/image" Target="../media/image78.svg"/><Relationship Id="rId9" Type="http://schemas.openxmlformats.org/officeDocument/2006/relationships/image" Target="../media/image83.png"/><Relationship Id="rId14" Type="http://schemas.openxmlformats.org/officeDocument/2006/relationships/image" Target="../media/image8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92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ndl.ethernet.edu.et/bitstream/123456789/90632/1/Making%20Health%20Policy.pdf" TargetMode="External"/><Relationship Id="rId3" Type="http://schemas.openxmlformats.org/officeDocument/2006/relationships/hyperlink" Target="https://www.gov.ie/pdf/?file=https://assets.gov.ie/217581/9e55e788-0d93-4b74-9345-acbd33cdcda2.pdf" TargetMode="External"/><Relationship Id="rId7" Type="http://schemas.openxmlformats.org/officeDocument/2006/relationships/hyperlink" Target="https://doi.org/10.1016/j.healthpol.2018.05.006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hdl.handle.net/10147/641173" TargetMode="External"/><Relationship Id="rId5" Type="http://schemas.openxmlformats.org/officeDocument/2006/relationships/hyperlink" Target="https://doi.org/10.12688/hrbopenres.13006.1" TargetMode="External"/><Relationship Id="rId4" Type="http://schemas.openxmlformats.org/officeDocument/2006/relationships/hyperlink" Target="https://doi.org/10.12688/hrbopenres.13453.1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Supporting Policy and Practice Through Research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28688" y="3952068"/>
            <a:ext cx="4679325" cy="836909"/>
          </a:xfrm>
        </p:spPr>
        <p:txBody>
          <a:bodyPr anchor="b"/>
          <a:lstStyle/>
          <a:p>
            <a:r>
              <a:rPr lang="en-GB" sz="1600" dirty="0"/>
              <a:t>Dr Bridget Johnston</a:t>
            </a:r>
          </a:p>
          <a:p>
            <a:pPr lvl="1"/>
            <a:r>
              <a:rPr lang="en-GB" sz="1600" dirty="0"/>
              <a:t>Assistant Professor in Health Research</a:t>
            </a:r>
          </a:p>
          <a:p>
            <a:pPr lvl="1"/>
            <a:r>
              <a:rPr lang="en-GB" sz="1600" dirty="0"/>
              <a:t>School of Nursing and Midwifery, Trinity College Dublin</a:t>
            </a:r>
          </a:p>
          <a:p>
            <a:pPr lvl="2"/>
            <a:r>
              <a:rPr lang="en-GB" sz="1600" dirty="0"/>
              <a:t>20</a:t>
            </a:r>
            <a:r>
              <a:rPr lang="en-GB" sz="1600" baseline="30000" dirty="0"/>
              <a:t>th</a:t>
            </a:r>
            <a:r>
              <a:rPr lang="en-GB" sz="1600" dirty="0"/>
              <a:t> November 2025</a:t>
            </a:r>
          </a:p>
        </p:txBody>
      </p:sp>
    </p:spTree>
    <p:extLst>
      <p:ext uri="{BB962C8B-B14F-4D97-AF65-F5344CB8AC3E}">
        <p14:creationId xmlns:p14="http://schemas.microsoft.com/office/powerpoint/2010/main" val="177279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51798" y="1518015"/>
            <a:ext cx="5850539" cy="279808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826909" y="2313612"/>
            <a:ext cx="1239024" cy="1239024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351204" y="1581498"/>
            <a:ext cx="1239024" cy="12390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893184" y="2352136"/>
            <a:ext cx="1239024" cy="1239024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15181" y="1588130"/>
            <a:ext cx="1239024" cy="12390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284668" y="4082097"/>
            <a:ext cx="210502" cy="210502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823496" y="3327709"/>
            <a:ext cx="210502" cy="210502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340609" y="4082097"/>
            <a:ext cx="210502" cy="21050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82067" y="3327709"/>
            <a:ext cx="210502" cy="21050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860516" y="1944802"/>
            <a:ext cx="328921" cy="34307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071925" y="2645341"/>
            <a:ext cx="619513" cy="337634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194962" y="309090"/>
            <a:ext cx="2790532" cy="292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2"/>
              </a:lnSpc>
              <a:spcBef>
                <a:spcPct val="0"/>
              </a:spcBef>
            </a:pPr>
            <a:r>
              <a:rPr lang="en-US" sz="2400" b="1" dirty="0"/>
              <a:t>Presentation outline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672361" y="4461631"/>
            <a:ext cx="1418640" cy="178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  <a:spcBef>
                <a:spcPct val="0"/>
              </a:spcBef>
            </a:pPr>
            <a:r>
              <a:rPr lang="en-US" sz="1400" spc="10" dirty="0">
                <a:solidFill>
                  <a:srgbClr val="000000"/>
                </a:solidFill>
                <a:latin typeface="Muli Bold Bold"/>
              </a:rPr>
              <a:t>BACKGROUND</a:t>
            </a:r>
            <a:r>
              <a:rPr lang="en-US" sz="1054" spc="10" dirty="0">
                <a:solidFill>
                  <a:srgbClr val="000000"/>
                </a:solidFill>
                <a:latin typeface="Muli Bold Bold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73974" y="3833987"/>
            <a:ext cx="1109546" cy="17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  <a:spcBef>
                <a:spcPct val="0"/>
              </a:spcBef>
            </a:pPr>
            <a:r>
              <a:rPr lang="en-US" sz="1054" spc="10" dirty="0">
                <a:solidFill>
                  <a:srgbClr val="000000"/>
                </a:solidFill>
                <a:latin typeface="Muli Bold Bold"/>
              </a:rPr>
              <a:t> </a:t>
            </a:r>
            <a:r>
              <a:rPr lang="en-US" sz="1400" spc="10" dirty="0">
                <a:solidFill>
                  <a:srgbClr val="000000"/>
                </a:solidFill>
                <a:latin typeface="Muli Bold Bold"/>
              </a:rPr>
              <a:t>SLÁINTECARE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438068" y="4463520"/>
            <a:ext cx="2015583" cy="17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  <a:spcBef>
                <a:spcPct val="0"/>
              </a:spcBef>
            </a:pPr>
            <a:r>
              <a:rPr lang="en-US" sz="1400" spc="10" dirty="0">
                <a:solidFill>
                  <a:srgbClr val="000000"/>
                </a:solidFill>
                <a:latin typeface="Muli Bold Bold"/>
              </a:rPr>
              <a:t>PALLIATIVE CARE POLICY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348917" y="3833987"/>
            <a:ext cx="1276802" cy="172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5"/>
              </a:lnSpc>
              <a:spcBef>
                <a:spcPct val="0"/>
              </a:spcBef>
            </a:pPr>
            <a:r>
              <a:rPr lang="en-US" sz="1400" spc="10" dirty="0">
                <a:solidFill>
                  <a:srgbClr val="000000"/>
                </a:solidFill>
                <a:latin typeface="Muli Bold Bold"/>
              </a:rPr>
              <a:t>SUMMARY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0AC9AD-F492-F51D-1A21-7F9D76214D79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4B60D0F5-FC3F-6E5C-9112-9B8AF337D5F7}"/>
              </a:ext>
            </a:extLst>
          </p:cNvPr>
          <p:cNvSpPr/>
          <p:nvPr/>
        </p:nvSpPr>
        <p:spPr>
          <a:xfrm>
            <a:off x="426720" y="639565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pic>
        <p:nvPicPr>
          <p:cNvPr id="22" name="Graphic 21" descr="Heart with pulse outline">
            <a:extLst>
              <a:ext uri="{FF2B5EF4-FFF2-40B4-BE49-F238E27FC236}">
                <a16:creationId xmlns:a16="http://schemas.microsoft.com/office/drawing/2014/main" id="{968E586A-285E-8430-C83E-7DF945E8049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19765" y="1840603"/>
            <a:ext cx="615304" cy="615304"/>
          </a:xfrm>
          <a:prstGeom prst="rect">
            <a:avLst/>
          </a:prstGeom>
        </p:spPr>
      </p:pic>
      <p:pic>
        <p:nvPicPr>
          <p:cNvPr id="25" name="Graphic 24" descr="Care outline">
            <a:extLst>
              <a:ext uri="{FF2B5EF4-FFF2-40B4-BE49-F238E27FC236}">
                <a16:creationId xmlns:a16="http://schemas.microsoft.com/office/drawing/2014/main" id="{35443A37-D60D-2399-D5EF-06B3C9875D9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59337" y="2630535"/>
            <a:ext cx="573043" cy="57304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05366" y="284866"/>
            <a:ext cx="2747556" cy="421200"/>
          </a:xfrm>
        </p:spPr>
        <p:txBody>
          <a:bodyPr/>
          <a:lstStyle/>
          <a:p>
            <a:r>
              <a:rPr lang="en-GB" dirty="0"/>
              <a:t>Acknowledgements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1D8CF-5109-8C0D-C7C4-7CD5030B51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0401D27-4CEF-ABB3-3919-77C45FF4C001}"/>
              </a:ext>
            </a:extLst>
          </p:cNvPr>
          <p:cNvSpPr/>
          <p:nvPr/>
        </p:nvSpPr>
        <p:spPr>
          <a:xfrm>
            <a:off x="0" y="904774"/>
            <a:ext cx="9144000" cy="3968725"/>
          </a:xfrm>
          <a:prstGeom prst="rect">
            <a:avLst/>
          </a:prstGeom>
          <a:solidFill>
            <a:srgbClr val="86ADA0"/>
          </a:solidFill>
        </p:spPr>
        <p:txBody>
          <a:bodyPr/>
          <a:lstStyle/>
          <a:p>
            <a:endParaRPr lang="en-IE"/>
          </a:p>
        </p:txBody>
      </p:sp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B244A64-B8B6-A9D0-0830-E392FE8A1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1"/>
          <a:stretch>
            <a:fillRect/>
          </a:stretch>
        </p:blipFill>
        <p:spPr>
          <a:xfrm>
            <a:off x="436129" y="973707"/>
            <a:ext cx="3038807" cy="845906"/>
          </a:xfrm>
          <a:prstGeom prst="rect">
            <a:avLst/>
          </a:prstGeom>
        </p:spPr>
      </p:pic>
      <p:pic>
        <p:nvPicPr>
          <p:cNvPr id="7" name="Picture 6" descr="A close-up of a text&#10;&#10;AI-generated content may be incorrect.">
            <a:extLst>
              <a:ext uri="{FF2B5EF4-FFF2-40B4-BE49-F238E27FC236}">
                <a16:creationId xmlns:a16="http://schemas.microsoft.com/office/drawing/2014/main" id="{1CA8D064-6A53-EE80-3E9A-77E3E84CBE14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3"/>
          <a:stretch>
            <a:fillRect/>
          </a:stretch>
        </p:blipFill>
        <p:spPr>
          <a:xfrm>
            <a:off x="300032" y="3908980"/>
            <a:ext cx="3973861" cy="845907"/>
          </a:xfrm>
          <a:prstGeom prst="rect">
            <a:avLst/>
          </a:prstGeom>
        </p:spPr>
      </p:pic>
      <p:pic>
        <p:nvPicPr>
          <p:cNvPr id="9" name="Picture 8" descr="A close up of a text&#10;&#10;AI-generated content may be incorrect.">
            <a:extLst>
              <a:ext uri="{FF2B5EF4-FFF2-40B4-BE49-F238E27FC236}">
                <a16:creationId xmlns:a16="http://schemas.microsoft.com/office/drawing/2014/main" id="{145AA884-1EF0-2531-E413-D47AA04F9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71"/>
          <a:stretch>
            <a:fillRect/>
          </a:stretch>
        </p:blipFill>
        <p:spPr>
          <a:xfrm>
            <a:off x="5104673" y="1136547"/>
            <a:ext cx="3814857" cy="872782"/>
          </a:xfrm>
          <a:prstGeom prst="rect">
            <a:avLst/>
          </a:prstGeom>
        </p:spPr>
      </p:pic>
      <p:grpSp>
        <p:nvGrpSpPr>
          <p:cNvPr id="12" name="Group 3">
            <a:extLst>
              <a:ext uri="{FF2B5EF4-FFF2-40B4-BE49-F238E27FC236}">
                <a16:creationId xmlns:a16="http://schemas.microsoft.com/office/drawing/2014/main" id="{4C9ACB56-1EE9-CE2A-ECC2-D178ECB6C60C}"/>
              </a:ext>
            </a:extLst>
          </p:cNvPr>
          <p:cNvGrpSpPr/>
          <p:nvPr/>
        </p:nvGrpSpPr>
        <p:grpSpPr>
          <a:xfrm>
            <a:off x="48942" y="5351142"/>
            <a:ext cx="9655716" cy="1511617"/>
            <a:chOff x="0" y="0"/>
            <a:chExt cx="16540807" cy="2589489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6B1BB66D-13BF-ADBD-7A32-BD08C54B82C2}"/>
                </a:ext>
              </a:extLst>
            </p:cNvPr>
            <p:cNvSpPr/>
            <p:nvPr/>
          </p:nvSpPr>
          <p:spPr>
            <a:xfrm>
              <a:off x="0" y="0"/>
              <a:ext cx="16540807" cy="2589489"/>
            </a:xfrm>
            <a:custGeom>
              <a:avLst/>
              <a:gdLst/>
              <a:ahLst/>
              <a:cxnLst/>
              <a:rect l="l" t="t" r="r" b="b"/>
              <a:pathLst>
                <a:path w="16540807" h="2589489">
                  <a:moveTo>
                    <a:pt x="16236007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284689"/>
                  </a:lnTo>
                  <a:cubicBezTo>
                    <a:pt x="0" y="2453598"/>
                    <a:pt x="135890" y="2589489"/>
                    <a:pt x="304800" y="2589489"/>
                  </a:cubicBezTo>
                  <a:lnTo>
                    <a:pt x="16236007" y="2589489"/>
                  </a:lnTo>
                  <a:cubicBezTo>
                    <a:pt x="16404916" y="2589489"/>
                    <a:pt x="16540807" y="2453598"/>
                    <a:pt x="16540807" y="2284689"/>
                  </a:cubicBezTo>
                  <a:lnTo>
                    <a:pt x="16540807" y="304800"/>
                  </a:lnTo>
                  <a:cubicBezTo>
                    <a:pt x="16540807" y="135890"/>
                    <a:pt x="16404916" y="0"/>
                    <a:pt x="16236007" y="0"/>
                  </a:cubicBezTo>
                  <a:close/>
                </a:path>
              </a:pathLst>
            </a:custGeom>
            <a:solidFill>
              <a:srgbClr val="86ADA0"/>
            </a:solidFill>
          </p:spPr>
          <p:txBody>
            <a:bodyPr/>
            <a:lstStyle/>
            <a:p>
              <a:endParaRPr lang="en-IE"/>
            </a:p>
          </p:txBody>
        </p:sp>
      </p:grpSp>
      <p:pic>
        <p:nvPicPr>
          <p:cNvPr id="14" name="Picture 5">
            <a:extLst>
              <a:ext uri="{FF2B5EF4-FFF2-40B4-BE49-F238E27FC236}">
                <a16:creationId xmlns:a16="http://schemas.microsoft.com/office/drawing/2014/main" id="{DD0C3921-184D-2C37-AF1A-0000E85F858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164" t="14090" r="17412"/>
          <a:stretch>
            <a:fillRect/>
          </a:stretch>
        </p:blipFill>
        <p:spPr>
          <a:xfrm>
            <a:off x="7280631" y="5464192"/>
            <a:ext cx="1083775" cy="1268103"/>
          </a:xfrm>
          <a:prstGeom prst="rect">
            <a:avLst/>
          </a:prstGeom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D68C76EC-FC1F-2599-D03D-465BF69986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14934"/>
          <a:stretch>
            <a:fillRect/>
          </a:stretch>
        </p:blipFill>
        <p:spPr>
          <a:xfrm>
            <a:off x="6093695" y="5472900"/>
            <a:ext cx="1078713" cy="1268103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9F746DDE-9602-FCC6-DF68-B6E9BFAAB66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16237" b="448"/>
          <a:stretch>
            <a:fillRect/>
          </a:stretch>
        </p:blipFill>
        <p:spPr>
          <a:xfrm>
            <a:off x="4876800" y="5472900"/>
            <a:ext cx="1077543" cy="1268103"/>
          </a:xfrm>
          <a:prstGeom prst="rect">
            <a:avLst/>
          </a:prstGeom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0B44DAEC-D377-FD35-3CAE-06431EB6CED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74" t="11471" r="9422" b="11131"/>
          <a:stretch>
            <a:fillRect/>
          </a:stretch>
        </p:blipFill>
        <p:spPr>
          <a:xfrm>
            <a:off x="3726987" y="5472900"/>
            <a:ext cx="1040517" cy="1268103"/>
          </a:xfrm>
          <a:prstGeom prst="rect">
            <a:avLst/>
          </a:prstGeom>
        </p:spPr>
      </p:pic>
      <p:pic>
        <p:nvPicPr>
          <p:cNvPr id="18" name="Picture 9">
            <a:extLst>
              <a:ext uri="{FF2B5EF4-FFF2-40B4-BE49-F238E27FC236}">
                <a16:creationId xmlns:a16="http://schemas.microsoft.com/office/drawing/2014/main" id="{FC5BED20-CE9C-5917-4730-46DE2A7409C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78" r="13693" b="894"/>
          <a:stretch>
            <a:fillRect/>
          </a:stretch>
        </p:blipFill>
        <p:spPr>
          <a:xfrm>
            <a:off x="2534954" y="5472900"/>
            <a:ext cx="1075427" cy="1268103"/>
          </a:xfrm>
          <a:prstGeom prst="rect">
            <a:avLst/>
          </a:prstGeom>
        </p:spPr>
      </p:pic>
      <p:pic>
        <p:nvPicPr>
          <p:cNvPr id="19" name="Picture 10">
            <a:extLst>
              <a:ext uri="{FF2B5EF4-FFF2-40B4-BE49-F238E27FC236}">
                <a16:creationId xmlns:a16="http://schemas.microsoft.com/office/drawing/2014/main" id="{139F0CDD-BE0D-7A6D-ACDF-C01A21A189B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r="14934"/>
          <a:stretch>
            <a:fillRect/>
          </a:stretch>
        </p:blipFill>
        <p:spPr>
          <a:xfrm>
            <a:off x="1361546" y="5464192"/>
            <a:ext cx="1078713" cy="1268103"/>
          </a:xfrm>
          <a:prstGeom prst="rect">
            <a:avLst/>
          </a:prstGeom>
        </p:spPr>
      </p:pic>
      <p:pic>
        <p:nvPicPr>
          <p:cNvPr id="20" name="Picture 11">
            <a:extLst>
              <a:ext uri="{FF2B5EF4-FFF2-40B4-BE49-F238E27FC236}">
                <a16:creationId xmlns:a16="http://schemas.microsoft.com/office/drawing/2014/main" id="{D1A53A43-70B6-8CCD-EFA8-0C8C3062E4DA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r="10095"/>
          <a:stretch>
            <a:fillRect/>
          </a:stretch>
        </p:blipFill>
        <p:spPr>
          <a:xfrm>
            <a:off x="189425" y="5464192"/>
            <a:ext cx="1084190" cy="1268103"/>
          </a:xfrm>
          <a:prstGeom prst="rect">
            <a:avLst/>
          </a:prstGeom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8C4D331A-CD5D-7F1F-70DC-5D0405232AF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5085" t="5600" r="10706" b="19911"/>
          <a:stretch>
            <a:fillRect/>
          </a:stretch>
        </p:blipFill>
        <p:spPr>
          <a:xfrm>
            <a:off x="8471053" y="5472900"/>
            <a:ext cx="1102055" cy="1259395"/>
          </a:xfrm>
          <a:prstGeom prst="rect">
            <a:avLst/>
          </a:prstGeom>
        </p:spPr>
      </p:pic>
      <p:pic>
        <p:nvPicPr>
          <p:cNvPr id="23" name="Picture 2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2537DE19-BC9E-61B2-4C24-4851CACD846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51"/>
          <a:stretch>
            <a:fillRect/>
          </a:stretch>
        </p:blipFill>
        <p:spPr>
          <a:xfrm>
            <a:off x="5306242" y="2406746"/>
            <a:ext cx="3289876" cy="681465"/>
          </a:xfrm>
          <a:prstGeom prst="rect">
            <a:avLst/>
          </a:prstGeom>
        </p:spPr>
      </p:pic>
      <p:pic>
        <p:nvPicPr>
          <p:cNvPr id="24" name="Picture 2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1FEC4B8B-78BD-877D-BFB8-FF80FC6AF69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86" b="-1"/>
          <a:stretch>
            <a:fillRect/>
          </a:stretch>
        </p:blipFill>
        <p:spPr>
          <a:xfrm>
            <a:off x="5306242" y="3088211"/>
            <a:ext cx="3289876" cy="1641538"/>
          </a:xfrm>
          <a:prstGeom prst="rect">
            <a:avLst/>
          </a:prstGeom>
        </p:spPr>
      </p:pic>
      <p:pic>
        <p:nvPicPr>
          <p:cNvPr id="25" name="Picture Placeholder 5" descr="A cover of a book&#10;&#10;AI-generated content may be incorrect.">
            <a:extLst>
              <a:ext uri="{FF2B5EF4-FFF2-40B4-BE49-F238E27FC236}">
                <a16:creationId xmlns:a16="http://schemas.microsoft.com/office/drawing/2014/main" id="{33A0A9E3-925D-D464-189A-94275A352B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2397" b="906"/>
          <a:stretch>
            <a:fillRect/>
          </a:stretch>
        </p:blipFill>
        <p:spPr>
          <a:xfrm>
            <a:off x="3549712" y="1734914"/>
            <a:ext cx="1480185" cy="2074712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Placeholder 5" descr="A close-up of a cover&#10;&#10;AI-generated content may be incorrect.">
            <a:extLst>
              <a:ext uri="{FF2B5EF4-FFF2-40B4-BE49-F238E27FC236}">
                <a16:creationId xmlns:a16="http://schemas.microsoft.com/office/drawing/2014/main" id="{CD2D413F-907E-2DEF-8180-ACD82447B64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" b="9050"/>
          <a:stretch>
            <a:fillRect/>
          </a:stretch>
        </p:blipFill>
        <p:spPr>
          <a:xfrm>
            <a:off x="983243" y="1891437"/>
            <a:ext cx="1542037" cy="194850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052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7F2A9-9BD3-EAAC-1057-712BEB9A7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E51870-16EC-CA2E-0D33-ED2F62BFE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093" y="347002"/>
            <a:ext cx="3165810" cy="421200"/>
          </a:xfrm>
        </p:spPr>
        <p:txBody>
          <a:bodyPr/>
          <a:lstStyle/>
          <a:p>
            <a:pPr algn="ctr"/>
            <a:r>
              <a:rPr lang="en-IE" dirty="0"/>
              <a:t>What is health policy? 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53F5336-E77A-4734-367F-B18B1C20B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17507" y="1424137"/>
            <a:ext cx="2576991" cy="2874939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96B7438F-A8E6-DD15-E927-B127C722BAAF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78941" y="4353913"/>
            <a:ext cx="2054119" cy="521233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678299C4-7BC9-34E4-9D96-565828EF3A0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544939" y="4363538"/>
            <a:ext cx="2054119" cy="521233"/>
          </a:xfrm>
          <a:prstGeom prst="rect">
            <a:avLst/>
          </a:prstGeom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3E285AB2-94E9-F34F-50AE-4AB380673FA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10940" y="4363537"/>
            <a:ext cx="2054119" cy="521233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1A4B05D2-EEB0-AF3E-BB85-B7539151DE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349501" y="1424137"/>
            <a:ext cx="2576991" cy="2874939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7436A884-F2BB-0906-5630-F95151AAE9F6}"/>
              </a:ext>
            </a:extLst>
          </p:cNvPr>
          <p:cNvSpPr txBox="1"/>
          <p:nvPr/>
        </p:nvSpPr>
        <p:spPr>
          <a:xfrm>
            <a:off x="6741580" y="2156873"/>
            <a:ext cx="1792831" cy="2035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14" dirty="0">
                <a:solidFill>
                  <a:srgbClr val="373535"/>
                </a:solidFill>
                <a:latin typeface="Red Hat Display Bold"/>
              </a:rPr>
              <a:t>Strong cultural component (normative): principles, ideas, rules and boundaries that provide the foundation on which individual policies are structured</a:t>
            </a:r>
          </a:p>
        </p:txBody>
      </p:sp>
      <p:pic>
        <p:nvPicPr>
          <p:cNvPr id="12" name="Picture 8">
            <a:extLst>
              <a:ext uri="{FF2B5EF4-FFF2-40B4-BE49-F238E27FC236}">
                <a16:creationId xmlns:a16="http://schemas.microsoft.com/office/drawing/2014/main" id="{CF53DD8C-E649-9729-1FB4-B2EA35090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283504" y="1424137"/>
            <a:ext cx="2576991" cy="2874939"/>
          </a:xfrm>
          <a:prstGeom prst="rect">
            <a:avLst/>
          </a:prstGeom>
        </p:spPr>
      </p:pic>
      <p:sp>
        <p:nvSpPr>
          <p:cNvPr id="13" name="TextBox 9">
            <a:extLst>
              <a:ext uri="{FF2B5EF4-FFF2-40B4-BE49-F238E27FC236}">
                <a16:creationId xmlns:a16="http://schemas.microsoft.com/office/drawing/2014/main" id="{AE772B66-5268-7F06-C7C0-85E3CAD45F81}"/>
              </a:ext>
            </a:extLst>
          </p:cNvPr>
          <p:cNvSpPr txBox="1"/>
          <p:nvPr/>
        </p:nvSpPr>
        <p:spPr>
          <a:xfrm>
            <a:off x="3544939" y="2156873"/>
            <a:ext cx="2054119" cy="20350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IE" sz="1400" dirty="0"/>
              <a:t>actions and intended actions of organisations external to the health system which has an impact on health, e.g.  food, tobacco or pharmaceutical industries (Buse, Mays &amp; Walt, 2005:6). 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5F4C425F-74CF-EC2F-16F8-5A83AC27B554}"/>
              </a:ext>
            </a:extLst>
          </p:cNvPr>
          <p:cNvSpPr txBox="1"/>
          <p:nvPr/>
        </p:nvSpPr>
        <p:spPr>
          <a:xfrm>
            <a:off x="609584" y="2156873"/>
            <a:ext cx="1792831" cy="20351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14" dirty="0">
                <a:solidFill>
                  <a:srgbClr val="373535"/>
                </a:solidFill>
              </a:rPr>
              <a:t>...courses of action (and inaction) that affect the sets of institutions, organisations, services and funding arrangements of the health system [health &amp; social care]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A96D57-BD31-FF1F-935F-18AAE7D5E504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16" name="AutoShape 11">
            <a:extLst>
              <a:ext uri="{FF2B5EF4-FFF2-40B4-BE49-F238E27FC236}">
                <a16:creationId xmlns:a16="http://schemas.microsoft.com/office/drawing/2014/main" id="{06E0C441-D627-37F7-8120-B785CC65A596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0359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219"/>
    </mc:Choice>
    <mc:Fallback xmlns="">
      <p:transition spd="slow" advTm="75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653FAC-88B9-8CC9-ACF1-AEC3E0796C25}"/>
              </a:ext>
            </a:extLst>
          </p:cNvPr>
          <p:cNvSpPr/>
          <p:nvPr/>
        </p:nvSpPr>
        <p:spPr>
          <a:xfrm>
            <a:off x="426719" y="1245140"/>
            <a:ext cx="8290560" cy="3463047"/>
          </a:xfrm>
          <a:prstGeom prst="rect">
            <a:avLst/>
          </a:prstGeom>
          <a:solidFill>
            <a:srgbClr val="EEECE1"/>
          </a:solidFill>
          <a:ln w="25400" cap="flat" cmpd="sng" algn="ctr">
            <a:solidFill>
              <a:srgbClr val="EEECE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77182" y="271843"/>
            <a:ext cx="4589632" cy="421200"/>
          </a:xfrm>
        </p:spPr>
        <p:txBody>
          <a:bodyPr anchor="ctr">
            <a:normAutofit/>
          </a:bodyPr>
          <a:lstStyle/>
          <a:p>
            <a:r>
              <a:rPr lang="en-IE" dirty="0"/>
              <a:t>What is the aim of health policy?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idx="1"/>
          </p:nvPr>
        </p:nvSpPr>
        <p:spPr>
          <a:xfrm>
            <a:off x="659329" y="1440363"/>
            <a:ext cx="7825337" cy="3072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IE" sz="1800" dirty="0"/>
              <a:t>‘decisions, plans, and actions (and inactions) undertaken to achieve specific healthcare goals within a society…’ (WHO, 2011). </a:t>
            </a:r>
          </a:p>
          <a:p>
            <a:pPr>
              <a:lnSpc>
                <a:spcPct val="90000"/>
              </a:lnSpc>
              <a:spcAft>
                <a:spcPts val="900"/>
              </a:spcAft>
            </a:pPr>
            <a:r>
              <a:rPr lang="en-IE" sz="1800" dirty="0"/>
              <a:t>It is about many things, all at once: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en-IE" sz="1600" dirty="0"/>
              <a:t>Protecting populations from risks to their health (e.g. introducing anti-tobacco policies, hospital hygiene practices).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en-IE" sz="1600" dirty="0"/>
              <a:t>Strengthening health systems (e.g. investing in the health workforce or digital health policies).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en-IE" sz="1600" dirty="0"/>
              <a:t>Improving the prevention and care pathways for specific conditions (e.g. models of care, clinical guidelines).</a:t>
            </a:r>
          </a:p>
          <a:p>
            <a:pPr lvl="1">
              <a:lnSpc>
                <a:spcPct val="90000"/>
              </a:lnSpc>
              <a:spcAft>
                <a:spcPts val="300"/>
              </a:spcAft>
            </a:pPr>
            <a:r>
              <a:rPr lang="en-IE" sz="1600" dirty="0"/>
              <a:t>Ensuring care is equitable, responsive, accessible and of high quality (e.g. setting quality standards or accountability mechanisms for healthcare organisations).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92E66D-887A-E575-7708-C3AD31B9E01C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8" name="AutoShape 11">
            <a:extLst>
              <a:ext uri="{FF2B5EF4-FFF2-40B4-BE49-F238E27FC236}">
                <a16:creationId xmlns:a16="http://schemas.microsoft.com/office/drawing/2014/main" id="{333B021A-A3AE-BD63-EBF5-3AE213C71D8B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761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87"/>
    </mc:Choice>
    <mc:Fallback xmlns="">
      <p:transition spd="slow" advTm="749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D29723-3FBE-4C1F-B841-F9C7E0882FD2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F8759A6C-C34F-AC31-B97D-7F5AD794F985}"/>
              </a:ext>
            </a:extLst>
          </p:cNvPr>
          <p:cNvSpPr/>
          <p:nvPr/>
        </p:nvSpPr>
        <p:spPr>
          <a:xfrm>
            <a:off x="4717508" y="998070"/>
            <a:ext cx="4137153" cy="3671207"/>
          </a:xfrm>
          <a:custGeom>
            <a:avLst/>
            <a:gdLst/>
            <a:ahLst/>
            <a:cxnLst/>
            <a:rect l="l" t="t" r="r" b="b"/>
            <a:pathLst>
              <a:path w="2351206" h="627510">
                <a:moveTo>
                  <a:pt x="0" y="0"/>
                </a:moveTo>
                <a:lnTo>
                  <a:pt x="2351206" y="0"/>
                </a:lnTo>
                <a:lnTo>
                  <a:pt x="2351206" y="627510"/>
                </a:lnTo>
                <a:lnTo>
                  <a:pt x="0" y="627510"/>
                </a:lnTo>
                <a:close/>
              </a:path>
            </a:pathLst>
          </a:custGeom>
          <a:solidFill>
            <a:srgbClr val="EEECE1"/>
          </a:solidFill>
        </p:spPr>
        <p:txBody>
          <a:bodyPr/>
          <a:lstStyle/>
          <a:p>
            <a:endParaRPr lang="en-IE"/>
          </a:p>
        </p:txBody>
      </p:sp>
      <p:sp>
        <p:nvSpPr>
          <p:cNvPr id="408" name="Google Shape;408;p68"/>
          <p:cNvSpPr txBox="1">
            <a:spLocks noGrp="1"/>
          </p:cNvSpPr>
          <p:nvPr>
            <p:ph type="title"/>
          </p:nvPr>
        </p:nvSpPr>
        <p:spPr>
          <a:xfrm>
            <a:off x="1204266" y="184740"/>
            <a:ext cx="7243904" cy="421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b" anchorCtr="0">
            <a:noAutofit/>
          </a:bodyPr>
          <a:lstStyle/>
          <a:p>
            <a:pPr>
              <a:buClr>
                <a:srgbClr val="0070C0"/>
              </a:buClr>
              <a:buSzPts val="2600"/>
            </a:pPr>
            <a:r>
              <a:rPr lang="en-IE" dirty="0"/>
              <a:t>The reality of health policy making and engagement</a:t>
            </a:r>
            <a:endParaRPr dirty="0"/>
          </a:p>
        </p:txBody>
      </p:sp>
      <p:sp>
        <p:nvSpPr>
          <p:cNvPr id="409" name="Google Shape;409;p68"/>
          <p:cNvSpPr txBox="1">
            <a:spLocks noGrp="1"/>
          </p:cNvSpPr>
          <p:nvPr>
            <p:ph type="body" idx="1"/>
          </p:nvPr>
        </p:nvSpPr>
        <p:spPr>
          <a:xfrm>
            <a:off x="4882283" y="1152293"/>
            <a:ext cx="3865395" cy="33627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178594" indent="-178594">
              <a:buSzPts val="2000"/>
            </a:pPr>
            <a:r>
              <a:rPr lang="en-IE" sz="1500" b="1" dirty="0"/>
              <a:t>Messy and complex – systems thinking</a:t>
            </a:r>
          </a:p>
          <a:p>
            <a:pPr marL="178594" indent="-178594">
              <a:buSzPts val="2000"/>
            </a:pPr>
            <a:r>
              <a:rPr lang="en-IE" sz="1500" b="1" dirty="0"/>
              <a:t>Requires good information </a:t>
            </a:r>
          </a:p>
          <a:p>
            <a:pPr marL="178594" indent="-178594">
              <a:buSzPts val="2000"/>
            </a:pPr>
            <a:r>
              <a:rPr lang="en-IE" sz="1500" b="1" dirty="0"/>
              <a:t>Usually incremental – few ‘big bangs’</a:t>
            </a:r>
          </a:p>
          <a:p>
            <a:pPr marL="178594" indent="-178594">
              <a:buSzPts val="2000"/>
            </a:pPr>
            <a:r>
              <a:rPr lang="en-IE" sz="1500" b="1" dirty="0"/>
              <a:t>Interests, ideas and ideology </a:t>
            </a:r>
          </a:p>
          <a:p>
            <a:pPr marL="178594" indent="-178594">
              <a:spcAft>
                <a:spcPts val="900"/>
              </a:spcAft>
              <a:buSzPts val="2000"/>
            </a:pPr>
            <a:r>
              <a:rPr lang="en-IE" sz="1500" b="1" dirty="0"/>
              <a:t>To choose to do nothing is still a decision…</a:t>
            </a:r>
            <a:endParaRPr sz="1500" b="1" dirty="0"/>
          </a:p>
          <a:p>
            <a:pPr marL="521494" lvl="1" indent="-178594">
              <a:spcAft>
                <a:spcPts val="600"/>
              </a:spcAft>
              <a:buSzPts val="2000"/>
            </a:pPr>
            <a:r>
              <a:rPr lang="en-GB" sz="1500" b="1" i="1" dirty="0">
                <a:solidFill>
                  <a:srgbClr val="212529"/>
                </a:solidFill>
                <a:ea typeface="Calibri" panose="020F0502020204030204" pitchFamily="34" charset="0"/>
              </a:rPr>
              <a:t>Understanding the politics of the policy process is arguably as important as understanding how medicine improves health (Buse, Mays &amp; Walt, 2012) </a:t>
            </a:r>
          </a:p>
          <a:p>
            <a:pPr marL="521494" lvl="1" indent="-178594">
              <a:buSzPts val="2000"/>
            </a:pPr>
            <a:r>
              <a:rPr lang="en-GB" sz="1500" b="1" i="1" dirty="0">
                <a:solidFill>
                  <a:srgbClr val="212529"/>
                </a:solidFill>
                <a:ea typeface="Times New Roman" panose="02020603050405020304" pitchFamily="18" charset="0"/>
              </a:rPr>
              <a:t>Not everything that is faced can be changed, but nothing can be changed until it is faced</a:t>
            </a:r>
            <a:endParaRPr sz="1800" dirty="0"/>
          </a:p>
        </p:txBody>
      </p:sp>
      <p:pic>
        <p:nvPicPr>
          <p:cNvPr id="3" name="Picture 2" descr="A group of people lying on the sand&#10;&#10;Description automatically generated with low confidence">
            <a:extLst>
              <a:ext uri="{FF2B5EF4-FFF2-40B4-BE49-F238E27FC236}">
                <a16:creationId xmlns:a16="http://schemas.microsoft.com/office/drawing/2014/main" id="{304DD2AC-EC1D-44AF-94FD-641692F7B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631381" y="3509073"/>
            <a:ext cx="1936299" cy="127271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1142A3A-A666-A506-9E08-6F4DFB9CA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97" y="789105"/>
            <a:ext cx="2040021" cy="203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9395BA-1165-242C-728B-737112F5FE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7448" y="1357749"/>
            <a:ext cx="1653926" cy="1892855"/>
          </a:xfrm>
          <a:prstGeom prst="rect">
            <a:avLst/>
          </a:prstGeom>
          <a:solidFill>
            <a:schemeClr val="bg1"/>
          </a:solidFill>
          <a:ln w="476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Arrow: Right 5">
            <a:extLst>
              <a:ext uri="{FF2B5EF4-FFF2-40B4-BE49-F238E27FC236}">
                <a16:creationId xmlns:a16="http://schemas.microsoft.com/office/drawing/2014/main" id="{C940130C-F5D1-41A7-134B-BD9A4C086950}"/>
              </a:ext>
            </a:extLst>
          </p:cNvPr>
          <p:cNvSpPr/>
          <p:nvPr/>
        </p:nvSpPr>
        <p:spPr>
          <a:xfrm>
            <a:off x="1918943" y="2819725"/>
            <a:ext cx="453902" cy="3262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4908">
              <a:defRPr/>
            </a:pPr>
            <a:endParaRPr lang="en-US" sz="1349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6" name="Picture 6" descr="Health System Strengthening | International Organization for Migration">
            <a:extLst>
              <a:ext uri="{FF2B5EF4-FFF2-40B4-BE49-F238E27FC236}">
                <a16:creationId xmlns:a16="http://schemas.microsoft.com/office/drawing/2014/main" id="{F66D5AB5-FB60-38F5-5D9A-956E43BC2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50" r="61935" b="1520"/>
          <a:stretch>
            <a:fillRect/>
          </a:stretch>
        </p:blipFill>
        <p:spPr bwMode="auto">
          <a:xfrm>
            <a:off x="338050" y="2859880"/>
            <a:ext cx="1473734" cy="1953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35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96"/>
    </mc:Choice>
    <mc:Fallback xmlns="">
      <p:transition spd="slow" advTm="106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0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0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305" y="192749"/>
            <a:ext cx="6593518" cy="421200"/>
          </a:xfrm>
        </p:spPr>
        <p:txBody>
          <a:bodyPr/>
          <a:lstStyle/>
          <a:p>
            <a:r>
              <a:rPr lang="en-GB" dirty="0"/>
              <a:t>Health policy-making: The role of research(</a:t>
            </a:r>
            <a:r>
              <a:rPr lang="en-GB" dirty="0" err="1"/>
              <a:t>ers</a:t>
            </a:r>
            <a:r>
              <a:rPr lang="en-GB"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71D9C3-EBA9-F0DC-98C7-37B32DFDC62B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CE803E1B-716C-656D-5084-B1DE6EB52BFE}"/>
              </a:ext>
            </a:extLst>
          </p:cNvPr>
          <p:cNvGrpSpPr/>
          <p:nvPr/>
        </p:nvGrpSpPr>
        <p:grpSpPr>
          <a:xfrm>
            <a:off x="0" y="1031153"/>
            <a:ext cx="5583677" cy="3852096"/>
            <a:chOff x="0" y="0"/>
            <a:chExt cx="6350000" cy="6056564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79ABD9D7-35CA-35DC-7ECA-EEE8A15B8FCC}"/>
                </a:ext>
              </a:extLst>
            </p:cNvPr>
            <p:cNvSpPr/>
            <p:nvPr/>
          </p:nvSpPr>
          <p:spPr>
            <a:xfrm>
              <a:off x="0" y="0"/>
              <a:ext cx="6350000" cy="6056564"/>
            </a:xfrm>
            <a:custGeom>
              <a:avLst/>
              <a:gdLst/>
              <a:ahLst/>
              <a:cxnLst/>
              <a:rect l="l" t="t" r="r" b="b"/>
              <a:pathLst>
                <a:path w="6350000" h="6056564">
                  <a:moveTo>
                    <a:pt x="6350000" y="6056564"/>
                  </a:moveTo>
                  <a:lnTo>
                    <a:pt x="0" y="6056564"/>
                  </a:lnTo>
                  <a:lnTo>
                    <a:pt x="0" y="0"/>
                  </a:lnTo>
                  <a:lnTo>
                    <a:pt x="6350000" y="6056564"/>
                  </a:lnTo>
                  <a:close/>
                </a:path>
              </a:pathLst>
            </a:custGeom>
            <a:solidFill>
              <a:srgbClr val="C2DACE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36" name="Group 4">
            <a:extLst>
              <a:ext uri="{FF2B5EF4-FFF2-40B4-BE49-F238E27FC236}">
                <a16:creationId xmlns:a16="http://schemas.microsoft.com/office/drawing/2014/main" id="{563F309C-4CBB-D71F-8F29-D28B215E6768}"/>
              </a:ext>
            </a:extLst>
          </p:cNvPr>
          <p:cNvGrpSpPr/>
          <p:nvPr/>
        </p:nvGrpSpPr>
        <p:grpSpPr>
          <a:xfrm>
            <a:off x="322926" y="966561"/>
            <a:ext cx="959062" cy="959062"/>
            <a:chOff x="0" y="0"/>
            <a:chExt cx="6350000" cy="6350000"/>
          </a:xfrm>
        </p:grpSpPr>
        <p:sp>
          <p:nvSpPr>
            <p:cNvPr id="37" name="Freeform 5">
              <a:extLst>
                <a:ext uri="{FF2B5EF4-FFF2-40B4-BE49-F238E27FC236}">
                  <a16:creationId xmlns:a16="http://schemas.microsoft.com/office/drawing/2014/main" id="{777EED3F-46C1-319A-3417-79AB5CB30B47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19586"/>
            </a:solidFill>
          </p:spPr>
          <p:txBody>
            <a:bodyPr/>
            <a:lstStyle/>
            <a:p>
              <a:endParaRPr lang="en-IE" dirty="0"/>
            </a:p>
          </p:txBody>
        </p:sp>
      </p:grpSp>
      <p:grpSp>
        <p:nvGrpSpPr>
          <p:cNvPr id="38" name="Group 6">
            <a:extLst>
              <a:ext uri="{FF2B5EF4-FFF2-40B4-BE49-F238E27FC236}">
                <a16:creationId xmlns:a16="http://schemas.microsoft.com/office/drawing/2014/main" id="{FF062FCD-C28F-EF9D-75FC-949F1592187F}"/>
              </a:ext>
            </a:extLst>
          </p:cNvPr>
          <p:cNvGrpSpPr/>
          <p:nvPr/>
        </p:nvGrpSpPr>
        <p:grpSpPr>
          <a:xfrm>
            <a:off x="2185848" y="2320880"/>
            <a:ext cx="959062" cy="959062"/>
            <a:chOff x="0" y="0"/>
            <a:chExt cx="1278750" cy="1278750"/>
          </a:xfrm>
        </p:grpSpPr>
        <p:grpSp>
          <p:nvGrpSpPr>
            <p:cNvPr id="39" name="Group 7">
              <a:extLst>
                <a:ext uri="{FF2B5EF4-FFF2-40B4-BE49-F238E27FC236}">
                  <a16:creationId xmlns:a16="http://schemas.microsoft.com/office/drawing/2014/main" id="{69B10B0C-FBED-2F67-61D5-37F0984A560C}"/>
                </a:ext>
              </a:extLst>
            </p:cNvPr>
            <p:cNvGrpSpPr/>
            <p:nvPr/>
          </p:nvGrpSpPr>
          <p:grpSpPr>
            <a:xfrm>
              <a:off x="0" y="0"/>
              <a:ext cx="1278750" cy="1278750"/>
              <a:chOff x="0" y="0"/>
              <a:chExt cx="6350000" cy="6350000"/>
            </a:xfrm>
          </p:grpSpPr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E31A4826-21DC-4BE3-D555-A8FC7AA28CD8}"/>
                  </a:ext>
                </a:extLst>
              </p:cNvPr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F4B748"/>
              </a:solidFill>
            </p:spPr>
            <p:txBody>
              <a:bodyPr/>
              <a:lstStyle/>
              <a:p>
                <a:endParaRPr lang="en-IE"/>
              </a:p>
            </p:txBody>
          </p:sp>
        </p:grpSp>
        <p:pic>
          <p:nvPicPr>
            <p:cNvPr id="40" name="Picture 9">
              <a:extLst>
                <a:ext uri="{FF2B5EF4-FFF2-40B4-BE49-F238E27FC236}">
                  <a16:creationId xmlns:a16="http://schemas.microsoft.com/office/drawing/2014/main" id="{EF5F3006-BA44-3E6B-CDD2-A216586A90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52365" y="230936"/>
              <a:ext cx="784464" cy="784464"/>
            </a:xfrm>
            <a:prstGeom prst="rect">
              <a:avLst/>
            </a:prstGeom>
          </p:spPr>
        </p:pic>
      </p:grpSp>
      <p:grpSp>
        <p:nvGrpSpPr>
          <p:cNvPr id="42" name="Group 10">
            <a:extLst>
              <a:ext uri="{FF2B5EF4-FFF2-40B4-BE49-F238E27FC236}">
                <a16:creationId xmlns:a16="http://schemas.microsoft.com/office/drawing/2014/main" id="{32575AA0-8845-C516-80C2-CBBB0A9D6847}"/>
              </a:ext>
            </a:extLst>
          </p:cNvPr>
          <p:cNvGrpSpPr/>
          <p:nvPr/>
        </p:nvGrpSpPr>
        <p:grpSpPr>
          <a:xfrm>
            <a:off x="3861035" y="3675199"/>
            <a:ext cx="959062" cy="959062"/>
            <a:chOff x="0" y="0"/>
            <a:chExt cx="6350000" cy="6350000"/>
          </a:xfrm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A14A9A33-DE21-7205-7B4A-B05A48E7B75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38BAD1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4" name="Group 12">
            <a:extLst>
              <a:ext uri="{FF2B5EF4-FFF2-40B4-BE49-F238E27FC236}">
                <a16:creationId xmlns:a16="http://schemas.microsoft.com/office/drawing/2014/main" id="{816B5C6C-CEF0-7B5C-BA61-759E21C4800C}"/>
              </a:ext>
            </a:extLst>
          </p:cNvPr>
          <p:cNvGrpSpPr/>
          <p:nvPr/>
        </p:nvGrpSpPr>
        <p:grpSpPr>
          <a:xfrm>
            <a:off x="1404669" y="864446"/>
            <a:ext cx="5841202" cy="1124591"/>
            <a:chOff x="0" y="0"/>
            <a:chExt cx="2826922" cy="627510"/>
          </a:xfrm>
          <a:solidFill>
            <a:srgbClr val="EEECE1"/>
          </a:solidFill>
        </p:grpSpPr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621CE297-F806-CD5C-4763-5E5DDCED58D5}"/>
                </a:ext>
              </a:extLst>
            </p:cNvPr>
            <p:cNvSpPr/>
            <p:nvPr/>
          </p:nvSpPr>
          <p:spPr>
            <a:xfrm>
              <a:off x="0" y="0"/>
              <a:ext cx="2826922" cy="627510"/>
            </a:xfrm>
            <a:custGeom>
              <a:avLst/>
              <a:gdLst/>
              <a:ahLst/>
              <a:cxnLst/>
              <a:rect l="l" t="t" r="r" b="b"/>
              <a:pathLst>
                <a:path w="2826922" h="627510">
                  <a:moveTo>
                    <a:pt x="0" y="0"/>
                  </a:moveTo>
                  <a:lnTo>
                    <a:pt x="2826922" y="0"/>
                  </a:lnTo>
                  <a:lnTo>
                    <a:pt x="2826922" y="627510"/>
                  </a:lnTo>
                  <a:lnTo>
                    <a:pt x="0" y="62751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6" name="Group 12">
            <a:extLst>
              <a:ext uri="{FF2B5EF4-FFF2-40B4-BE49-F238E27FC236}">
                <a16:creationId xmlns:a16="http://schemas.microsoft.com/office/drawing/2014/main" id="{CCA4DDFA-C2B4-7D37-505B-E672CA100C54}"/>
              </a:ext>
            </a:extLst>
          </p:cNvPr>
          <p:cNvGrpSpPr/>
          <p:nvPr/>
        </p:nvGrpSpPr>
        <p:grpSpPr>
          <a:xfrm>
            <a:off x="3329904" y="2238115"/>
            <a:ext cx="4740700" cy="1124591"/>
            <a:chOff x="0" y="0"/>
            <a:chExt cx="2826922" cy="627510"/>
          </a:xfrm>
          <a:solidFill>
            <a:srgbClr val="EEECE1"/>
          </a:solidFill>
        </p:grpSpPr>
        <p:sp>
          <p:nvSpPr>
            <p:cNvPr id="47" name="Freeform 13">
              <a:extLst>
                <a:ext uri="{FF2B5EF4-FFF2-40B4-BE49-F238E27FC236}">
                  <a16:creationId xmlns:a16="http://schemas.microsoft.com/office/drawing/2014/main" id="{28E05B8D-7250-B608-50B9-F23B0E154724}"/>
                </a:ext>
              </a:extLst>
            </p:cNvPr>
            <p:cNvSpPr/>
            <p:nvPr/>
          </p:nvSpPr>
          <p:spPr>
            <a:xfrm>
              <a:off x="0" y="0"/>
              <a:ext cx="2826922" cy="627510"/>
            </a:xfrm>
            <a:custGeom>
              <a:avLst/>
              <a:gdLst/>
              <a:ahLst/>
              <a:cxnLst/>
              <a:rect l="l" t="t" r="r" b="b"/>
              <a:pathLst>
                <a:path w="2826922" h="627510">
                  <a:moveTo>
                    <a:pt x="0" y="0"/>
                  </a:moveTo>
                  <a:lnTo>
                    <a:pt x="2826922" y="0"/>
                  </a:lnTo>
                  <a:lnTo>
                    <a:pt x="2826922" y="627510"/>
                  </a:lnTo>
                  <a:lnTo>
                    <a:pt x="0" y="62751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8" name="Group 12">
            <a:extLst>
              <a:ext uri="{FF2B5EF4-FFF2-40B4-BE49-F238E27FC236}">
                <a16:creationId xmlns:a16="http://schemas.microsoft.com/office/drawing/2014/main" id="{04AA0062-2AFE-CE6D-82B0-B8D0586FC2E2}"/>
              </a:ext>
            </a:extLst>
          </p:cNvPr>
          <p:cNvGrpSpPr/>
          <p:nvPr/>
        </p:nvGrpSpPr>
        <p:grpSpPr>
          <a:xfrm>
            <a:off x="5147961" y="3592435"/>
            <a:ext cx="3543652" cy="1124591"/>
            <a:chOff x="0" y="0"/>
            <a:chExt cx="2826922" cy="627510"/>
          </a:xfrm>
          <a:solidFill>
            <a:srgbClr val="EEECE1"/>
          </a:solidFill>
        </p:grpSpPr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BD69E0EF-E812-7EF3-6E2A-DF16E1B2343B}"/>
                </a:ext>
              </a:extLst>
            </p:cNvPr>
            <p:cNvSpPr/>
            <p:nvPr/>
          </p:nvSpPr>
          <p:spPr>
            <a:xfrm>
              <a:off x="0" y="0"/>
              <a:ext cx="2826922" cy="627510"/>
            </a:xfrm>
            <a:custGeom>
              <a:avLst/>
              <a:gdLst/>
              <a:ahLst/>
              <a:cxnLst/>
              <a:rect l="l" t="t" r="r" b="b"/>
              <a:pathLst>
                <a:path w="2826922" h="627510">
                  <a:moveTo>
                    <a:pt x="0" y="0"/>
                  </a:moveTo>
                  <a:lnTo>
                    <a:pt x="2826922" y="0"/>
                  </a:lnTo>
                  <a:lnTo>
                    <a:pt x="2826922" y="627510"/>
                  </a:lnTo>
                  <a:lnTo>
                    <a:pt x="0" y="62751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A4C4BE88-41DA-2DDC-3D3E-5EF2A69AC504}"/>
              </a:ext>
            </a:extLst>
          </p:cNvPr>
          <p:cNvSpPr txBox="1"/>
          <p:nvPr/>
        </p:nvSpPr>
        <p:spPr>
          <a:xfrm>
            <a:off x="5189143" y="3710931"/>
            <a:ext cx="34612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>
                <a:cs typeface="Arial" panose="020B0604020202020204" pitchFamily="34" charset="0"/>
              </a:rPr>
              <a:t>The interaction between policy and research flows in both directions</a:t>
            </a:r>
            <a:endParaRPr lang="en-IE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8592FDD-A107-D216-69ED-C16A11F53CF9}"/>
              </a:ext>
            </a:extLst>
          </p:cNvPr>
          <p:cNvSpPr txBox="1"/>
          <p:nvPr/>
        </p:nvSpPr>
        <p:spPr>
          <a:xfrm>
            <a:off x="1554305" y="977531"/>
            <a:ext cx="54340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Clear and strong evidence can influence decisions about health policy and practice. Research evidence is only one piece in the puzzle.</a:t>
            </a:r>
            <a:endParaRPr lang="en-GB" sz="18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A24D1BC-9012-9CD5-6E2D-4AD4D53F039C}"/>
              </a:ext>
            </a:extLst>
          </p:cNvPr>
          <p:cNvSpPr txBox="1"/>
          <p:nvPr/>
        </p:nvSpPr>
        <p:spPr>
          <a:xfrm>
            <a:off x="3521275" y="2356612"/>
            <a:ext cx="425039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dirty="0"/>
              <a:t>Translating evidence into policy is a persistent challenge for researchers and policy makers alike.</a:t>
            </a:r>
          </a:p>
        </p:txBody>
      </p:sp>
      <p:pic>
        <p:nvPicPr>
          <p:cNvPr id="59" name="Graphic 58" descr="Arrow circle outline">
            <a:extLst>
              <a:ext uri="{FF2B5EF4-FFF2-40B4-BE49-F238E27FC236}">
                <a16:creationId xmlns:a16="http://schemas.microsoft.com/office/drawing/2014/main" id="{03FF1F29-867C-17CA-F695-C65939E14B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83366" y="3697530"/>
            <a:ext cx="914400" cy="914400"/>
          </a:xfrm>
          <a:prstGeom prst="rect">
            <a:avLst/>
          </a:prstGeom>
        </p:spPr>
      </p:pic>
      <p:pic>
        <p:nvPicPr>
          <p:cNvPr id="61" name="Graphic 60" descr="Magnifying glass outline">
            <a:extLst>
              <a:ext uri="{FF2B5EF4-FFF2-40B4-BE49-F238E27FC236}">
                <a16:creationId xmlns:a16="http://schemas.microsoft.com/office/drawing/2014/main" id="{CFA9BDB8-9713-BAFC-3472-573FB0DAB4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887" y="1095632"/>
            <a:ext cx="662221" cy="66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2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773558" y="278054"/>
            <a:ext cx="1596879" cy="421200"/>
          </a:xfrm>
        </p:spPr>
        <p:txBody>
          <a:bodyPr/>
          <a:lstStyle/>
          <a:p>
            <a:r>
              <a:rPr lang="en-GB" dirty="0"/>
              <a:t>Sláintecare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4D33AE-AA83-D08A-CA70-B319B2A0BDFD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5" name="AutoShape 11">
            <a:extLst>
              <a:ext uri="{FF2B5EF4-FFF2-40B4-BE49-F238E27FC236}">
                <a16:creationId xmlns:a16="http://schemas.microsoft.com/office/drawing/2014/main" id="{B11AEDED-9ED1-6244-ADF7-818F20ED700D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E5BE84E-F665-25DA-9FF8-B04E3F124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99" y="1201869"/>
            <a:ext cx="2553135" cy="342841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16">
            <a:extLst>
              <a:ext uri="{FF2B5EF4-FFF2-40B4-BE49-F238E27FC236}">
                <a16:creationId xmlns:a16="http://schemas.microsoft.com/office/drawing/2014/main" id="{0E840CB4-550F-5AF8-7DA3-FE7BA90D060F}"/>
              </a:ext>
            </a:extLst>
          </p:cNvPr>
          <p:cNvSpPr/>
          <p:nvPr/>
        </p:nvSpPr>
        <p:spPr>
          <a:xfrm rot="-5400000" flipV="1">
            <a:off x="2146234" y="2907012"/>
            <a:ext cx="3428414" cy="18127"/>
          </a:xfrm>
          <a:prstGeom prst="line">
            <a:avLst/>
          </a:prstGeom>
          <a:ln w="257175" cap="rnd">
            <a:solidFill>
              <a:srgbClr val="E5DE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grpSp>
        <p:nvGrpSpPr>
          <p:cNvPr id="20" name="Group 17">
            <a:extLst>
              <a:ext uri="{FF2B5EF4-FFF2-40B4-BE49-F238E27FC236}">
                <a16:creationId xmlns:a16="http://schemas.microsoft.com/office/drawing/2014/main" id="{70CC8DFB-9326-3346-E227-B12AD62559C5}"/>
              </a:ext>
            </a:extLst>
          </p:cNvPr>
          <p:cNvGrpSpPr/>
          <p:nvPr/>
        </p:nvGrpSpPr>
        <p:grpSpPr>
          <a:xfrm>
            <a:off x="3629265" y="1346529"/>
            <a:ext cx="462352" cy="462352"/>
            <a:chOff x="0" y="0"/>
            <a:chExt cx="6350000" cy="6350000"/>
          </a:xfrm>
          <a:solidFill>
            <a:srgbClr val="F19586"/>
          </a:solidFill>
        </p:grpSpPr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6920183A-4268-6394-CF29-9116D49F5E0E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899B5F7-6A8D-2615-A7D1-683BCBE126FC}"/>
              </a:ext>
            </a:extLst>
          </p:cNvPr>
          <p:cNvGrpSpPr/>
          <p:nvPr/>
        </p:nvGrpSpPr>
        <p:grpSpPr>
          <a:xfrm>
            <a:off x="3638328" y="2718608"/>
            <a:ext cx="462352" cy="462352"/>
            <a:chOff x="0" y="0"/>
            <a:chExt cx="6350000" cy="6350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BC4E4A0-26B9-9535-072E-15F14F6A78B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41C1BA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4C97A1B-1181-600E-7A87-FCFAF4C0E801}"/>
              </a:ext>
            </a:extLst>
          </p:cNvPr>
          <p:cNvGrpSpPr/>
          <p:nvPr/>
        </p:nvGrpSpPr>
        <p:grpSpPr>
          <a:xfrm>
            <a:off x="3638328" y="4090687"/>
            <a:ext cx="462352" cy="462352"/>
            <a:chOff x="0" y="0"/>
            <a:chExt cx="6350000" cy="6350000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243738E-2C8F-745E-8260-C64515FD3043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86ADA0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139E27E9-78BE-CB00-4064-20ECEE4A8C2A}"/>
              </a:ext>
            </a:extLst>
          </p:cNvPr>
          <p:cNvSpPr txBox="1"/>
          <p:nvPr/>
        </p:nvSpPr>
        <p:spPr>
          <a:xfrm>
            <a:off x="4311664" y="1162206"/>
            <a:ext cx="43246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IE" sz="16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ets out a ten-year programme to transform existing health and social care services to a universal single-tier health and social care system </a:t>
            </a:r>
            <a:endParaRPr lang="en-IE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0931CF-6D72-2C46-0E54-92112A168B13}"/>
              </a:ext>
            </a:extLst>
          </p:cNvPr>
          <p:cNvSpPr txBox="1"/>
          <p:nvPr/>
        </p:nvSpPr>
        <p:spPr>
          <a:xfrm>
            <a:off x="4311664" y="2534285"/>
            <a:ext cx="440561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Committee engaged an academic team from Trinity College Dublin to provide technical support throughout the development process</a:t>
            </a:r>
            <a:endParaRPr lang="en-IE" sz="1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8F563B-91F2-DAF9-51FA-73248BE834CE}"/>
              </a:ext>
            </a:extLst>
          </p:cNvPr>
          <p:cNvSpPr txBox="1"/>
          <p:nvPr/>
        </p:nvSpPr>
        <p:spPr>
          <a:xfrm>
            <a:off x="4311664" y="3906364"/>
            <a:ext cx="43246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600" dirty="0"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n-IE" sz="16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ncluded a commitment to providing universal palliative care within the first five years of the policy’s implementation </a:t>
            </a:r>
            <a:endParaRPr lang="en-IE" sz="1600" dirty="0"/>
          </a:p>
        </p:txBody>
      </p:sp>
    </p:spTree>
    <p:extLst>
      <p:ext uri="{BB962C8B-B14F-4D97-AF65-F5344CB8AC3E}">
        <p14:creationId xmlns:p14="http://schemas.microsoft.com/office/powerpoint/2010/main" val="89493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1052C7-8BF2-D4D1-6960-C151C719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4">
            <a:extLst>
              <a:ext uri="{FF2B5EF4-FFF2-40B4-BE49-F238E27FC236}">
                <a16:creationId xmlns:a16="http://schemas.microsoft.com/office/drawing/2014/main" id="{4F5CE718-98FF-CA3D-9A33-702F72F2E50D}"/>
              </a:ext>
            </a:extLst>
          </p:cNvPr>
          <p:cNvSpPr/>
          <p:nvPr/>
        </p:nvSpPr>
        <p:spPr>
          <a:xfrm>
            <a:off x="6491620" y="3145923"/>
            <a:ext cx="1554769" cy="1695421"/>
          </a:xfrm>
          <a:prstGeom prst="rect">
            <a:avLst/>
          </a:prstGeom>
          <a:solidFill>
            <a:srgbClr val="F19586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11DE8A2-E0FE-A312-93E6-1BAEE27816B3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A3A42B9C-C1CC-12FE-B712-F88E32F4E0CE}"/>
              </a:ext>
            </a:extLst>
          </p:cNvPr>
          <p:cNvSpPr/>
          <p:nvPr/>
        </p:nvSpPr>
        <p:spPr>
          <a:xfrm>
            <a:off x="4386405" y="1146328"/>
            <a:ext cx="4240010" cy="1953008"/>
          </a:xfrm>
          <a:prstGeom prst="rect">
            <a:avLst/>
          </a:prstGeom>
          <a:solidFill>
            <a:srgbClr val="C2DACE"/>
          </a:solidFill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endParaRPr lang="en-IE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D37EF760-262A-0E15-E1C4-437EEF9C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494" y="255567"/>
            <a:ext cx="6707011" cy="421200"/>
          </a:xfrm>
        </p:spPr>
        <p:txBody>
          <a:bodyPr/>
          <a:lstStyle/>
          <a:p>
            <a:r>
              <a:rPr lang="en-GB" dirty="0"/>
              <a:t>Sláintecare: Reflections on process and learnings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8DD962-BDED-BDE4-A0C9-7245F17B79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9" r="-1" b="38263"/>
          <a:stretch/>
        </p:blipFill>
        <p:spPr>
          <a:xfrm>
            <a:off x="4664287" y="1368245"/>
            <a:ext cx="3684245" cy="1509173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2" name="AutoShape 11">
            <a:extLst>
              <a:ext uri="{FF2B5EF4-FFF2-40B4-BE49-F238E27FC236}">
                <a16:creationId xmlns:a16="http://schemas.microsoft.com/office/drawing/2014/main" id="{7B14CC98-AD8D-AA2C-5090-0B558FF8B062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pic>
        <p:nvPicPr>
          <p:cNvPr id="24" name="Picture 23" descr="A person with glasses and a black and white shirt&#10;&#10;Description automatically generated">
            <a:extLst>
              <a:ext uri="{FF2B5EF4-FFF2-40B4-BE49-F238E27FC236}">
                <a16:creationId xmlns:a16="http://schemas.microsoft.com/office/drawing/2014/main" id="{56D8D7C2-429C-1197-A37B-F296E778B5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8007" t="12636" r="8007"/>
          <a:stretch/>
        </p:blipFill>
        <p:spPr>
          <a:xfrm>
            <a:off x="6780378" y="3235071"/>
            <a:ext cx="2144328" cy="15171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Picture 4">
            <a:extLst>
              <a:ext uri="{FF2B5EF4-FFF2-40B4-BE49-F238E27FC236}">
                <a16:creationId xmlns:a16="http://schemas.microsoft.com/office/drawing/2014/main" id="{87F8751F-1FD5-1C9C-D7C1-94FA13F64108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37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97609" y="4321863"/>
            <a:ext cx="2442693" cy="619834"/>
          </a:xfrm>
          <a:prstGeom prst="rect">
            <a:avLst/>
          </a:prstGeom>
        </p:spPr>
      </p:pic>
      <p:pic>
        <p:nvPicPr>
          <p:cNvPr id="27" name="Picture 8">
            <a:extLst>
              <a:ext uri="{FF2B5EF4-FFF2-40B4-BE49-F238E27FC236}">
                <a16:creationId xmlns:a16="http://schemas.microsoft.com/office/drawing/2014/main" id="{65F5D082-FEAE-BFEB-928B-4204FDF702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937964" y="1275069"/>
            <a:ext cx="2761985" cy="3081322"/>
          </a:xfrm>
          <a:prstGeom prst="rect">
            <a:avLst/>
          </a:prstGeom>
        </p:spPr>
      </p:pic>
      <p:sp>
        <p:nvSpPr>
          <p:cNvPr id="28" name="TextBox 9">
            <a:extLst>
              <a:ext uri="{FF2B5EF4-FFF2-40B4-BE49-F238E27FC236}">
                <a16:creationId xmlns:a16="http://schemas.microsoft.com/office/drawing/2014/main" id="{6D91B66A-AD78-5A55-393D-AAD08A937418}"/>
              </a:ext>
            </a:extLst>
          </p:cNvPr>
          <p:cNvSpPr txBox="1"/>
          <p:nvPr/>
        </p:nvSpPr>
        <p:spPr>
          <a:xfrm>
            <a:off x="1255921" y="2122831"/>
            <a:ext cx="2126068" cy="1836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9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1600" dirty="0"/>
              <a:t>Compelling narrative</a:t>
            </a:r>
          </a:p>
          <a:p>
            <a:pPr marL="285750" indent="-285750">
              <a:lnSpc>
                <a:spcPts val="19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1600" dirty="0"/>
              <a:t>The role and nature of evidence</a:t>
            </a:r>
          </a:p>
          <a:p>
            <a:pPr marL="285750" indent="-285750">
              <a:lnSpc>
                <a:spcPts val="19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1600" dirty="0"/>
              <a:t>Systems thinking</a:t>
            </a:r>
          </a:p>
          <a:p>
            <a:pPr marL="285750" indent="-285750">
              <a:lnSpc>
                <a:spcPts val="19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1600" dirty="0"/>
              <a:t>Vested interests</a:t>
            </a:r>
          </a:p>
          <a:p>
            <a:pPr marL="285750" indent="-285750">
              <a:lnSpc>
                <a:spcPts val="196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IE" sz="1600" dirty="0"/>
              <a:t>Build trust</a:t>
            </a:r>
          </a:p>
        </p:txBody>
      </p:sp>
    </p:spTree>
    <p:extLst>
      <p:ext uri="{BB962C8B-B14F-4D97-AF65-F5344CB8AC3E}">
        <p14:creationId xmlns:p14="http://schemas.microsoft.com/office/powerpoint/2010/main" val="1953931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3ECBE-3675-6D82-8BA8-E7ABD24C3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4E18F5-F655-F8BB-306B-723E7D340442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3DE559B-CA81-3D16-5525-CC7C33205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777" y="176341"/>
            <a:ext cx="3868442" cy="421200"/>
          </a:xfrm>
        </p:spPr>
        <p:txBody>
          <a:bodyPr/>
          <a:lstStyle/>
          <a:p>
            <a:r>
              <a:rPr lang="en-GB" dirty="0"/>
              <a:t>Out-of-Hours Evidence Brief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C466045-7864-E822-5F26-F8D2031976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9824370"/>
              </p:ext>
            </p:extLst>
          </p:nvPr>
        </p:nvGraphicFramePr>
        <p:xfrm>
          <a:off x="574772" y="1136569"/>
          <a:ext cx="7995600" cy="3660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AutoShape 11">
            <a:extLst>
              <a:ext uri="{FF2B5EF4-FFF2-40B4-BE49-F238E27FC236}">
                <a16:creationId xmlns:a16="http://schemas.microsoft.com/office/drawing/2014/main" id="{5C2396D5-609F-B307-4D0C-2FFBAE3E0349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pic>
        <p:nvPicPr>
          <p:cNvPr id="40" name="Picture Placeholder 5" descr="A close-up of a cover&#10;&#10;AI-generated content may be incorrect.">
            <a:extLst>
              <a:ext uri="{FF2B5EF4-FFF2-40B4-BE49-F238E27FC236}">
                <a16:creationId xmlns:a16="http://schemas.microsoft.com/office/drawing/2014/main" id="{2881A3F3-95D2-6DB0-AF24-36D52DBF9B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1" b="9050"/>
          <a:stretch>
            <a:fillRect/>
          </a:stretch>
        </p:blipFill>
        <p:spPr>
          <a:xfrm>
            <a:off x="3339412" y="1157321"/>
            <a:ext cx="2863679" cy="361851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16740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0F32A0A-22EA-B446-8631-80BA0790A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10D2962-517B-AE4A-B8B8-104CEE2CF9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D428A26-8D29-264A-83FE-B5A131118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4F171F9-F6F8-E042-8B02-83FACFA9D2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A2FD2D3-BDF6-5347-A8F4-AA51681B1B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40D91-6B99-AE3F-DDB4-36AF07F34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A1022F-6DE2-E4A2-E505-CFA8E7915E89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56713939-3DC6-259E-E88D-221406DEC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846" y="207819"/>
            <a:ext cx="3867802" cy="421200"/>
          </a:xfrm>
        </p:spPr>
        <p:txBody>
          <a:bodyPr/>
          <a:lstStyle/>
          <a:p>
            <a:r>
              <a:rPr lang="en-GB" dirty="0"/>
              <a:t>Out-of-Hours Evidence Brief </a:t>
            </a:r>
          </a:p>
        </p:txBody>
      </p:sp>
      <p:sp>
        <p:nvSpPr>
          <p:cNvPr id="3" name="AutoShape 11">
            <a:extLst>
              <a:ext uri="{FF2B5EF4-FFF2-40B4-BE49-F238E27FC236}">
                <a16:creationId xmlns:a16="http://schemas.microsoft.com/office/drawing/2014/main" id="{4CAD0A63-A132-C1E2-FE00-273E25DE43A1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137800B-C82F-D802-4F37-1CE9A605DECD}"/>
              </a:ext>
            </a:extLst>
          </p:cNvPr>
          <p:cNvSpPr/>
          <p:nvPr/>
        </p:nvSpPr>
        <p:spPr>
          <a:xfrm>
            <a:off x="426718" y="1340231"/>
            <a:ext cx="8290560" cy="3224519"/>
          </a:xfrm>
          <a:prstGeom prst="roundRect">
            <a:avLst/>
          </a:prstGeom>
          <a:solidFill>
            <a:srgbClr val="9DBBA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D0BB001-E4BE-F4CD-68FC-B777651B309C}"/>
              </a:ext>
            </a:extLst>
          </p:cNvPr>
          <p:cNvGrpSpPr/>
          <p:nvPr/>
        </p:nvGrpSpPr>
        <p:grpSpPr>
          <a:xfrm>
            <a:off x="3252843" y="1479563"/>
            <a:ext cx="2343454" cy="2730694"/>
            <a:chOff x="4276868" y="2412338"/>
            <a:chExt cx="3282002" cy="3425793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37EBCE63-E9F2-FC90-D68F-164CE0A8DC82}"/>
                </a:ext>
              </a:extLst>
            </p:cNvPr>
            <p:cNvSpPr/>
            <p:nvPr/>
          </p:nvSpPr>
          <p:spPr>
            <a:xfrm>
              <a:off x="4633129" y="2768599"/>
              <a:ext cx="2925741" cy="306953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alibri" panose="020F050202020403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2B8019E-C8F3-7482-C511-1F90A8E4F0C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76868" y="2412338"/>
              <a:ext cx="900000" cy="900000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A7395E4-5013-607E-5C1B-31ED2E8ED375}"/>
                </a:ext>
              </a:extLst>
            </p:cNvPr>
            <p:cNvSpPr txBox="1"/>
            <p:nvPr/>
          </p:nvSpPr>
          <p:spPr>
            <a:xfrm>
              <a:off x="5157540" y="2870077"/>
              <a:ext cx="2193188" cy="3088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IE" sz="1600" b="1" dirty="0">
                  <a:solidFill>
                    <a:srgbClr val="00B4AA"/>
                  </a:solidFill>
                </a:rPr>
                <a:t>IMPLEMENTATION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9172E4E-C32C-E894-01B8-55312F87F3C0}"/>
              </a:ext>
            </a:extLst>
          </p:cNvPr>
          <p:cNvGrpSpPr/>
          <p:nvPr/>
        </p:nvGrpSpPr>
        <p:grpSpPr>
          <a:xfrm>
            <a:off x="598669" y="1479563"/>
            <a:ext cx="2343453" cy="2730694"/>
            <a:chOff x="563624" y="2412338"/>
            <a:chExt cx="3282002" cy="3425792"/>
          </a:xfrm>
        </p:grpSpPr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F7FF2652-9833-2468-CADA-422BE67B43C0}"/>
                </a:ext>
              </a:extLst>
            </p:cNvPr>
            <p:cNvSpPr/>
            <p:nvPr/>
          </p:nvSpPr>
          <p:spPr>
            <a:xfrm>
              <a:off x="919885" y="2768599"/>
              <a:ext cx="2925741" cy="30695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solidFill>
                  <a:srgbClr val="00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CF46298-18F7-8532-88E2-E7391F9BDF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624" y="2412338"/>
              <a:ext cx="900000" cy="900000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DAB03C8-E26A-075B-F682-922D4BAA50E4}"/>
                </a:ext>
              </a:extLst>
            </p:cNvPr>
            <p:cNvSpPr txBox="1"/>
            <p:nvPr/>
          </p:nvSpPr>
          <p:spPr>
            <a:xfrm>
              <a:off x="1444714" y="2870077"/>
              <a:ext cx="1678543" cy="30889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IE" sz="1600" b="1" dirty="0">
                  <a:solidFill>
                    <a:srgbClr val="CF8C80"/>
                  </a:solidFill>
                </a:rPr>
                <a:t>UNCERTAINTY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9F3618F-2043-AE49-38BB-DDB833A5DD73}"/>
              </a:ext>
            </a:extLst>
          </p:cNvPr>
          <p:cNvGrpSpPr/>
          <p:nvPr/>
        </p:nvGrpSpPr>
        <p:grpSpPr>
          <a:xfrm>
            <a:off x="5871284" y="1440002"/>
            <a:ext cx="2374218" cy="2770255"/>
            <a:chOff x="7947028" y="2362708"/>
            <a:chExt cx="3325087" cy="3475422"/>
          </a:xfrm>
        </p:grpSpPr>
        <p:pic>
          <p:nvPicPr>
            <p:cNvPr id="28" name="Graphic 27" descr="Global icon">
              <a:extLst>
                <a:ext uri="{FF2B5EF4-FFF2-40B4-BE49-F238E27FC236}">
                  <a16:creationId xmlns:a16="http://schemas.microsoft.com/office/drawing/2014/main" id="{B6552F7F-27B0-0CF1-8016-34B6E05AD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58215" y="2371030"/>
              <a:ext cx="970407" cy="970407"/>
            </a:xfrm>
            <a:prstGeom prst="rect">
              <a:avLst/>
            </a:prstGeom>
          </p:spPr>
        </p:pic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D252475E-9FCD-BA0A-B30C-72CB438E2C66}"/>
                </a:ext>
              </a:extLst>
            </p:cNvPr>
            <p:cNvSpPr/>
            <p:nvPr/>
          </p:nvSpPr>
          <p:spPr>
            <a:xfrm>
              <a:off x="8346374" y="2768599"/>
              <a:ext cx="2925741" cy="3069531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alibri" panose="020F050202020403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92176FB1-A675-A204-7980-ACC6918EC6B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90112" y="2412338"/>
              <a:ext cx="900000" cy="900000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E" sz="3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1503485-8B6C-E211-A6BD-D7BA4579E5C0}"/>
                </a:ext>
              </a:extLst>
            </p:cNvPr>
            <p:cNvSpPr txBox="1"/>
            <p:nvPr/>
          </p:nvSpPr>
          <p:spPr>
            <a:xfrm>
              <a:off x="8890113" y="2870078"/>
              <a:ext cx="1375110" cy="30889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IE" sz="1600" b="1" dirty="0">
                  <a:solidFill>
                    <a:schemeClr val="accent6">
                      <a:lumMod val="75000"/>
                    </a:schemeClr>
                  </a:solidFill>
                </a:rPr>
                <a:t>NETWORKS</a:t>
              </a:r>
            </a:p>
          </p:txBody>
        </p:sp>
        <p:pic>
          <p:nvPicPr>
            <p:cNvPr id="33" name="Graphic 32" descr="Global icon">
              <a:extLst>
                <a:ext uri="{FF2B5EF4-FFF2-40B4-BE49-F238E27FC236}">
                  <a16:creationId xmlns:a16="http://schemas.microsoft.com/office/drawing/2014/main" id="{A640F7C1-7F8A-EB74-7CAD-732025C6D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947028" y="2362708"/>
              <a:ext cx="970406" cy="970407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D674FE5A-B6E2-721C-EBE9-A27A77F134B0}"/>
              </a:ext>
            </a:extLst>
          </p:cNvPr>
          <p:cNvSpPr txBox="1"/>
          <p:nvPr/>
        </p:nvSpPr>
        <p:spPr>
          <a:xfrm>
            <a:off x="1210483" y="2254657"/>
            <a:ext cx="1417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/>
              <a:t>Advising when there is limited evidence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86875A0-C16A-DEF8-70A8-14B70319C554}"/>
              </a:ext>
            </a:extLst>
          </p:cNvPr>
          <p:cNvSpPr txBox="1"/>
          <p:nvPr/>
        </p:nvSpPr>
        <p:spPr>
          <a:xfrm>
            <a:off x="3843067" y="2262113"/>
            <a:ext cx="14173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/>
              <a:t>How to move from paper to practice?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2D2130-796A-EEC5-F4A9-2A7EFAC73D8C}"/>
              </a:ext>
            </a:extLst>
          </p:cNvPr>
          <p:cNvSpPr txBox="1"/>
          <p:nvPr/>
        </p:nvSpPr>
        <p:spPr>
          <a:xfrm>
            <a:off x="6446601" y="2262113"/>
            <a:ext cx="15087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2000" dirty="0"/>
              <a:t>Facilitated interactions; provided feedback &amp; advice</a:t>
            </a:r>
          </a:p>
        </p:txBody>
      </p:sp>
      <p:pic>
        <p:nvPicPr>
          <p:cNvPr id="43" name="Graphic 42" descr="Research icon">
            <a:extLst>
              <a:ext uri="{FF2B5EF4-FFF2-40B4-BE49-F238E27FC236}">
                <a16:creationId xmlns:a16="http://schemas.microsoft.com/office/drawing/2014/main" id="{15374F3A-A304-A83A-18CD-86A7A6D2025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7234" y="1446635"/>
            <a:ext cx="739680" cy="739680"/>
          </a:xfrm>
          <a:prstGeom prst="rect">
            <a:avLst/>
          </a:prstGeom>
        </p:spPr>
      </p:pic>
      <p:pic>
        <p:nvPicPr>
          <p:cNvPr id="44" name="Graphic 43" descr="Strategy icon">
            <a:extLst>
              <a:ext uri="{FF2B5EF4-FFF2-40B4-BE49-F238E27FC236}">
                <a16:creationId xmlns:a16="http://schemas.microsoft.com/office/drawing/2014/main" id="{15E82A1F-C7D6-8EB4-4872-272AA3FF7BC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215462" y="1474695"/>
            <a:ext cx="717389" cy="71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91603-F067-DC39-5ECE-66429AF74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52D51CE9-34BE-17AE-0571-56029C21A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379" y="283856"/>
            <a:ext cx="5697242" cy="421200"/>
          </a:xfrm>
        </p:spPr>
        <p:txBody>
          <a:bodyPr/>
          <a:lstStyle/>
          <a:p>
            <a:r>
              <a:rPr lang="en-GB" dirty="0"/>
              <a:t>Evaluation of the 2001 National PC Policy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6C5F57-25FA-A68A-C536-6676D01FDEA4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6" name="AutoShape 11">
            <a:extLst>
              <a:ext uri="{FF2B5EF4-FFF2-40B4-BE49-F238E27FC236}">
                <a16:creationId xmlns:a16="http://schemas.microsoft.com/office/drawing/2014/main" id="{02B6C3D1-7594-FF0F-B030-15D5C96A2A40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FA19070A-590D-59AD-88BD-EE61591DF9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320" b="15870"/>
          <a:stretch>
            <a:fillRect/>
          </a:stretch>
        </p:blipFill>
        <p:spPr>
          <a:xfrm>
            <a:off x="778211" y="1201869"/>
            <a:ext cx="7806085" cy="3267381"/>
          </a:xfrm>
          <a:prstGeom prst="rect">
            <a:avLst/>
          </a:prstGeom>
        </p:spPr>
      </p:pic>
      <p:sp>
        <p:nvSpPr>
          <p:cNvPr id="26" name="TextBox 6">
            <a:extLst>
              <a:ext uri="{FF2B5EF4-FFF2-40B4-BE49-F238E27FC236}">
                <a16:creationId xmlns:a16="http://schemas.microsoft.com/office/drawing/2014/main" id="{69AE6BA7-63B1-F7B8-BB81-C2D8ADCC18F5}"/>
              </a:ext>
            </a:extLst>
          </p:cNvPr>
          <p:cNvSpPr txBox="1"/>
          <p:nvPr/>
        </p:nvSpPr>
        <p:spPr>
          <a:xfrm>
            <a:off x="1781530" y="4311036"/>
            <a:ext cx="813589" cy="372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86ADA0"/>
                </a:solidFill>
                <a:latin typeface="Open Sans Light Bold"/>
              </a:rPr>
              <a:t>Inputs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:a16="http://schemas.microsoft.com/office/drawing/2014/main" id="{DF12B416-6CE6-82BF-DE26-CC690A6787FB}"/>
              </a:ext>
            </a:extLst>
          </p:cNvPr>
          <p:cNvSpPr txBox="1"/>
          <p:nvPr/>
        </p:nvSpPr>
        <p:spPr>
          <a:xfrm>
            <a:off x="4041772" y="4282948"/>
            <a:ext cx="1060451" cy="372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D19491"/>
                </a:solidFill>
                <a:latin typeface="Open Sans Light Bold"/>
              </a:rPr>
              <a:t>Process</a:t>
            </a: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27C6EB29-2442-CD18-EBA3-42D3E1E8CD52}"/>
              </a:ext>
            </a:extLst>
          </p:cNvPr>
          <p:cNvSpPr txBox="1"/>
          <p:nvPr/>
        </p:nvSpPr>
        <p:spPr>
          <a:xfrm>
            <a:off x="6297525" y="4311037"/>
            <a:ext cx="1319217" cy="3726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D49E4D"/>
                </a:solidFill>
                <a:latin typeface="Open Sans Light Bold"/>
              </a:rPr>
              <a:t>Outcomes</a:t>
            </a:r>
          </a:p>
        </p:txBody>
      </p:sp>
      <p:sp>
        <p:nvSpPr>
          <p:cNvPr id="29" name="AutoShape 9">
            <a:extLst>
              <a:ext uri="{FF2B5EF4-FFF2-40B4-BE49-F238E27FC236}">
                <a16:creationId xmlns:a16="http://schemas.microsoft.com/office/drawing/2014/main" id="{0835E84F-4DC4-7374-1726-FFCD1EE220BA}"/>
              </a:ext>
            </a:extLst>
          </p:cNvPr>
          <p:cNvSpPr/>
          <p:nvPr/>
        </p:nvSpPr>
        <p:spPr>
          <a:xfrm>
            <a:off x="3161570" y="4508917"/>
            <a:ext cx="511404" cy="0"/>
          </a:xfrm>
          <a:prstGeom prst="line">
            <a:avLst/>
          </a:prstGeom>
          <a:ln w="47625" cap="flat">
            <a:solidFill>
              <a:srgbClr val="5B6E7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IE"/>
          </a:p>
        </p:txBody>
      </p:sp>
      <p:sp>
        <p:nvSpPr>
          <p:cNvPr id="30" name="AutoShape 10">
            <a:extLst>
              <a:ext uri="{FF2B5EF4-FFF2-40B4-BE49-F238E27FC236}">
                <a16:creationId xmlns:a16="http://schemas.microsoft.com/office/drawing/2014/main" id="{A0A990D4-921C-A7AE-64EF-1EA26CFC110C}"/>
              </a:ext>
            </a:extLst>
          </p:cNvPr>
          <p:cNvSpPr/>
          <p:nvPr/>
        </p:nvSpPr>
        <p:spPr>
          <a:xfrm>
            <a:off x="5369916" y="4508917"/>
            <a:ext cx="511404" cy="0"/>
          </a:xfrm>
          <a:prstGeom prst="line">
            <a:avLst/>
          </a:prstGeom>
          <a:ln w="47625" cap="flat">
            <a:solidFill>
              <a:srgbClr val="5B6E74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64541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23DB2-91AA-005A-228A-8F467EEAA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E94D00B3-FC47-C386-07FF-5E9B0007C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3379" y="283856"/>
            <a:ext cx="5697242" cy="421200"/>
          </a:xfrm>
        </p:spPr>
        <p:txBody>
          <a:bodyPr/>
          <a:lstStyle/>
          <a:p>
            <a:r>
              <a:rPr lang="en-IE" noProof="0" dirty="0"/>
              <a:t>Evaluation of the 2001 National PC Policy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580E09-24CD-5837-555F-15EA9D4D3E35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 noProof="0" dirty="0"/>
          </a:p>
        </p:txBody>
      </p:sp>
      <p:sp>
        <p:nvSpPr>
          <p:cNvPr id="6" name="AutoShape 11">
            <a:extLst>
              <a:ext uri="{FF2B5EF4-FFF2-40B4-BE49-F238E27FC236}">
                <a16:creationId xmlns:a16="http://schemas.microsoft.com/office/drawing/2014/main" id="{1211708B-2184-5272-FF87-93E7E8F1CFDD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 noProof="0" dirty="0"/>
          </a:p>
        </p:txBody>
      </p:sp>
      <p:pic>
        <p:nvPicPr>
          <p:cNvPr id="21" name="Picture 3">
            <a:extLst>
              <a:ext uri="{FF2B5EF4-FFF2-40B4-BE49-F238E27FC236}">
                <a16:creationId xmlns:a16="http://schemas.microsoft.com/office/drawing/2014/main" id="{03F19FF9-ED9A-2880-323A-C1B832AF2B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674449" y="1201869"/>
            <a:ext cx="1022007" cy="1332000"/>
          </a:xfrm>
          <a:prstGeom prst="rect">
            <a:avLst/>
          </a:prstGeom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83CAC428-AAF3-39DA-6F0A-99FC633E81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10800000">
            <a:off x="4301367" y="1904574"/>
            <a:ext cx="1022007" cy="1332000"/>
          </a:xfrm>
          <a:prstGeom prst="rect">
            <a:avLst/>
          </a:prstGeom>
        </p:spPr>
      </p:pic>
      <p:pic>
        <p:nvPicPr>
          <p:cNvPr id="23" name="Picture 4">
            <a:extLst>
              <a:ext uri="{FF2B5EF4-FFF2-40B4-BE49-F238E27FC236}">
                <a16:creationId xmlns:a16="http://schemas.microsoft.com/office/drawing/2014/main" id="{CF9F8C64-4A56-B629-D2C1-3A68A77F6F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674448" y="2609631"/>
            <a:ext cx="1022007" cy="1332000"/>
          </a:xfrm>
          <a:prstGeom prst="rect">
            <a:avLst/>
          </a:prstGeom>
        </p:spPr>
      </p:pic>
      <p:pic>
        <p:nvPicPr>
          <p:cNvPr id="24" name="Picture 5">
            <a:extLst>
              <a:ext uri="{FF2B5EF4-FFF2-40B4-BE49-F238E27FC236}">
                <a16:creationId xmlns:a16="http://schemas.microsoft.com/office/drawing/2014/main" id="{F4D93545-601A-1CBE-B01E-9137FB1E2E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10800000">
            <a:off x="4301367" y="3312336"/>
            <a:ext cx="1022007" cy="1332000"/>
          </a:xfrm>
          <a:prstGeom prst="rect">
            <a:avLst/>
          </a:prstGeom>
        </p:spPr>
      </p:pic>
      <p:pic>
        <p:nvPicPr>
          <p:cNvPr id="31" name="Picture 7">
            <a:extLst>
              <a:ext uri="{FF2B5EF4-FFF2-40B4-BE49-F238E27FC236}">
                <a16:creationId xmlns:a16="http://schemas.microsoft.com/office/drawing/2014/main" id="{034FA734-D82A-BA70-DBBA-93F350C7F5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3566273" y="1588079"/>
            <a:ext cx="597510" cy="540000"/>
          </a:xfrm>
          <a:prstGeom prst="rect">
            <a:avLst/>
          </a:prstGeom>
        </p:spPr>
      </p:pic>
      <p:pic>
        <p:nvPicPr>
          <p:cNvPr id="33" name="Picture 8">
            <a:extLst>
              <a:ext uri="{FF2B5EF4-FFF2-40B4-BE49-F238E27FC236}">
                <a16:creationId xmlns:a16="http://schemas.microsoft.com/office/drawing/2014/main" id="{1AA0E1C8-74FE-08A6-FC76-59AAB21AE0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656575" y="2987631"/>
            <a:ext cx="576000" cy="576000"/>
          </a:xfrm>
          <a:prstGeom prst="rect">
            <a:avLst/>
          </a:prstGeom>
        </p:spPr>
      </p:pic>
      <p:pic>
        <p:nvPicPr>
          <p:cNvPr id="35" name="Graphic 34" descr="Tools outline">
            <a:extLst>
              <a:ext uri="{FF2B5EF4-FFF2-40B4-BE49-F238E27FC236}">
                <a16:creationId xmlns:a16="http://schemas.microsoft.com/office/drawing/2014/main" id="{44EFC051-5792-5524-DAAB-B7F521D7089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67193" y="3629144"/>
            <a:ext cx="624974" cy="624974"/>
          </a:xfrm>
          <a:prstGeom prst="rect">
            <a:avLst/>
          </a:prstGeom>
        </p:spPr>
      </p:pic>
      <p:pic>
        <p:nvPicPr>
          <p:cNvPr id="37" name="Graphic 36" descr="Coins outline">
            <a:extLst>
              <a:ext uri="{FF2B5EF4-FFF2-40B4-BE49-F238E27FC236}">
                <a16:creationId xmlns:a16="http://schemas.microsoft.com/office/drawing/2014/main" id="{CDB33B96-5A1F-4F2D-DA64-A567F6C034B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55572" y="2246465"/>
            <a:ext cx="648215" cy="648215"/>
          </a:xfrm>
          <a:prstGeom prst="rect">
            <a:avLst/>
          </a:prstGeom>
        </p:spPr>
      </p:pic>
      <p:sp>
        <p:nvSpPr>
          <p:cNvPr id="38" name="TextBox 12">
            <a:extLst>
              <a:ext uri="{FF2B5EF4-FFF2-40B4-BE49-F238E27FC236}">
                <a16:creationId xmlns:a16="http://schemas.microsoft.com/office/drawing/2014/main" id="{86B6C252-1C48-A4BE-C081-655AF8937CBE}"/>
              </a:ext>
            </a:extLst>
          </p:cNvPr>
          <p:cNvSpPr txBox="1"/>
          <p:nvPr/>
        </p:nvSpPr>
        <p:spPr>
          <a:xfrm>
            <a:off x="1085841" y="1578045"/>
            <a:ext cx="196169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66"/>
              </a:lnSpc>
            </a:pPr>
            <a:r>
              <a:rPr lang="en-IE" sz="2400" b="1" noProof="0" dirty="0">
                <a:solidFill>
                  <a:srgbClr val="545454"/>
                </a:solidFill>
              </a:rPr>
              <a:t>Coproduction</a:t>
            </a:r>
          </a:p>
        </p:txBody>
      </p:sp>
      <p:sp>
        <p:nvSpPr>
          <p:cNvPr id="40" name="TextBox 12">
            <a:extLst>
              <a:ext uri="{FF2B5EF4-FFF2-40B4-BE49-F238E27FC236}">
                <a16:creationId xmlns:a16="http://schemas.microsoft.com/office/drawing/2014/main" id="{42CBD2A9-9BD3-DB06-F116-B89D380AC6AB}"/>
              </a:ext>
            </a:extLst>
          </p:cNvPr>
          <p:cNvSpPr txBox="1"/>
          <p:nvPr/>
        </p:nvSpPr>
        <p:spPr>
          <a:xfrm>
            <a:off x="5950292" y="2367156"/>
            <a:ext cx="1399069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IE" sz="2400" b="1" noProof="0" dirty="0">
                <a:solidFill>
                  <a:srgbClr val="545454"/>
                </a:solidFill>
              </a:rPr>
              <a:t>Funding</a:t>
            </a: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5C1BFF98-F8D2-794F-EB7E-38046F23E89F}"/>
              </a:ext>
            </a:extLst>
          </p:cNvPr>
          <p:cNvSpPr txBox="1"/>
          <p:nvPr/>
        </p:nvSpPr>
        <p:spPr>
          <a:xfrm>
            <a:off x="426718" y="3108918"/>
            <a:ext cx="2661557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566"/>
              </a:lnSpc>
            </a:pPr>
            <a:r>
              <a:rPr lang="en-IE" sz="2400" b="1" noProof="0" dirty="0">
                <a:solidFill>
                  <a:srgbClr val="545454"/>
                </a:solidFill>
              </a:rPr>
              <a:t>Align your interests</a:t>
            </a:r>
          </a:p>
        </p:txBody>
      </p:sp>
      <p:sp>
        <p:nvSpPr>
          <p:cNvPr id="42" name="TextBox 12">
            <a:extLst>
              <a:ext uri="{FF2B5EF4-FFF2-40B4-BE49-F238E27FC236}">
                <a16:creationId xmlns:a16="http://schemas.microsoft.com/office/drawing/2014/main" id="{0DEAA705-4E01-2BBE-E762-488389B3CC1B}"/>
              </a:ext>
            </a:extLst>
          </p:cNvPr>
          <p:cNvSpPr txBox="1"/>
          <p:nvPr/>
        </p:nvSpPr>
        <p:spPr>
          <a:xfrm>
            <a:off x="5950294" y="3792668"/>
            <a:ext cx="1399067" cy="33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66"/>
              </a:lnSpc>
            </a:pPr>
            <a:r>
              <a:rPr lang="en-IE" sz="2400" b="1" noProof="0" dirty="0">
                <a:solidFill>
                  <a:srgbClr val="545454"/>
                </a:solidFill>
              </a:rPr>
              <a:t>Solutions</a:t>
            </a:r>
          </a:p>
        </p:txBody>
      </p:sp>
    </p:spTree>
    <p:extLst>
      <p:ext uri="{BB962C8B-B14F-4D97-AF65-F5344CB8AC3E}">
        <p14:creationId xmlns:p14="http://schemas.microsoft.com/office/powerpoint/2010/main" val="1548253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B1C5F-8A2D-4E61-8C64-04A5169390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358" y="291253"/>
            <a:ext cx="4219399" cy="469143"/>
          </a:xfrm>
        </p:spPr>
        <p:txBody>
          <a:bodyPr anchor="t">
            <a:noAutofit/>
          </a:bodyPr>
          <a:lstStyle/>
          <a:p>
            <a:r>
              <a:rPr kumimoji="0" lang="en-GB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National Palliative Care Policy</a:t>
            </a:r>
            <a:endParaRPr lang="en-GB" sz="2600" dirty="0"/>
          </a:p>
        </p:txBody>
      </p:sp>
      <p:pic>
        <p:nvPicPr>
          <p:cNvPr id="8" name="Picture Placeholder 5" descr="A cover of a book&#10;&#10;AI-generated content may be incorrect.">
            <a:extLst>
              <a:ext uri="{FF2B5EF4-FFF2-40B4-BE49-F238E27FC236}">
                <a16:creationId xmlns:a16="http://schemas.microsoft.com/office/drawing/2014/main" id="{739E0874-9E3F-6E94-63DA-FB063E874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 t="2397" b="906"/>
          <a:stretch>
            <a:fillRect/>
          </a:stretch>
        </p:blipFill>
        <p:spPr>
          <a:xfrm>
            <a:off x="5586146" y="360678"/>
            <a:ext cx="3013909" cy="422446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Group 2">
            <a:extLst>
              <a:ext uri="{FF2B5EF4-FFF2-40B4-BE49-F238E27FC236}">
                <a16:creationId xmlns:a16="http://schemas.microsoft.com/office/drawing/2014/main" id="{02969E02-14E0-4AFD-980D-85188AC7BF74}"/>
              </a:ext>
            </a:extLst>
          </p:cNvPr>
          <p:cNvGrpSpPr/>
          <p:nvPr/>
        </p:nvGrpSpPr>
        <p:grpSpPr>
          <a:xfrm>
            <a:off x="517358" y="1207995"/>
            <a:ext cx="4292867" cy="3377152"/>
            <a:chOff x="0" y="0"/>
            <a:chExt cx="16486785" cy="3316440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DD17470C-780C-4CDF-76ED-6A15C642FFAD}"/>
                </a:ext>
              </a:extLst>
            </p:cNvPr>
            <p:cNvSpPr/>
            <p:nvPr/>
          </p:nvSpPr>
          <p:spPr>
            <a:xfrm>
              <a:off x="0" y="0"/>
              <a:ext cx="16486784" cy="3316441"/>
            </a:xfrm>
            <a:custGeom>
              <a:avLst/>
              <a:gdLst/>
              <a:ahLst/>
              <a:cxnLst/>
              <a:rect l="l" t="t" r="r" b="b"/>
              <a:pathLst>
                <a:path w="16486784" h="3316441">
                  <a:moveTo>
                    <a:pt x="16362325" y="3316441"/>
                  </a:moveTo>
                  <a:lnTo>
                    <a:pt x="124460" y="3316441"/>
                  </a:lnTo>
                  <a:cubicBezTo>
                    <a:pt x="55880" y="3316441"/>
                    <a:pt x="0" y="3260560"/>
                    <a:pt x="0" y="3191980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16362325" y="0"/>
                  </a:lnTo>
                  <a:cubicBezTo>
                    <a:pt x="16430904" y="0"/>
                    <a:pt x="16486784" y="55880"/>
                    <a:pt x="16486784" y="124460"/>
                  </a:cubicBezTo>
                  <a:lnTo>
                    <a:pt x="16486784" y="3191981"/>
                  </a:lnTo>
                  <a:cubicBezTo>
                    <a:pt x="16486784" y="3260561"/>
                    <a:pt x="16430904" y="3316441"/>
                    <a:pt x="16362325" y="3316441"/>
                  </a:cubicBezTo>
                  <a:close/>
                </a:path>
              </a:pathLst>
            </a:custGeom>
            <a:solidFill>
              <a:srgbClr val="F3EEEA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6" name="Group 4">
            <a:extLst>
              <a:ext uri="{FF2B5EF4-FFF2-40B4-BE49-F238E27FC236}">
                <a16:creationId xmlns:a16="http://schemas.microsoft.com/office/drawing/2014/main" id="{79760200-F6F7-4C5A-C50A-26E38AB35639}"/>
              </a:ext>
            </a:extLst>
          </p:cNvPr>
          <p:cNvGrpSpPr/>
          <p:nvPr/>
        </p:nvGrpSpPr>
        <p:grpSpPr>
          <a:xfrm rot="-5400000">
            <a:off x="1572571" y="-59144"/>
            <a:ext cx="469143" cy="2579570"/>
            <a:chOff x="755578" y="-3"/>
            <a:chExt cx="1597734" cy="12914707"/>
          </a:xfrm>
          <a:solidFill>
            <a:srgbClr val="00AACD"/>
          </a:soli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B7367A53-5238-943F-6A42-94F9022D9BBF}"/>
                </a:ext>
              </a:extLst>
            </p:cNvPr>
            <p:cNvSpPr/>
            <p:nvPr/>
          </p:nvSpPr>
          <p:spPr>
            <a:xfrm>
              <a:off x="755578" y="-3"/>
              <a:ext cx="1597734" cy="12914707"/>
            </a:xfrm>
            <a:custGeom>
              <a:avLst/>
              <a:gdLst/>
              <a:ahLst/>
              <a:cxnLst/>
              <a:rect l="l" t="t" r="r" b="b"/>
              <a:pathLst>
                <a:path w="2353310" h="12914707">
                  <a:moveTo>
                    <a:pt x="784860" y="12847397"/>
                  </a:moveTo>
                  <a:cubicBezTo>
                    <a:pt x="905510" y="12888037"/>
                    <a:pt x="1042670" y="12914707"/>
                    <a:pt x="1177290" y="12914707"/>
                  </a:cubicBezTo>
                  <a:cubicBezTo>
                    <a:pt x="1311910" y="12914707"/>
                    <a:pt x="1441450" y="12891847"/>
                    <a:pt x="1560830" y="12851207"/>
                  </a:cubicBezTo>
                  <a:cubicBezTo>
                    <a:pt x="1563370" y="12849937"/>
                    <a:pt x="1565910" y="12849937"/>
                    <a:pt x="1568450" y="12848668"/>
                  </a:cubicBezTo>
                  <a:cubicBezTo>
                    <a:pt x="2016760" y="12686107"/>
                    <a:pt x="2346960" y="12256847"/>
                    <a:pt x="2353310" y="11724287"/>
                  </a:cubicBezTo>
                  <a:lnTo>
                    <a:pt x="2353310" y="0"/>
                  </a:lnTo>
                  <a:lnTo>
                    <a:pt x="0" y="0"/>
                  </a:lnTo>
                  <a:lnTo>
                    <a:pt x="0" y="11715290"/>
                  </a:lnTo>
                  <a:cubicBezTo>
                    <a:pt x="6350" y="12259387"/>
                    <a:pt x="331470" y="12688647"/>
                    <a:pt x="784860" y="12847397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9" name="TextBox 7">
            <a:extLst>
              <a:ext uri="{FF2B5EF4-FFF2-40B4-BE49-F238E27FC236}">
                <a16:creationId xmlns:a16="http://schemas.microsoft.com/office/drawing/2014/main" id="{6851BD34-1103-3172-9540-0E357721D389}"/>
              </a:ext>
            </a:extLst>
          </p:cNvPr>
          <p:cNvSpPr txBox="1"/>
          <p:nvPr/>
        </p:nvSpPr>
        <p:spPr>
          <a:xfrm>
            <a:off x="638042" y="1677139"/>
            <a:ext cx="3819658" cy="2555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2261" lvl="1" indent="-151130">
              <a:lnSpc>
                <a:spcPts val="224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404040"/>
                </a:solidFill>
              </a:rPr>
              <a:t>Collaborative approach, guided by a steering group comprising stakeholders within palliative care</a:t>
            </a:r>
          </a:p>
          <a:p>
            <a:pPr marL="302261" lvl="1" indent="-151130">
              <a:lnSpc>
                <a:spcPts val="224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404040"/>
                </a:solidFill>
              </a:rPr>
              <a:t>Consensus building</a:t>
            </a:r>
          </a:p>
          <a:p>
            <a:pPr marL="302261" lvl="1" indent="-151130">
              <a:lnSpc>
                <a:spcPts val="224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404040"/>
                </a:solidFill>
              </a:rPr>
              <a:t>Implementation and evaluation</a:t>
            </a:r>
          </a:p>
          <a:p>
            <a:pPr marL="302261" lvl="1" indent="-151130">
              <a:lnSpc>
                <a:spcPts val="224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404040"/>
                </a:solidFill>
              </a:rPr>
              <a:t>Costings for initiatives</a:t>
            </a:r>
          </a:p>
          <a:p>
            <a:pPr marL="302261" lvl="1" indent="-151130">
              <a:lnSpc>
                <a:spcPts val="2240"/>
              </a:lnSpc>
              <a:spcAft>
                <a:spcPts val="600"/>
              </a:spcAft>
              <a:buFont typeface="Arial"/>
              <a:buChar char="•"/>
            </a:pPr>
            <a:r>
              <a:rPr lang="en-US" dirty="0">
                <a:solidFill>
                  <a:srgbClr val="404040"/>
                </a:solidFill>
              </a:rPr>
              <a:t>Addressing gaps identified during the policy evaluation</a:t>
            </a:r>
          </a:p>
        </p:txBody>
      </p:sp>
    </p:spTree>
    <p:extLst>
      <p:ext uri="{BB962C8B-B14F-4D97-AF65-F5344CB8AC3E}">
        <p14:creationId xmlns:p14="http://schemas.microsoft.com/office/powerpoint/2010/main" val="286881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B8E949-5D0A-4AC8-BF4B-D7F796E63D75}"/>
              </a:ext>
            </a:extLst>
          </p:cNvPr>
          <p:cNvSpPr txBox="1"/>
          <p:nvPr/>
        </p:nvSpPr>
        <p:spPr>
          <a:xfrm>
            <a:off x="356507" y="4925136"/>
            <a:ext cx="1571392" cy="1038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675" spc="-8">
                <a:solidFill>
                  <a:schemeClr val="bg1"/>
                </a:solidFill>
              </a:rPr>
              <a:t>Trinity College Dublin, The University of Dublin</a:t>
            </a:r>
            <a:endParaRPr lang="en-GB" sz="675" spc="-8" dirty="0">
              <a:solidFill>
                <a:schemeClr val="bg1"/>
              </a:solidFill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2B1CE1CF-5F16-40BF-8810-2DABDB665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0055" y="4885114"/>
            <a:ext cx="217575" cy="143896"/>
          </a:xfrm>
        </p:spPr>
        <p:txBody>
          <a:bodyPr/>
          <a:lstStyle/>
          <a:p>
            <a:fld id="{DDBE135E-2566-4748-853C-8A3B78F0FB00}" type="slidenum">
              <a:rPr lang="en-GB" smtClean="0"/>
              <a:t>15</a:t>
            </a:fld>
            <a:endParaRPr lang="en-GB"/>
          </a:p>
        </p:txBody>
      </p:sp>
      <p:sp>
        <p:nvSpPr>
          <p:cNvPr id="3" name="Title 2" hidden="1">
            <a:extLst>
              <a:ext uri="{FF2B5EF4-FFF2-40B4-BE49-F238E27FC236}">
                <a16:creationId xmlns:a16="http://schemas.microsoft.com/office/drawing/2014/main" id="{F4244E05-CB9E-2545-A94C-1ADD33B3039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Image Slide</a:t>
            </a:r>
          </a:p>
        </p:txBody>
      </p:sp>
      <p:pic>
        <p:nvPicPr>
          <p:cNvPr id="9" name="Picture Placeholder 8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5A060C9C-259F-0B4A-D668-F2729C08BB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7" b="12507"/>
          <a:stretch>
            <a:fillRect/>
          </a:stretch>
        </p:blipFill>
        <p:spPr/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85E3F90-68F1-9852-4787-6358D05EE3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0"/>
            <a:ext cx="9144000" cy="5143500"/>
          </a:xfrm>
          <a:prstGeom prst="rect">
            <a:avLst/>
          </a:prstGeom>
          <a:gradFill flip="none" rotWithShape="1">
            <a:gsLst>
              <a:gs pos="100000">
                <a:srgbClr val="00AACD">
                  <a:alpha val="90237"/>
                </a:srgbClr>
              </a:gs>
              <a:gs pos="60000">
                <a:srgbClr val="0569B9">
                  <a:alpha val="90158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0" name="AutoShape 4">
            <a:extLst>
              <a:ext uri="{FF2B5EF4-FFF2-40B4-BE49-F238E27FC236}">
                <a16:creationId xmlns:a16="http://schemas.microsoft.com/office/drawing/2014/main" id="{8B2A320C-8402-47E4-53F9-4FF114185647}"/>
              </a:ext>
            </a:extLst>
          </p:cNvPr>
          <p:cNvSpPr/>
          <p:nvPr/>
        </p:nvSpPr>
        <p:spPr>
          <a:xfrm rot="-5400000" flipV="1">
            <a:off x="2560775" y="2571750"/>
            <a:ext cx="4320000" cy="0"/>
          </a:xfrm>
          <a:prstGeom prst="line">
            <a:avLst/>
          </a:prstGeom>
          <a:ln w="352425" cap="rnd">
            <a:solidFill>
              <a:srgbClr val="C1D4D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E"/>
          </a:p>
        </p:txBody>
      </p:sp>
      <p:grpSp>
        <p:nvGrpSpPr>
          <p:cNvPr id="155" name="Group 9">
            <a:extLst>
              <a:ext uri="{FF2B5EF4-FFF2-40B4-BE49-F238E27FC236}">
                <a16:creationId xmlns:a16="http://schemas.microsoft.com/office/drawing/2014/main" id="{A2B72D38-70BF-63D9-1DDB-1FF4157EBBDA}"/>
              </a:ext>
            </a:extLst>
          </p:cNvPr>
          <p:cNvGrpSpPr>
            <a:grpSpLocks noChangeAspect="1"/>
          </p:cNvGrpSpPr>
          <p:nvPr/>
        </p:nvGrpSpPr>
        <p:grpSpPr>
          <a:xfrm>
            <a:off x="4719875" y="635566"/>
            <a:ext cx="3156439" cy="1031300"/>
            <a:chOff x="0" y="0"/>
            <a:chExt cx="11894260" cy="3886200"/>
          </a:xfrm>
        </p:grpSpPr>
        <p:sp>
          <p:nvSpPr>
            <p:cNvPr id="156" name="Freeform 10">
              <a:extLst>
                <a:ext uri="{FF2B5EF4-FFF2-40B4-BE49-F238E27FC236}">
                  <a16:creationId xmlns:a16="http://schemas.microsoft.com/office/drawing/2014/main" id="{BBD94DC3-4E7F-4CFD-46BB-235F95E135E2}"/>
                </a:ext>
              </a:extLst>
            </p:cNvPr>
            <p:cNvSpPr/>
            <p:nvPr/>
          </p:nvSpPr>
          <p:spPr>
            <a:xfrm>
              <a:off x="0" y="0"/>
              <a:ext cx="11894185" cy="3886073"/>
            </a:xfrm>
            <a:custGeom>
              <a:avLst/>
              <a:gdLst/>
              <a:ahLst/>
              <a:cxnLst/>
              <a:rect l="l" t="t" r="r" b="b"/>
              <a:pathLst>
                <a:path w="11894185" h="3886073">
                  <a:moveTo>
                    <a:pt x="2753233" y="0"/>
                  </a:moveTo>
                  <a:cubicBezTo>
                    <a:pt x="2724531" y="0"/>
                    <a:pt x="2696210" y="1397"/>
                    <a:pt x="2668143" y="3556"/>
                  </a:cubicBezTo>
                  <a:cubicBezTo>
                    <a:pt x="2133727" y="21590"/>
                    <a:pt x="1653413" y="255905"/>
                    <a:pt x="1313180" y="622808"/>
                  </a:cubicBezTo>
                  <a:lnTo>
                    <a:pt x="1313180" y="618998"/>
                  </a:lnTo>
                  <a:lnTo>
                    <a:pt x="0" y="1909826"/>
                  </a:lnTo>
                  <a:lnTo>
                    <a:pt x="1226439" y="3157474"/>
                  </a:lnTo>
                  <a:cubicBezTo>
                    <a:pt x="1549908" y="3557905"/>
                    <a:pt x="2029841" y="3827018"/>
                    <a:pt x="2574163" y="3871722"/>
                  </a:cubicBezTo>
                  <a:cubicBezTo>
                    <a:pt x="2632456" y="3881120"/>
                    <a:pt x="2692273" y="3886073"/>
                    <a:pt x="2753233" y="3886073"/>
                  </a:cubicBezTo>
                  <a:lnTo>
                    <a:pt x="10773664" y="3886073"/>
                  </a:lnTo>
                  <a:cubicBezTo>
                    <a:pt x="11391900" y="3886073"/>
                    <a:pt x="11893169" y="3385439"/>
                    <a:pt x="11894185" y="2767330"/>
                  </a:cubicBezTo>
                  <a:lnTo>
                    <a:pt x="11894185" y="2767330"/>
                  </a:lnTo>
                  <a:lnTo>
                    <a:pt x="11894185" y="1118743"/>
                  </a:lnTo>
                  <a:lnTo>
                    <a:pt x="11894185" y="1118743"/>
                  </a:lnTo>
                  <a:cubicBezTo>
                    <a:pt x="11893296" y="500761"/>
                    <a:pt x="11391900" y="0"/>
                    <a:pt x="10773664" y="0"/>
                  </a:cubicBezTo>
                  <a:close/>
                </a:path>
              </a:pathLst>
            </a:custGeom>
            <a:solidFill>
              <a:srgbClr val="D19491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57" name="Group 11">
            <a:extLst>
              <a:ext uri="{FF2B5EF4-FFF2-40B4-BE49-F238E27FC236}">
                <a16:creationId xmlns:a16="http://schemas.microsoft.com/office/drawing/2014/main" id="{88E019F5-AAAF-4DE9-3046-103690B3DD94}"/>
              </a:ext>
            </a:extLst>
          </p:cNvPr>
          <p:cNvGrpSpPr>
            <a:grpSpLocks noChangeAspect="1"/>
          </p:cNvGrpSpPr>
          <p:nvPr/>
        </p:nvGrpSpPr>
        <p:grpSpPr>
          <a:xfrm>
            <a:off x="4719875" y="3344254"/>
            <a:ext cx="3156439" cy="1031300"/>
            <a:chOff x="0" y="0"/>
            <a:chExt cx="11894260" cy="3886200"/>
          </a:xfrm>
        </p:grpSpPr>
        <p:sp>
          <p:nvSpPr>
            <p:cNvPr id="158" name="Freeform 12">
              <a:extLst>
                <a:ext uri="{FF2B5EF4-FFF2-40B4-BE49-F238E27FC236}">
                  <a16:creationId xmlns:a16="http://schemas.microsoft.com/office/drawing/2014/main" id="{1DD459F7-7C8B-35BB-5D3E-B7C313FD18EE}"/>
                </a:ext>
              </a:extLst>
            </p:cNvPr>
            <p:cNvSpPr/>
            <p:nvPr/>
          </p:nvSpPr>
          <p:spPr>
            <a:xfrm>
              <a:off x="0" y="0"/>
              <a:ext cx="11894185" cy="3886073"/>
            </a:xfrm>
            <a:custGeom>
              <a:avLst/>
              <a:gdLst/>
              <a:ahLst/>
              <a:cxnLst/>
              <a:rect l="l" t="t" r="r" b="b"/>
              <a:pathLst>
                <a:path w="11894185" h="3886073">
                  <a:moveTo>
                    <a:pt x="2753233" y="0"/>
                  </a:moveTo>
                  <a:cubicBezTo>
                    <a:pt x="2724531" y="0"/>
                    <a:pt x="2696210" y="1397"/>
                    <a:pt x="2668143" y="3556"/>
                  </a:cubicBezTo>
                  <a:cubicBezTo>
                    <a:pt x="2133727" y="21590"/>
                    <a:pt x="1653413" y="255905"/>
                    <a:pt x="1313180" y="622808"/>
                  </a:cubicBezTo>
                  <a:lnTo>
                    <a:pt x="1313180" y="618998"/>
                  </a:lnTo>
                  <a:lnTo>
                    <a:pt x="0" y="1909826"/>
                  </a:lnTo>
                  <a:lnTo>
                    <a:pt x="1226439" y="3157474"/>
                  </a:lnTo>
                  <a:cubicBezTo>
                    <a:pt x="1549908" y="3557905"/>
                    <a:pt x="2029841" y="3827018"/>
                    <a:pt x="2574163" y="3871722"/>
                  </a:cubicBezTo>
                  <a:cubicBezTo>
                    <a:pt x="2632456" y="3881120"/>
                    <a:pt x="2692273" y="3886073"/>
                    <a:pt x="2753233" y="3886073"/>
                  </a:cubicBezTo>
                  <a:lnTo>
                    <a:pt x="10773664" y="3886073"/>
                  </a:lnTo>
                  <a:cubicBezTo>
                    <a:pt x="11391900" y="3886073"/>
                    <a:pt x="11893169" y="3385439"/>
                    <a:pt x="11894185" y="2767330"/>
                  </a:cubicBezTo>
                  <a:lnTo>
                    <a:pt x="11894185" y="2767330"/>
                  </a:lnTo>
                  <a:lnTo>
                    <a:pt x="11894185" y="1118743"/>
                  </a:lnTo>
                  <a:lnTo>
                    <a:pt x="11894185" y="1118743"/>
                  </a:lnTo>
                  <a:cubicBezTo>
                    <a:pt x="11893296" y="500761"/>
                    <a:pt x="11391900" y="0"/>
                    <a:pt x="10773664" y="0"/>
                  </a:cubicBezTo>
                  <a:close/>
                </a:path>
              </a:pathLst>
            </a:custGeom>
            <a:solidFill>
              <a:srgbClr val="F4B748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63" name="Group 17">
            <a:extLst>
              <a:ext uri="{FF2B5EF4-FFF2-40B4-BE49-F238E27FC236}">
                <a16:creationId xmlns:a16="http://schemas.microsoft.com/office/drawing/2014/main" id="{D1983C20-D317-35A9-FCD1-77A79478B3D9}"/>
              </a:ext>
            </a:extLst>
          </p:cNvPr>
          <p:cNvGrpSpPr>
            <a:grpSpLocks noChangeAspect="1"/>
          </p:cNvGrpSpPr>
          <p:nvPr/>
        </p:nvGrpSpPr>
        <p:grpSpPr>
          <a:xfrm rot="-10800000">
            <a:off x="1563436" y="2116445"/>
            <a:ext cx="3156439" cy="1031300"/>
            <a:chOff x="0" y="0"/>
            <a:chExt cx="11894260" cy="3886200"/>
          </a:xfrm>
        </p:grpSpPr>
        <p:sp>
          <p:nvSpPr>
            <p:cNvPr id="164" name="Freeform 18">
              <a:extLst>
                <a:ext uri="{FF2B5EF4-FFF2-40B4-BE49-F238E27FC236}">
                  <a16:creationId xmlns:a16="http://schemas.microsoft.com/office/drawing/2014/main" id="{EB5C09AE-ED88-00FD-5A41-79D4B218C07F}"/>
                </a:ext>
              </a:extLst>
            </p:cNvPr>
            <p:cNvSpPr/>
            <p:nvPr/>
          </p:nvSpPr>
          <p:spPr>
            <a:xfrm>
              <a:off x="0" y="0"/>
              <a:ext cx="11894185" cy="3886073"/>
            </a:xfrm>
            <a:custGeom>
              <a:avLst/>
              <a:gdLst/>
              <a:ahLst/>
              <a:cxnLst/>
              <a:rect l="l" t="t" r="r" b="b"/>
              <a:pathLst>
                <a:path w="11894185" h="3886073">
                  <a:moveTo>
                    <a:pt x="2753233" y="0"/>
                  </a:moveTo>
                  <a:cubicBezTo>
                    <a:pt x="2724531" y="0"/>
                    <a:pt x="2696210" y="1397"/>
                    <a:pt x="2668143" y="3556"/>
                  </a:cubicBezTo>
                  <a:cubicBezTo>
                    <a:pt x="2133727" y="21590"/>
                    <a:pt x="1653413" y="255905"/>
                    <a:pt x="1313180" y="622808"/>
                  </a:cubicBezTo>
                  <a:lnTo>
                    <a:pt x="1313180" y="618998"/>
                  </a:lnTo>
                  <a:lnTo>
                    <a:pt x="0" y="1909826"/>
                  </a:lnTo>
                  <a:lnTo>
                    <a:pt x="1226439" y="3157474"/>
                  </a:lnTo>
                  <a:cubicBezTo>
                    <a:pt x="1549908" y="3557905"/>
                    <a:pt x="2029841" y="3827018"/>
                    <a:pt x="2574163" y="3871722"/>
                  </a:cubicBezTo>
                  <a:cubicBezTo>
                    <a:pt x="2632456" y="3881120"/>
                    <a:pt x="2692273" y="3886073"/>
                    <a:pt x="2753233" y="3886073"/>
                  </a:cubicBezTo>
                  <a:lnTo>
                    <a:pt x="10773664" y="3886073"/>
                  </a:lnTo>
                  <a:cubicBezTo>
                    <a:pt x="11391900" y="3886073"/>
                    <a:pt x="11893169" y="3385439"/>
                    <a:pt x="11894185" y="2767330"/>
                  </a:cubicBezTo>
                  <a:lnTo>
                    <a:pt x="11894185" y="2767330"/>
                  </a:lnTo>
                  <a:lnTo>
                    <a:pt x="11894185" y="1118743"/>
                  </a:lnTo>
                  <a:lnTo>
                    <a:pt x="11894185" y="1118743"/>
                  </a:lnTo>
                  <a:cubicBezTo>
                    <a:pt x="11893296" y="500761"/>
                    <a:pt x="11391900" y="0"/>
                    <a:pt x="10773664" y="0"/>
                  </a:cubicBezTo>
                  <a:close/>
                </a:path>
              </a:pathLst>
            </a:custGeom>
            <a:solidFill>
              <a:srgbClr val="03989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71" name="TextBox 25">
            <a:extLst>
              <a:ext uri="{FF2B5EF4-FFF2-40B4-BE49-F238E27FC236}">
                <a16:creationId xmlns:a16="http://schemas.microsoft.com/office/drawing/2014/main" id="{1F12473B-A100-FB27-8183-48547630982E}"/>
              </a:ext>
            </a:extLst>
          </p:cNvPr>
          <p:cNvSpPr txBox="1"/>
          <p:nvPr/>
        </p:nvSpPr>
        <p:spPr>
          <a:xfrm>
            <a:off x="5255910" y="1028825"/>
            <a:ext cx="2377693" cy="244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1"/>
              </a:lnSpc>
            </a:pPr>
            <a:r>
              <a:rPr lang="en-US" sz="2400" b="1" dirty="0">
                <a:solidFill>
                  <a:srgbClr val="FFFFFF"/>
                </a:solidFill>
              </a:rPr>
              <a:t>COMMUNICATION</a:t>
            </a:r>
          </a:p>
        </p:txBody>
      </p:sp>
      <p:sp>
        <p:nvSpPr>
          <p:cNvPr id="172" name="TextBox 26">
            <a:extLst>
              <a:ext uri="{FF2B5EF4-FFF2-40B4-BE49-F238E27FC236}">
                <a16:creationId xmlns:a16="http://schemas.microsoft.com/office/drawing/2014/main" id="{0D80CE9F-B466-312B-91BC-D3BA2E5FA87E}"/>
              </a:ext>
            </a:extLst>
          </p:cNvPr>
          <p:cNvSpPr txBox="1"/>
          <p:nvPr/>
        </p:nvSpPr>
        <p:spPr>
          <a:xfrm>
            <a:off x="1927899" y="2509738"/>
            <a:ext cx="1833743" cy="244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1"/>
              </a:lnSpc>
            </a:pPr>
            <a:r>
              <a:rPr lang="en-US" sz="2400" b="1" dirty="0">
                <a:solidFill>
                  <a:srgbClr val="FFFFFF"/>
                </a:solidFill>
              </a:rPr>
              <a:t>MENTORSHIP</a:t>
            </a:r>
          </a:p>
        </p:txBody>
      </p:sp>
      <p:sp>
        <p:nvSpPr>
          <p:cNvPr id="173" name="TextBox 27">
            <a:extLst>
              <a:ext uri="{FF2B5EF4-FFF2-40B4-BE49-F238E27FC236}">
                <a16:creationId xmlns:a16="http://schemas.microsoft.com/office/drawing/2014/main" id="{B642ECE7-3596-4688-AD5F-389E226A0EAC}"/>
              </a:ext>
            </a:extLst>
          </p:cNvPr>
          <p:cNvSpPr txBox="1"/>
          <p:nvPr/>
        </p:nvSpPr>
        <p:spPr>
          <a:xfrm>
            <a:off x="5255910" y="3737513"/>
            <a:ext cx="2236625" cy="2447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71"/>
              </a:lnSpc>
            </a:pPr>
            <a:r>
              <a:rPr lang="en-US" sz="2400" b="1" dirty="0">
                <a:solidFill>
                  <a:srgbClr val="FFFFFF"/>
                </a:solidFill>
              </a:rPr>
              <a:t>CO-PRODUCTION</a:t>
            </a:r>
          </a:p>
        </p:txBody>
      </p:sp>
    </p:spTree>
    <p:extLst>
      <p:ext uri="{BB962C8B-B14F-4D97-AF65-F5344CB8AC3E}">
        <p14:creationId xmlns:p14="http://schemas.microsoft.com/office/powerpoint/2010/main" val="420411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0" grpId="0" animBg="1"/>
      <p:bldP spid="171" grpId="0"/>
      <p:bldP spid="172" grpId="0"/>
      <p:bldP spid="1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49DF9-54FF-A1FC-5925-144B8DE77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2CD6D36-1FDB-4CCB-B228-DC60C6DBA272}"/>
              </a:ext>
            </a:extLst>
          </p:cNvPr>
          <p:cNvSpPr/>
          <p:nvPr/>
        </p:nvSpPr>
        <p:spPr>
          <a:xfrm>
            <a:off x="6747" y="998070"/>
            <a:ext cx="9144000" cy="276999"/>
          </a:xfrm>
          <a:prstGeom prst="rect">
            <a:avLst/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35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D01E535E-84FD-EEED-B819-AF93F7D4A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015" y="264606"/>
            <a:ext cx="2688871" cy="421200"/>
          </a:xfrm>
        </p:spPr>
        <p:txBody>
          <a:bodyPr/>
          <a:lstStyle/>
          <a:p>
            <a:r>
              <a:rPr lang="en-GB" dirty="0"/>
              <a:t>Healthcare Finance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70EE5194-877A-B483-329C-759C026BB5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6718" y="1161267"/>
            <a:ext cx="2928729" cy="1385364"/>
          </a:xfrm>
        </p:spPr>
        <p:txBody>
          <a:bodyPr/>
          <a:lstStyle/>
          <a:p>
            <a:pPr algn="ctr"/>
            <a:r>
              <a:rPr lang="en-GB" sz="1800" b="0" dirty="0"/>
              <a:t>Rapid review of international experience with implementing population-based resource allocation models across six countries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C62E6A09-6F0A-AE3A-CC45-823559F615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 flipH="1">
            <a:off x="379010" y="2662776"/>
            <a:ext cx="737698" cy="737699"/>
          </a:xfrm>
          <a:prstGeom prst="rect">
            <a:avLst/>
          </a:prstGeom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1FA9196A-4BE2-C736-00D3-C3C05B016B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2894089" y="2690263"/>
            <a:ext cx="737698" cy="737699"/>
          </a:xfrm>
          <a:prstGeom prst="rect">
            <a:avLst/>
          </a:prstGeom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0EB7E439-2058-EDAA-23A5-4A1573F975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408673" y="2696489"/>
            <a:ext cx="737698" cy="737699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C4587BD3-3289-299C-01FD-F4B1FDDE03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1935915" y="2688687"/>
            <a:ext cx="737698" cy="737699"/>
          </a:xfrm>
          <a:prstGeom prst="rect">
            <a:avLst/>
          </a:prstGeom>
        </p:spPr>
      </p:pic>
      <p:pic>
        <p:nvPicPr>
          <p:cNvPr id="7" name="Picture 9">
            <a:extLst>
              <a:ext uri="{FF2B5EF4-FFF2-40B4-BE49-F238E27FC236}">
                <a16:creationId xmlns:a16="http://schemas.microsoft.com/office/drawing/2014/main" id="{F80F30BF-D62C-9241-4178-9BB24AFE688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925103" y="2672619"/>
            <a:ext cx="737698" cy="737699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169A855C-A794-AB0A-8788-2EB5227E853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>
            <a:off x="1389822" y="2682462"/>
            <a:ext cx="737698" cy="737699"/>
          </a:xfrm>
          <a:prstGeom prst="rect">
            <a:avLst/>
          </a:prstGeom>
        </p:spPr>
      </p:pic>
      <p:sp>
        <p:nvSpPr>
          <p:cNvPr id="13" name="AutoShape 11">
            <a:extLst>
              <a:ext uri="{FF2B5EF4-FFF2-40B4-BE49-F238E27FC236}">
                <a16:creationId xmlns:a16="http://schemas.microsoft.com/office/drawing/2014/main" id="{68CFD774-1F27-12F3-2973-D6348AD34E82}"/>
              </a:ext>
            </a:extLst>
          </p:cNvPr>
          <p:cNvSpPr/>
          <p:nvPr/>
        </p:nvSpPr>
        <p:spPr>
          <a:xfrm>
            <a:off x="426718" y="821637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sp>
        <p:nvSpPr>
          <p:cNvPr id="3" name="Right Arrow 2">
            <a:extLst>
              <a:ext uri="{FF2B5EF4-FFF2-40B4-BE49-F238E27FC236}">
                <a16:creationId xmlns:a16="http://schemas.microsoft.com/office/drawing/2014/main" id="{9D83C510-E038-6AA8-1251-5493A16F9532}"/>
              </a:ext>
            </a:extLst>
          </p:cNvPr>
          <p:cNvSpPr/>
          <p:nvPr/>
        </p:nvSpPr>
        <p:spPr>
          <a:xfrm>
            <a:off x="3914504" y="2571750"/>
            <a:ext cx="1486894" cy="601480"/>
          </a:xfrm>
          <a:prstGeom prst="rightArrow">
            <a:avLst/>
          </a:prstGeom>
          <a:solidFill>
            <a:srgbClr val="41C1BA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1" name="Picture 10" descr="A white and blue cover with text&#10;&#10;AI-generated content may be incorrect.">
            <a:extLst>
              <a:ext uri="{FF2B5EF4-FFF2-40B4-BE49-F238E27FC236}">
                <a16:creationId xmlns:a16="http://schemas.microsoft.com/office/drawing/2014/main" id="{2CD6A297-F273-A752-C218-58C781B67E3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41"/>
          <a:stretch>
            <a:fillRect/>
          </a:stretch>
        </p:blipFill>
        <p:spPr>
          <a:xfrm>
            <a:off x="6100447" y="2792867"/>
            <a:ext cx="2699873" cy="15289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E0C04D7-0302-9003-CC05-5CAEE6E1C8F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1"/>
          <a:stretch>
            <a:fillRect/>
          </a:stretch>
        </p:blipFill>
        <p:spPr>
          <a:xfrm>
            <a:off x="343680" y="3648866"/>
            <a:ext cx="3567680" cy="993127"/>
          </a:xfrm>
          <a:prstGeom prst="rect">
            <a:avLst/>
          </a:prstGeom>
        </p:spPr>
      </p:pic>
      <p:pic>
        <p:nvPicPr>
          <p:cNvPr id="20" name="Picture 19" descr="A white and blue cover with blue text&#10;&#10;AI-generated content may be incorrect.">
            <a:extLst>
              <a:ext uri="{FF2B5EF4-FFF2-40B4-BE49-F238E27FC236}">
                <a16:creationId xmlns:a16="http://schemas.microsoft.com/office/drawing/2014/main" id="{7210367C-9A2E-F415-8256-0717AE811ABA}"/>
              </a:ext>
            </a:extLst>
          </p:cNvPr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5" t="2759" r="1778" b="7653"/>
          <a:stretch>
            <a:fillRect/>
          </a:stretch>
        </p:blipFill>
        <p:spPr>
          <a:xfrm>
            <a:off x="5607150" y="1342490"/>
            <a:ext cx="2699873" cy="15300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4611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2121755"/>
            <a:ext cx="6149295" cy="3040573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2046519" y="1273166"/>
            <a:ext cx="457317" cy="0"/>
          </a:xfrm>
          <a:prstGeom prst="line">
            <a:avLst/>
          </a:prstGeom>
          <a:ln w="19050" cap="rnd">
            <a:solidFill>
              <a:srgbClr val="C7D0D8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pPr defTabSz="642915"/>
            <a:endParaRPr lang="en-IE" sz="12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AutoShape 6"/>
          <p:cNvSpPr/>
          <p:nvPr/>
        </p:nvSpPr>
        <p:spPr>
          <a:xfrm rot="5423644">
            <a:off x="1528193" y="1795128"/>
            <a:ext cx="1043831" cy="0"/>
          </a:xfrm>
          <a:prstGeom prst="line">
            <a:avLst/>
          </a:prstGeom>
          <a:ln w="19050" cap="rnd">
            <a:solidFill>
              <a:srgbClr val="C7D0D8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defTabSz="642915"/>
            <a:endParaRPr lang="en-IE" sz="12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757737" y="2219361"/>
            <a:ext cx="565007" cy="0"/>
          </a:xfrm>
          <a:prstGeom prst="line">
            <a:avLst/>
          </a:prstGeom>
          <a:ln w="19050" cap="rnd">
            <a:solidFill>
              <a:srgbClr val="C7D0D8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pPr defTabSz="642915"/>
            <a:endParaRPr lang="en-IE" sz="12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AutoShape 8"/>
          <p:cNvSpPr/>
          <p:nvPr/>
        </p:nvSpPr>
        <p:spPr>
          <a:xfrm rot="5400000">
            <a:off x="2551915" y="2432419"/>
            <a:ext cx="426000" cy="0"/>
          </a:xfrm>
          <a:prstGeom prst="line">
            <a:avLst/>
          </a:prstGeom>
          <a:ln w="19050" cap="rnd">
            <a:solidFill>
              <a:srgbClr val="C7D0D8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defTabSz="642915"/>
            <a:endParaRPr lang="en-IE" sz="12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AutoShape 9"/>
          <p:cNvSpPr/>
          <p:nvPr/>
        </p:nvSpPr>
        <p:spPr>
          <a:xfrm rot="15651">
            <a:off x="3177259" y="3144587"/>
            <a:ext cx="1576851" cy="0"/>
          </a:xfrm>
          <a:prstGeom prst="line">
            <a:avLst/>
          </a:prstGeom>
          <a:ln w="19050" cap="rnd">
            <a:solidFill>
              <a:srgbClr val="C7D0D8"/>
            </a:solidFill>
            <a:prstDash val="sysDot"/>
            <a:headEnd type="none" w="sm" len="sm"/>
            <a:tailEnd type="oval" w="lg" len="lg"/>
          </a:ln>
        </p:spPr>
        <p:txBody>
          <a:bodyPr/>
          <a:lstStyle/>
          <a:p>
            <a:pPr defTabSz="642915"/>
            <a:endParaRPr lang="en-IE" sz="1266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AutoShape 10"/>
          <p:cNvSpPr/>
          <p:nvPr/>
        </p:nvSpPr>
        <p:spPr>
          <a:xfrm rot="5399999">
            <a:off x="2848377" y="3477122"/>
            <a:ext cx="657773" cy="0"/>
          </a:xfrm>
          <a:prstGeom prst="line">
            <a:avLst/>
          </a:prstGeom>
          <a:ln w="19050" cap="rnd">
            <a:solidFill>
              <a:srgbClr val="C7D0D8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defTabSz="642915"/>
            <a:endParaRPr lang="en-IE" sz="1266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565415" y="4086161"/>
            <a:ext cx="1244166" cy="344906"/>
            <a:chOff x="0" y="0"/>
            <a:chExt cx="2359307" cy="654044"/>
          </a:xfrm>
        </p:grpSpPr>
        <p:sp>
          <p:nvSpPr>
            <p:cNvPr id="12" name="AutoShape 12"/>
            <p:cNvSpPr/>
            <p:nvPr/>
          </p:nvSpPr>
          <p:spPr>
            <a:xfrm>
              <a:off x="0" y="0"/>
              <a:ext cx="2359307" cy="0"/>
            </a:xfrm>
            <a:prstGeom prst="line">
              <a:avLst/>
            </a:prstGeom>
            <a:ln w="27228" cap="rnd">
              <a:solidFill>
                <a:srgbClr val="C7D0D8"/>
              </a:solidFill>
              <a:prstDash val="sysDot"/>
              <a:headEnd type="none" w="sm" len="sm"/>
              <a:tailEnd type="oval" w="lg" len="lg"/>
            </a:ln>
          </p:spPr>
          <p:txBody>
            <a:bodyPr/>
            <a:lstStyle/>
            <a:p>
              <a:pPr defTabSz="642915"/>
              <a:endParaRPr lang="en-IE" sz="1266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AutoShape 13"/>
            <p:cNvSpPr/>
            <p:nvPr/>
          </p:nvSpPr>
          <p:spPr>
            <a:xfrm rot="5326886">
              <a:off x="-299666" y="320126"/>
              <a:ext cx="640174" cy="0"/>
            </a:xfrm>
            <a:prstGeom prst="line">
              <a:avLst/>
            </a:prstGeom>
            <a:ln w="27228" cap="rnd">
              <a:solidFill>
                <a:srgbClr val="C7D0D8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pPr defTabSz="642915"/>
              <a:endParaRPr lang="en-IE" sz="1266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645936" y="1450456"/>
            <a:ext cx="3513759" cy="3721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42915">
              <a:lnSpc>
                <a:spcPts val="1470"/>
              </a:lnSpc>
            </a:pPr>
            <a:r>
              <a:rPr lang="en-US" sz="1050" dirty="0">
                <a:solidFill>
                  <a:srgbClr val="000000"/>
                </a:solidFill>
                <a:latin typeface="Inter"/>
              </a:rPr>
              <a:t>Identify priority areas related to your research interests. Define the problems but also prioritise solutions and their impact.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45938" y="1143759"/>
            <a:ext cx="4672433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42915">
              <a:lnSpc>
                <a:spcPts val="1899"/>
              </a:lnSpc>
            </a:pPr>
            <a:r>
              <a:rPr lang="en-US" b="1" dirty="0">
                <a:solidFill>
                  <a:srgbClr val="FFBD59"/>
                </a:solidFill>
              </a:rPr>
              <a:t>Align with national needs and strategic direction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84657" y="2394966"/>
            <a:ext cx="3110337" cy="179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42915">
              <a:lnSpc>
                <a:spcPts val="1470"/>
              </a:lnSpc>
            </a:pPr>
            <a:r>
              <a:rPr lang="en-US" sz="1050" dirty="0">
                <a:solidFill>
                  <a:srgbClr val="000000"/>
                </a:solidFill>
                <a:latin typeface="Inter"/>
              </a:rPr>
              <a:t>Concise, appealing and relevant to current health policy.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584655" y="2088267"/>
            <a:ext cx="4179097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42915">
              <a:lnSpc>
                <a:spcPts val="1899"/>
              </a:lnSpc>
            </a:pPr>
            <a:r>
              <a:rPr lang="en-US" b="1" dirty="0">
                <a:solidFill>
                  <a:srgbClr val="F88989"/>
                </a:solidFill>
              </a:rPr>
              <a:t>Communicate a compelling narrative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71885" y="3320158"/>
            <a:ext cx="2736919" cy="3721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42915">
              <a:lnSpc>
                <a:spcPts val="1470"/>
              </a:lnSpc>
            </a:pPr>
            <a:r>
              <a:rPr lang="en-US" sz="1050" dirty="0">
                <a:solidFill>
                  <a:srgbClr val="000000"/>
                </a:solidFill>
                <a:latin typeface="Inter"/>
              </a:rPr>
              <a:t>Consider funding streams such as tenders or collaborative partnerships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871885" y="3013462"/>
            <a:ext cx="3365950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42915">
              <a:lnSpc>
                <a:spcPts val="1899"/>
              </a:lnSpc>
            </a:pPr>
            <a:r>
              <a:rPr lang="en-US" b="1" dirty="0">
                <a:solidFill>
                  <a:srgbClr val="67B0FF"/>
                </a:solidFill>
              </a:rPr>
              <a:t>Take the path less travelled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929259" y="4250960"/>
            <a:ext cx="2071744" cy="564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42915">
              <a:lnSpc>
                <a:spcPts val="1470"/>
              </a:lnSpc>
            </a:pPr>
            <a:r>
              <a:rPr lang="en-US" sz="1050" dirty="0">
                <a:solidFill>
                  <a:srgbClr val="000000"/>
                </a:solidFill>
                <a:latin typeface="Inter"/>
              </a:rPr>
              <a:t>Build networks, participate in public consultations, share your work.</a:t>
            </a:r>
          </a:p>
          <a:p>
            <a:pPr defTabSz="642915">
              <a:lnSpc>
                <a:spcPts val="1470"/>
              </a:lnSpc>
            </a:pPr>
            <a:endParaRPr lang="en-US" sz="1050" dirty="0">
              <a:solidFill>
                <a:srgbClr val="000000"/>
              </a:solidFill>
              <a:latin typeface="Inter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929259" y="3944264"/>
            <a:ext cx="2194306" cy="243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42915">
              <a:lnSpc>
                <a:spcPts val="1899"/>
              </a:lnSpc>
            </a:pPr>
            <a:r>
              <a:rPr lang="en-US" b="1" dirty="0">
                <a:solidFill>
                  <a:srgbClr val="39DBB2"/>
                </a:solidFill>
              </a:rPr>
              <a:t>Put yourself out there</a:t>
            </a:r>
          </a:p>
        </p:txBody>
      </p:sp>
      <p:sp>
        <p:nvSpPr>
          <p:cNvPr id="22" name="AutoShape 11">
            <a:extLst>
              <a:ext uri="{FF2B5EF4-FFF2-40B4-BE49-F238E27FC236}">
                <a16:creationId xmlns:a16="http://schemas.microsoft.com/office/drawing/2014/main" id="{5C175400-ABF0-CD4B-2AB3-DCA481BEB4EB}"/>
              </a:ext>
            </a:extLst>
          </p:cNvPr>
          <p:cNvSpPr/>
          <p:nvPr/>
        </p:nvSpPr>
        <p:spPr>
          <a:xfrm>
            <a:off x="426720" y="590720"/>
            <a:ext cx="8290560" cy="203799"/>
          </a:xfrm>
          <a:prstGeom prst="rect">
            <a:avLst/>
          </a:prstGeom>
          <a:solidFill>
            <a:srgbClr val="EEC9B0"/>
          </a:solidFill>
        </p:spPr>
        <p:txBody>
          <a:bodyPr/>
          <a:lstStyle/>
          <a:p>
            <a:endParaRPr lang="en-IE"/>
          </a:p>
        </p:txBody>
      </p:sp>
      <p:sp>
        <p:nvSpPr>
          <p:cNvPr id="24" name="Title 15">
            <a:extLst>
              <a:ext uri="{FF2B5EF4-FFF2-40B4-BE49-F238E27FC236}">
                <a16:creationId xmlns:a16="http://schemas.microsoft.com/office/drawing/2014/main" id="{0B4B4991-75F6-AF7B-2203-BF3DE811E4E8}"/>
              </a:ext>
            </a:extLst>
          </p:cNvPr>
          <p:cNvSpPr txBox="1">
            <a:spLocks/>
          </p:cNvSpPr>
          <p:nvPr/>
        </p:nvSpPr>
        <p:spPr>
          <a:xfrm>
            <a:off x="2878445" y="97434"/>
            <a:ext cx="3751313" cy="421200"/>
          </a:xfrm>
          <a:prstGeom prst="rect">
            <a:avLst/>
          </a:prstGeom>
        </p:spPr>
        <p:txBody>
          <a:bodyPr/>
          <a:lstStyle>
            <a:lvl1pPr algn="ctr" defTabSz="642899" rtl="0" eaLnBrk="1" latinLnBrk="0" hangingPunct="1">
              <a:spcBef>
                <a:spcPct val="0"/>
              </a:spcBef>
              <a:buNone/>
              <a:defRPr sz="309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600" b="1" dirty="0"/>
              <a:t>Take Home Messages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E6E3AB-F0FA-4951-A58E-8DCF2B729A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5414" y="1179957"/>
            <a:ext cx="6133171" cy="278358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800" dirty="0"/>
              <a:t>’The most powerful driver of policy change is people – not only those with the ability to change policy, but also those who can influence it by challenging the governing values and interests and communicating a compelling, evidence-based case for change. ‘</a:t>
            </a:r>
          </a:p>
        </p:txBody>
      </p:sp>
      <p:sp>
        <p:nvSpPr>
          <p:cNvPr id="4" name="Title 3" hidden="1">
            <a:extLst>
              <a:ext uri="{FF2B5EF4-FFF2-40B4-BE49-F238E27FC236}">
                <a16:creationId xmlns:a16="http://schemas.microsoft.com/office/drawing/2014/main" id="{665884F0-764A-154E-9DDA-60FE2094097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Quote Slide Option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4933AA-8153-1A73-1C11-0F206EBB3808}"/>
              </a:ext>
            </a:extLst>
          </p:cNvPr>
          <p:cNvSpPr txBox="1"/>
          <p:nvPr/>
        </p:nvSpPr>
        <p:spPr>
          <a:xfrm>
            <a:off x="4378554" y="3873190"/>
            <a:ext cx="433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Suzanne Wait: The Health Policy Partnership</a:t>
            </a:r>
          </a:p>
        </p:txBody>
      </p:sp>
    </p:spTree>
    <p:extLst>
      <p:ext uri="{BB962C8B-B14F-4D97-AF65-F5344CB8AC3E}">
        <p14:creationId xmlns:p14="http://schemas.microsoft.com/office/powerpoint/2010/main" val="1831383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References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438615" y="1269559"/>
            <a:ext cx="4323895" cy="2372524"/>
          </a:xfrm>
        </p:spPr>
        <p:txBody>
          <a:bodyPr/>
          <a:lstStyle/>
          <a:p>
            <a:pPr marL="255905" indent="-255905" algn="just">
              <a:spcBef>
                <a:spcPts val="0"/>
              </a:spcBef>
              <a:spcAft>
                <a:spcPts val="60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GB" sz="1200" dirty="0"/>
              <a:t>Department of Health, National Palliative Care Policy, September 2024. Dublin.</a:t>
            </a:r>
            <a:endParaRPr lang="en-IE" sz="12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5905" indent="-255905" algn="just">
              <a:spcBef>
                <a:spcPts val="0"/>
              </a:spcBef>
              <a:spcAft>
                <a:spcPts val="60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IE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Johnston BM, Ní Chéileachair F, Burke S, McQuillan R, May P, Davis L, Barry S, Hurley E, Thomas S, Normand C, Bruen C. (2022) </a:t>
            </a:r>
            <a:r>
              <a:rPr lang="en-IE" sz="12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Review of the Implementation of the 2001 Report of the National Advisory Committee on Palliative Care as it relates to Adult Palliative Care</a:t>
            </a:r>
            <a:r>
              <a:rPr lang="en-IE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Dublin: Department of Health</a:t>
            </a:r>
            <a:r>
              <a:rPr lang="en-GB" sz="1200" dirty="0"/>
              <a:t>.</a:t>
            </a:r>
          </a:p>
          <a:p>
            <a:pPr marL="252095" indent="-252095" algn="just">
              <a:spcBef>
                <a:spcPts val="0"/>
              </a:spcBef>
              <a:spcAft>
                <a:spcPts val="60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IE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Johnston BM, Burke S, Kavanagh PM et al. Moving beyond formulae: a review of international population-based resource allocation policy and implications for Ireland in an era of healthcare reform. HRB Open Research, (2021) </a:t>
            </a:r>
            <a:r>
              <a:rPr lang="en-IE" sz="12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doi: 10.12688/hrbopenres.13453.1</a:t>
            </a:r>
            <a:r>
              <a:rPr lang="en-IE" sz="12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252095" indent="-252095" algn="just">
              <a:spcBef>
                <a:spcPts val="0"/>
              </a:spcBef>
              <a:spcAft>
                <a:spcPts val="600"/>
              </a:spcAft>
              <a:buNone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n-IE" sz="1200" dirty="0"/>
              <a:t>Johnston BM, McCauley R, McQuillan R, Rabbitte M, Honohan C, Mockler D, Thomas S, May P. Effectiveness and cost-effectiveness of out-of-hours palliative care: a systematic review. </a:t>
            </a:r>
            <a:r>
              <a:rPr lang="en-IE" sz="1200" i="1" dirty="0"/>
              <a:t>HRB Open Research</a:t>
            </a:r>
            <a:r>
              <a:rPr lang="en-IE" sz="1200" dirty="0"/>
              <a:t>,  (2020) </a:t>
            </a:r>
            <a:r>
              <a:rPr lang="en-IE" sz="1200" u="sng" dirty="0">
                <a:hlinkClick r:id="rId5"/>
              </a:rPr>
              <a:t>doi: 10.12688/hrbopenres.13006.1</a:t>
            </a:r>
            <a:r>
              <a:rPr lang="en-IE" sz="1200" dirty="0"/>
              <a:t> </a:t>
            </a:r>
            <a:r>
              <a:rPr lang="en-GB" sz="1200" dirty="0"/>
              <a:t>.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996676" y="1269559"/>
            <a:ext cx="4035811" cy="2372524"/>
          </a:xfrm>
        </p:spPr>
        <p:txBody>
          <a:bodyPr/>
          <a:lstStyle/>
          <a:p>
            <a:pPr marL="0" indent="0">
              <a:buNone/>
            </a:pPr>
            <a:r>
              <a:rPr lang="en-IE" sz="1200" dirty="0"/>
              <a:t>Johnston BM, May P, McCauley R, McQuillan R, Rabbitte M, Honohan C, Mockler D, Thomas S. (2019) </a:t>
            </a:r>
            <a:r>
              <a:rPr lang="en-IE" sz="1200" u="sng" dirty="0">
                <a:hlinkClick r:id="rId6"/>
              </a:rPr>
              <a:t>Out-of-hours specialist and generalist palliative care provision: An evidence review</a:t>
            </a:r>
            <a:r>
              <a:rPr lang="en-IE" sz="1200" dirty="0"/>
              <a:t>. Dublin: Health Research Board.</a:t>
            </a:r>
          </a:p>
          <a:p>
            <a:pPr marL="0" indent="0">
              <a:buNone/>
            </a:pPr>
            <a:r>
              <a:rPr lang="en-IE" sz="1200" dirty="0"/>
              <a:t>Burke S, Barry S, Siersbaek R, Johnston BM, Ní Fhallúin M, Thomas S. Sláintecare – A ten-year plan to achieve universal healthcare in Ireland. </a:t>
            </a:r>
            <a:r>
              <a:rPr lang="en-IE" sz="1200" i="1" dirty="0"/>
              <a:t>Health Policy</a:t>
            </a:r>
            <a:r>
              <a:rPr lang="en-IE" sz="1200" dirty="0"/>
              <a:t> 122, 12:1278-1282 (2019) </a:t>
            </a:r>
            <a:r>
              <a:rPr lang="en-IE" sz="1200" u="sng" dirty="0">
                <a:hlinkClick r:id="rId7"/>
              </a:rPr>
              <a:t>doi: 10.1016/j.healthpol.2018.05.006</a:t>
            </a:r>
            <a:r>
              <a:rPr lang="en-IE" sz="1200" dirty="0"/>
              <a:t> </a:t>
            </a:r>
          </a:p>
          <a:p>
            <a:pPr marL="0" indent="0">
              <a:buNone/>
            </a:pPr>
            <a:r>
              <a:rPr lang="en-GB" sz="1200" dirty="0"/>
              <a:t>Houses of the Oireachtas Committee on the Future of Healthcare, Houses of the Oireachtas Committee on the Future of Healthcare Sláintecare Report, May 2017. Dublin.</a:t>
            </a:r>
          </a:p>
          <a:p>
            <a:pPr marL="0" indent="0">
              <a:buNone/>
            </a:pPr>
            <a:r>
              <a:rPr lang="en-GB" sz="1200" dirty="0"/>
              <a:t>Buse K, Mays N, Walt G. (2012) </a:t>
            </a:r>
            <a:r>
              <a:rPr lang="en-GB" sz="1200" dirty="0">
                <a:hlinkClick r:id="rId8"/>
              </a:rPr>
              <a:t>Making Health Policy</a:t>
            </a:r>
            <a:r>
              <a:rPr lang="en-GB" sz="1200" dirty="0"/>
              <a:t>. Open University Press: London.</a:t>
            </a:r>
          </a:p>
        </p:txBody>
      </p:sp>
    </p:spTree>
    <p:extLst>
      <p:ext uri="{BB962C8B-B14F-4D97-AF65-F5344CB8AC3E}">
        <p14:creationId xmlns:p14="http://schemas.microsoft.com/office/powerpoint/2010/main" val="2321442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73462149"/>
      </p:ext>
    </p:extLst>
  </p:cSld>
  <p:clrMapOvr>
    <a:masterClrMapping/>
  </p:clrMapOvr>
</p:sld>
</file>

<file path=ppt/theme/theme1.xml><?xml version="1.0" encoding="utf-8"?>
<a:theme xmlns:a="http://schemas.openxmlformats.org/drawingml/2006/main" name="TCD_PPT_Calibri_Option1a">
  <a:themeElements>
    <a:clrScheme name="Trinity College">
      <a:dk1>
        <a:sysClr val="windowText" lastClr="000000"/>
      </a:dk1>
      <a:lt1>
        <a:sysClr val="window" lastClr="FFFFFF"/>
      </a:lt1>
      <a:dk2>
        <a:srgbClr val="3E6DB2"/>
      </a:dk2>
      <a:lt2>
        <a:srgbClr val="FFFFFF"/>
      </a:lt2>
      <a:accent1>
        <a:srgbClr val="4F81BD"/>
      </a:accent1>
      <a:accent2>
        <a:srgbClr val="0E73B9"/>
      </a:accent2>
      <a:accent3>
        <a:srgbClr val="7C7C7C"/>
      </a:accent3>
      <a:accent4>
        <a:srgbClr val="A6A6A6"/>
      </a:accent4>
      <a:accent5>
        <a:srgbClr val="4F81BD"/>
      </a:accent5>
      <a:accent6>
        <a:srgbClr val="3E6DB2"/>
      </a:accent6>
      <a:hlink>
        <a:srgbClr val="000000"/>
      </a:hlink>
      <a:folHlink>
        <a:srgbClr val="000000"/>
      </a:folHlink>
    </a:clrScheme>
    <a:fontScheme name="Trinity Colleg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CD_PPT_Calibri_Option1a Wide_0621  -  Read-Only" id="{3802C1D6-0F8D-B14C-8D4F-ACCDAFBC5546}" vid="{C4B7BD4F-048A-424C-986B-FF02244B29EF}"/>
    </a:ext>
  </a:extLst>
</a:theme>
</file>

<file path=ppt/theme/theme2.xml><?xml version="1.0" encoding="utf-8"?>
<a:theme xmlns:a="http://schemas.openxmlformats.org/drawingml/2006/main" name="TCD">
  <a:themeElements>
    <a:clrScheme name="TCD">
      <a:dk1>
        <a:srgbClr val="0569B9"/>
      </a:dk1>
      <a:lt1>
        <a:sysClr val="window" lastClr="FFFFFF"/>
      </a:lt1>
      <a:dk2>
        <a:srgbClr val="50555A"/>
      </a:dk2>
      <a:lt2>
        <a:srgbClr val="FFFFFF"/>
      </a:lt2>
      <a:accent1>
        <a:srgbClr val="0569B9"/>
      </a:accent1>
      <a:accent2>
        <a:srgbClr val="00AACD"/>
      </a:accent2>
      <a:accent3>
        <a:srgbClr val="00B4AA"/>
      </a:accent3>
      <a:accent4>
        <a:srgbClr val="32D732"/>
      </a:accent4>
      <a:accent5>
        <a:srgbClr val="FF641E"/>
      </a:accent5>
      <a:accent6>
        <a:srgbClr val="823278"/>
      </a:accent6>
      <a:hlink>
        <a:srgbClr val="0569B9"/>
      </a:hlink>
      <a:folHlink>
        <a:srgbClr val="0569B9"/>
      </a:folHlink>
    </a:clrScheme>
    <a:fontScheme name="TCD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">
          <a:solidFill>
            <a:schemeClr val="tx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sz="900" dirty="0" smtClean="0"/>
        </a:defPPr>
      </a:lstStyle>
    </a:txDef>
  </a:objectDefaults>
  <a:extraClrSchemeLst/>
  <a:custClrLst>
    <a:custClr name="0569B9">
      <a:srgbClr val="0569B9"/>
    </a:custClr>
    <a:custClr name="00AACD">
      <a:srgbClr val="00AACD"/>
    </a:custClr>
    <a:custClr name="50555A">
      <a:srgbClr val="50555A"/>
    </a:custClr>
    <a:custClr name="00B4AA">
      <a:srgbClr val="00B4AA"/>
    </a:custClr>
    <a:custClr name="32D732">
      <a:srgbClr val="32D732"/>
    </a:custClr>
    <a:custClr name="96D700">
      <a:srgbClr val="96D700"/>
    </a:custClr>
    <a:custClr name="D2E100">
      <a:srgbClr val="D2E100"/>
    </a:custClr>
    <a:custClr name="FFD200">
      <a:srgbClr val="FFD200"/>
    </a:custClr>
    <a:custClr name="C8AA78">
      <a:srgbClr val="C8AA78"/>
    </a:custClr>
    <a:custClr name="FF641E">
      <a:srgbClr val="FF641E"/>
    </a:custClr>
    <a:custClr name="DC281E">
      <a:srgbClr val="DC281E"/>
    </a:custClr>
    <a:custClr name="823278">
      <a:srgbClr val="823278"/>
    </a:custClr>
    <a:custClr name="001E69">
      <a:srgbClr val="001E69"/>
    </a:custClr>
  </a:custClrLst>
  <a:extLst>
    <a:ext uri="{05A4C25C-085E-4340-85A3-A5531E510DB2}">
      <thm15:themeFamily xmlns:thm15="http://schemas.microsoft.com/office/thememl/2012/main" name="TCD_PPT_Template_Calibri_0621_Compressed" id="{7E7BDBD5-F417-9948-8814-EDADA238C280}" vid="{91925284-D8FA-9D4A-AF0A-BE9EEDA7674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3f01778c3a0b562800b60cf6026fd839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7962a52b1ef3ec4ca80b3962cb0275c4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Props1.xml><?xml version="1.0" encoding="utf-8"?>
<ds:datastoreItem xmlns:ds="http://schemas.openxmlformats.org/officeDocument/2006/customXml" ds:itemID="{B715FE4B-FCED-4C75-9901-1D6D53EF9285}"/>
</file>

<file path=customXml/itemProps2.xml><?xml version="1.0" encoding="utf-8"?>
<ds:datastoreItem xmlns:ds="http://schemas.openxmlformats.org/officeDocument/2006/customXml" ds:itemID="{01393CC8-05F4-4C57-9D12-A0F5B6702D9D}"/>
</file>

<file path=customXml/itemProps3.xml><?xml version="1.0" encoding="utf-8"?>
<ds:datastoreItem xmlns:ds="http://schemas.openxmlformats.org/officeDocument/2006/customXml" ds:itemID="{AE9C4DD5-9A41-491D-A7E3-8C7DCC5985DD}"/>
</file>

<file path=docProps/app.xml><?xml version="1.0" encoding="utf-8"?>
<Properties xmlns="http://schemas.openxmlformats.org/officeDocument/2006/extended-properties" xmlns:vt="http://schemas.openxmlformats.org/officeDocument/2006/docPropsVTypes">
  <Template>TCD_PPT_Calibri_Option1a</Template>
  <TotalTime>1203</TotalTime>
  <Words>1082</Words>
  <Application>Microsoft Macintosh PowerPoint</Application>
  <PresentationFormat>On-screen Show (16:9)</PresentationFormat>
  <Paragraphs>118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Aptos</vt:lpstr>
      <vt:lpstr>Arial</vt:lpstr>
      <vt:lpstr>Calibri</vt:lpstr>
      <vt:lpstr>EB Garamond</vt:lpstr>
      <vt:lpstr>Inter</vt:lpstr>
      <vt:lpstr>Minion Pro</vt:lpstr>
      <vt:lpstr>Muli Bold Bold</vt:lpstr>
      <vt:lpstr>Open Sans Light Bold</vt:lpstr>
      <vt:lpstr>Red Hat Display Bold</vt:lpstr>
      <vt:lpstr>Source Sans Pro</vt:lpstr>
      <vt:lpstr>Times New Roman</vt:lpstr>
      <vt:lpstr>TCD_PPT_Calibri_Option1a</vt:lpstr>
      <vt:lpstr>TCD</vt:lpstr>
      <vt:lpstr>Office Theme</vt:lpstr>
      <vt:lpstr>Supporting Policy and Practice Through Research</vt:lpstr>
      <vt:lpstr>PowerPoint Presentation</vt:lpstr>
      <vt:lpstr>Acknowledgements</vt:lpstr>
      <vt:lpstr>What is health policy? </vt:lpstr>
      <vt:lpstr>What is the aim of health policy? </vt:lpstr>
      <vt:lpstr>The reality of health policy making and engagement</vt:lpstr>
      <vt:lpstr>Health policy-making: The role of research(ers)</vt:lpstr>
      <vt:lpstr>Sláintecare</vt:lpstr>
      <vt:lpstr>Sláintecare: Reflections on process and learnings</vt:lpstr>
      <vt:lpstr>Out-of-Hours Evidence Brief</vt:lpstr>
      <vt:lpstr>Out-of-Hours Evidence Brief </vt:lpstr>
      <vt:lpstr>Evaluation of the 2001 National PC Policy</vt:lpstr>
      <vt:lpstr>Evaluation of the 2001 National PC Policy</vt:lpstr>
      <vt:lpstr>National Palliative Care Policy</vt:lpstr>
      <vt:lpstr>Image Slide</vt:lpstr>
      <vt:lpstr>Healthcare Finance</vt:lpstr>
      <vt:lpstr>PowerPoint Presentation</vt:lpstr>
      <vt:lpstr>Quote Slide Option 1</vt:lpstr>
      <vt:lpstr>References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Bridget Johnston</dc:creator>
  <cp:lastModifiedBy>Bridget Johnston</cp:lastModifiedBy>
  <cp:revision>1</cp:revision>
  <cp:lastPrinted>2014-12-16T10:33:11Z</cp:lastPrinted>
  <dcterms:created xsi:type="dcterms:W3CDTF">2025-11-14T12:09:07Z</dcterms:created>
  <dcterms:modified xsi:type="dcterms:W3CDTF">2025-11-19T11:47:54Z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</Properties>
</file>