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8"/>
  </p:notesMasterIdLst>
  <p:sldIdLst>
    <p:sldId id="256" r:id="rId4"/>
    <p:sldId id="258" r:id="rId5"/>
    <p:sldId id="259" r:id="rId6"/>
    <p:sldId id="2147478928" r:id="rId7"/>
    <p:sldId id="261" r:id="rId8"/>
    <p:sldId id="262" r:id="rId9"/>
    <p:sldId id="257" r:id="rId10"/>
    <p:sldId id="266" r:id="rId11"/>
    <p:sldId id="2147478923" r:id="rId12"/>
    <p:sldId id="2147478925" r:id="rId13"/>
    <p:sldId id="263" r:id="rId14"/>
    <p:sldId id="2147478926" r:id="rId15"/>
    <p:sldId id="2147478927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FD9BC0-246D-4175-8282-DDF2AD4214F6}" v="17" dt="2025-11-17T09:57:03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D7009-9F9B-45A8-8FFB-39FC74DCF1F2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757C3-D7CB-4450-BA36-E86B0616AA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0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757C3-D7CB-4450-BA36-E86B0616AA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85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0F9E-A07D-7308-08F2-A19625DF75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4C981-8E28-12D0-E78E-9F27508DE5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F478D-4877-4703-A00E-C80C614174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E694CD-7E3C-471A-841B-3E2AEDD3C7FC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CAEF0-FA66-642D-2158-AE9575AC60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09EAE-5E1D-823E-13D4-58CEEB8AA0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03D516-93FF-443D-946E-0D823ADB38E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1752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7758-5E95-0F4E-6C26-6589A44D7F3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A47D5-B00D-7DC2-81A3-F85CD29BA8E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933CF-2997-AA8C-5BB7-6F1E3003B7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1A92E8-D586-40ED-AE07-E5E0B513BAE2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8C1CE-F1A3-E198-1D5F-DAD83CFC2C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FB35-0C01-AC0B-8231-30E6366F5C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172874-599C-4B18-BFFB-EBE443115DA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0410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DB054-F85D-8D5C-1AB5-D70F53F83A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4B2D1-3B7A-F52D-CB82-3627D1757C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5321B-F493-FD72-ECBC-13A97DB2A1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F1BCF8-FEA2-40CA-AB79-9F31B8847AF7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5B4B7-B68B-98B5-26B0-2BD2D94693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6DA61-A756-6EE8-FA81-CE9DA2CBCD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69A979-7AD7-4408-9BFC-E04E9243874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78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CEB3-D601-CB44-D9E7-6E58E59D402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D892F-89A2-13FE-3393-83D2BECF3A0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B0519-4354-1E61-1C7D-5A7AF6940AB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D4FD0-CBF5-51AE-D718-B0C4ED81DC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C7EEDE-133B-44A3-8B09-AB92EC5D40FD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9F81D-3168-B963-DEEE-9FE2818BC7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0296C-F15F-B674-21D4-E0FE846623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BDAC46-16AA-4D07-95F7-85A87661DE7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55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F9421-F4A9-5420-3BDC-B260AF8E41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CAFB0-FBE5-D9F9-420C-78FA491BE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E352D-78CF-4B49-4A25-58CBC21A0FC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54FC5-2542-864A-F7F7-D496085C6DE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7F33D-E7DA-C13E-EFEA-B6E4488196C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690E3F-41A9-C6A9-9A03-C3D3E9D15E3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2568D3-0674-4280-BE37-DE5490BFE6EC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6D6BC-E6D6-600C-8219-CFAA022159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91D9C5-FCD5-B665-20BB-08C1C9B3A5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D1F9DC-8EB9-459E-B91D-43EC99538C6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9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57AA9-2F08-E9A2-755A-1C300AE75C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669A5-0EF9-8855-C875-DAA0CC3A2B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CC58E0-13A1-4CAF-A25B-D973030F36EA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E9306-1B6A-D0C9-455B-E6BF5B7EAE7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AA408-40F2-4859-60F6-7A0757C441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9C488E-5DCA-4440-8BAD-9C94768A1AB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30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388C7-C8C2-20F7-1F90-2034F37C448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0D7B2D-C5CF-4BB5-8507-43F9681B07D0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93E7BF-1D67-4841-0EDF-6F3F2B877F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57143-6BBA-7454-F679-E36CF1068C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6F14ED-1615-4D3F-A8AF-046D74797BB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257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84A6-6AEE-F1E3-CECC-BCCC37FA04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90E1B-8597-54AD-C190-C3D5CD15D8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A536D-E720-E9B2-B1BC-A1AC6E1AE4D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8937D-5016-42E9-3D96-03B841FC14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44646B-1F18-40C7-B0DA-C7A37BC01B21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7EB0A-CD1B-76B1-A433-084AB0BB875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57020-4E81-EC62-5102-B52993CBF9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4B5B3B-9BDF-4F12-BB29-90B5B209EDA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7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AB03-39D9-274B-C729-7145C2B504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0356C-83E6-B00D-F71B-3CA40DB0AF9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F70BF-338F-6524-B752-DFDF758C472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6FF68-251D-72A8-2054-0306D6A783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DEEB5-D5FC-49D3-AA0E-06F0191C8BC8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D4620-8AA1-8085-39B7-CB7E1DE8B9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1844B-6903-53DD-2FB5-62EB12E26E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A527DF-6118-4B04-A793-E28FCE17A14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65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01A5-A57D-FD39-81A1-CC6F266BA1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D4815-CE67-9F9F-F373-C9AF201CC09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BB489-9461-E9A8-A5C1-8A93E2FCDC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45E04F-87AC-42F8-AE28-F76244454A3F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73015-C87B-FFA5-7B61-E7F6777966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5F9E2-FEFA-0750-27CB-861CA888CD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852E6-2AD5-47F9-B164-192F1D6A8C7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02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485F0B-5273-29BD-68AC-DADEBCF48DC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FED2A-EA9C-9E17-4E9D-9C5FC9282A3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B9803-464A-C22F-A4D3-BC0BE72F53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3FDA66-F37E-46DA-BD47-3263D8F57633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2B90F-26E9-9586-7E67-54AC1DF800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E004-1687-0E4B-A6F0-22F1AB7B7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8BFAFD-2299-4766-8656-013F6D16D6C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69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636B-7699-C95E-F7C9-6E8593702D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A8F5D6-82E4-5E05-A11F-0EE98E9F3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D1258-8A25-BEA7-F8E1-6E3C4872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C1D21-E006-3729-152C-BCB5DCF41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95BF-7FD9-42E7-6C3E-103E2DD7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9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CA9D-943C-BF42-5B91-DBC2CEA5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A2201-6AA7-A8D8-8B6E-7B83C92E8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D51B2-93A5-78F9-5BB3-0918957CE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6F3FB-7680-E49B-D1A5-C64576CEB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02B44-ED58-9E98-6486-12AAD0B11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757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7DD9-F7DA-8218-6EDE-745618C73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0340F-B336-E1CA-98C5-333AAB81D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4385E-B546-8C25-6CE9-3E0C5858D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458FD-8DF9-DD10-8C6C-FA71718AE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08EC1-E27B-66DA-2570-2EDBD2BD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848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C953-32DB-E2A2-45DC-002A66DB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219DE-4D58-7EFE-5BDA-E597ED69E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F3368-0F5B-3973-0CB7-BE467A4E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E01F7-6408-9A08-BC5F-0CA60DA3A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063AD0-D0E5-0025-8158-54FF783F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2953C-2813-6248-D526-56608611D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173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4B28-129A-5E76-42FB-53A0DFC5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C709E-DDBD-5ACF-9840-2E7AA6921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6FD05-4EF8-A3C3-CF45-636691B99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721FBB-F4F9-ECB2-3E4B-01DF15B1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61D35E-07DB-F195-41C5-E16A19E12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09D2D6-85AC-BE58-B317-74A7071A5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44D652-1806-FFB3-E1CB-E82363268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DC009C-61D3-D486-1F27-EB6D132F2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349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71B3D-AA0E-7BD7-A3D4-3558F5E7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D93F19-7EBF-0B65-E8B1-A832D586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7B0551-BB6A-1A31-354F-6CC1C3DE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C9D331-F29D-40BA-0A66-1A2DB42B7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3359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7DE64-8062-5774-71B0-94E8F9A66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DE775-0ECE-9476-5115-DE6F141A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5C7E9-B778-0899-EF76-C32C8D0F6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9461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435E0-D68B-7C4C-44B9-A8FCDB72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0E50D-1D43-9DDE-0019-869E4B080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E5ABC-F9B4-8D2D-B708-CBDE784B7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295DC-1AA4-36F9-17E4-0AD19958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2538E-B7E8-2A0F-109B-DAC467573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405FD-1B71-F06A-A574-5F84C0A70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911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F034-1704-6113-2893-0E23D62B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C5204-BDEA-0ACE-5AB3-C60E1463B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0C37D-B988-9B51-D99F-10C24D0BE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25BD7-6C91-97D8-D732-CCCA4A86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9C229-5E27-99F3-2DD1-13D24854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5EE695-4485-A054-4324-5AE75C8B2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94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68A12-1045-A934-BFC7-698002BB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C08BC-C9F2-F017-47C0-F5AFABEB3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546E8-33D6-9287-7062-374BBDC01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56145-6BFE-2D9E-E89A-C3664378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447AD-AAE3-7C65-D6C9-EB33AD6E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948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9D1737-B612-3AE1-6EE3-C06B1E711E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51DDFF-9593-99A1-9BFF-50908832C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D4C02-6239-09F9-90CF-BD1C2E409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E6461-F88B-2B25-2D85-AE71D7A6F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E57DD-5E96-C1DF-D749-98BF1380D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247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8376443-DB4F-429F-A8EC-273541967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3782" y="741255"/>
            <a:ext cx="9504218" cy="772528"/>
          </a:xfr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kern="1200" dirty="0">
                <a:solidFill>
                  <a:srgbClr val="009FD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885F7-24A3-764F-8558-5B49960B11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3782" y="2037807"/>
            <a:ext cx="9504218" cy="435283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 b="1">
                <a:solidFill>
                  <a:srgbClr val="130E3B"/>
                </a:solidFill>
                <a:latin typeface="Helvetica" pitchFamily="2" charset="0"/>
              </a:defRPr>
            </a:lvl1pPr>
            <a:lvl2pPr>
              <a:lnSpc>
                <a:spcPct val="150000"/>
              </a:lnSpc>
              <a:defRPr sz="2400" b="1">
                <a:solidFill>
                  <a:srgbClr val="130E3B"/>
                </a:solidFill>
                <a:latin typeface="Helvetica" pitchFamily="2" charset="0"/>
              </a:defRPr>
            </a:lvl2pPr>
            <a:lvl3pPr>
              <a:lnSpc>
                <a:spcPct val="150000"/>
              </a:lnSpc>
              <a:defRPr sz="2400" b="1">
                <a:solidFill>
                  <a:srgbClr val="130E3B"/>
                </a:solidFill>
                <a:latin typeface="Helvetica" pitchFamily="2" charset="0"/>
              </a:defRPr>
            </a:lvl3pPr>
            <a:lvl4pPr>
              <a:lnSpc>
                <a:spcPct val="150000"/>
              </a:lnSpc>
              <a:defRPr sz="2400" b="1">
                <a:solidFill>
                  <a:srgbClr val="130E3B"/>
                </a:solidFill>
                <a:latin typeface="Helvetica" pitchFamily="2" charset="0"/>
              </a:defRPr>
            </a:lvl4pPr>
            <a:lvl5pPr>
              <a:lnSpc>
                <a:spcPct val="150000"/>
              </a:lnSpc>
              <a:defRPr sz="2400" b="1">
                <a:solidFill>
                  <a:srgbClr val="130E3B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6788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86DB-1B55-C241-8CAD-D3956637C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55CD1-80F5-3E6A-AF3C-38716730A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BE900-5631-9BE9-657D-C38AC26A5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F4FDB-A525-67FD-FB2F-50775B691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3A974-9579-FB74-AA3F-39C774201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46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D7D5A-0B96-0CA8-E3FD-0F79D90A5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0EAEC-146C-0754-370B-0B40E76F4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1611A-EB11-6422-C48E-05DAB8FC0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57B5E-A436-B2B7-C93A-4E48696E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82B05-74A4-13F4-0F28-AD6A3B12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437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96151-C777-BF6B-762C-BA6AAD0E8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1A6CB-A7AF-E729-09BC-5628821BE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57895-6DF6-3703-C6E5-542784CDF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083B5-3272-DAA4-9BCA-478039DFF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C30B3-AC24-7FED-C734-E9612CD51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796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FF33-BBA0-ECB0-19E2-3FACD47E0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12117-9DFA-F3D8-EF49-75CBAD159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3D7C3-C4B2-5ADF-22B9-6850EB8CC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977B7-A45A-AE22-BE02-212C77FAA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1F026B-0917-F8FB-1DCC-E295C311B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F64010-609B-4C9E-EB41-8BFD5AC1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03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D3CE-1087-97DF-88A1-7C32CFAFA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A71E4-B480-FFC5-5F0C-F23FE1E4B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E2762-962F-6A73-FAB3-E9B3C9671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86E273-297F-7450-0317-4C0B05976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03AB8-7C7A-20A4-03EE-B54ACB6866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F88F3-7AD6-9306-EBAA-480C52A11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F9250-7F92-C3F9-F19A-DDE6F48D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B2E80-30EC-22B0-765E-62B05AEA2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29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FA1F9-8D83-8283-7086-D74D70C7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E8C79B-8D8D-B7BD-3C96-1FC433AD0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3EDB84-2B4B-A777-719B-E45E33C99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1C8B22-C719-EDF3-044D-AF7FDA9D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52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4C362B-7BD6-FBF2-2289-859BC38E8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468AAE-EC9C-8100-1F83-365B4D31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49769-1EA3-980E-2025-92A65FBB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498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3BD8-199D-DB93-9EB0-1D0986728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00879-EC9F-9AF2-5EFE-50969DB8A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AC863-DA55-6EED-5828-94F47C82E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AFBE3-B243-F494-B20A-FC47122B6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7EE862-ADA9-D090-92F9-069DE8F6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9F12F6-BFE1-8F22-B879-6DE588D92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99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C6127-5045-FD55-4761-DC1ABD447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BDDED9-F6DA-D3DE-BF0C-D7C5B7B0B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548F-9288-DDD4-6B36-A9D1E5C3C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12158-D3F6-A562-4C8B-A624217A4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98BE7-92F9-992F-0E37-3FA406F4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5AD50-E576-9DDD-3E45-71ACD2A2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32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CAF1E-45E5-2E9B-5D4E-5258AC4B8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04CEF-2410-FF33-351E-E444C4C60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00D6E-AAA1-CD09-C163-A7C1D0431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BFA5F-AEF0-81E7-28AC-75D1A7D69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9E8FB-717E-57B6-3F09-AEEC27B67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22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42B3B3-53F9-8AAD-DA0F-30F8FA293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DC295F-DBF8-EB38-E71A-90D916876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831D0-9EE6-0AA6-E447-9F348D1BB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89D6E-FB5A-BBCD-B7D0-1EA4AE2B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D7C4F-5B7E-500F-0090-CB248F58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0AA76-DC99-1C69-1504-70CC5CFAE4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12FD9-D3F7-6EF8-4880-5740386DF7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A21E1-DF06-7F2A-FFEA-C55AF6EEB9D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744DD0E-A8A8-4C40-A07E-80967DCBFAB4}" type="datetime1">
              <a:rPr lang="en-GB"/>
              <a:pPr lvl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7D426-1706-E857-C25A-C8ED7280778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93515-9855-684F-C11A-61D2A9D7588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5BB73C43-6EC5-4BFE-8776-E4BBFEEAB0CC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1D603A-CC99-11F6-579B-B21469D76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0C376-FED1-1161-1CB7-C9F31C69F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C7BFB0-E9CE-7093-0885-5C8302578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646F-F709-4328-A257-6C97E6CF74F7}" type="datetimeFigureOut">
              <a:rPr lang="en-GB" smtClean="0"/>
              <a:t>18/11/2025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897BB-331A-5B21-EA63-24D3F2481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78250-004D-E413-2FFD-B2132C05B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877CAA-D2E1-482A-9B10-C0E52EB3C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54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0769B-961B-96C9-4590-60C8BA382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1AE23-D00B-D842-75A1-6E9BEA330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278F3-37B5-3E28-213F-3067AC397A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D6D7E4-BFEE-D24C-91B1-671ACF0D0BBA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4E680-B076-8205-2538-4577B2EEB7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1B76E-83FD-FBDE-F685-C46472B5D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AF256F-D991-5B4C-9A96-B614694B89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emf"/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12" Type="http://schemas.openxmlformats.org/officeDocument/2006/relationships/image" Target="../media/image22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A76A4-E4B4-76F2-B57E-06A3C664463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977031" y="467271"/>
            <a:ext cx="3876357" cy="2052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 algn="l">
              <a:spcBef>
                <a:spcPct val="0"/>
              </a:spcBef>
            </a:pPr>
            <a:r>
              <a:rPr lang="en-US" sz="31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All Ireland Perspectives on Adult’s Palliative Care Research and Policy </a:t>
            </a:r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5841E0DD-1BA7-47EA-92C1-DFCD469D0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5797" y="0"/>
            <a:ext cx="4195674" cy="2553552"/>
          </a:xfrm>
          <a:custGeom>
            <a:avLst/>
            <a:gdLst>
              <a:gd name="connsiteX0" fmla="*/ 51087 w 4195674"/>
              <a:gd name="connsiteY0" fmla="*/ 0 h 2553552"/>
              <a:gd name="connsiteX1" fmla="*/ 4144587 w 4195674"/>
              <a:gd name="connsiteY1" fmla="*/ 0 h 2553552"/>
              <a:gd name="connsiteX2" fmla="*/ 4153054 w 4195674"/>
              <a:gd name="connsiteY2" fmla="*/ 32928 h 2553552"/>
              <a:gd name="connsiteX3" fmla="*/ 4195674 w 4195674"/>
              <a:gd name="connsiteY3" fmla="*/ 455715 h 2553552"/>
              <a:gd name="connsiteX4" fmla="*/ 2097837 w 4195674"/>
              <a:gd name="connsiteY4" fmla="*/ 2553552 h 2553552"/>
              <a:gd name="connsiteX5" fmla="*/ 0 w 4195674"/>
              <a:gd name="connsiteY5" fmla="*/ 455715 h 2553552"/>
              <a:gd name="connsiteX6" fmla="*/ 42621 w 4195674"/>
              <a:gd name="connsiteY6" fmla="*/ 32928 h 255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5674" h="2553552">
                <a:moveTo>
                  <a:pt x="51087" y="0"/>
                </a:moveTo>
                <a:lnTo>
                  <a:pt x="4144587" y="0"/>
                </a:lnTo>
                <a:lnTo>
                  <a:pt x="4153054" y="32928"/>
                </a:lnTo>
                <a:cubicBezTo>
                  <a:pt x="4180999" y="169492"/>
                  <a:pt x="4195674" y="310890"/>
                  <a:pt x="4195674" y="455715"/>
                </a:cubicBezTo>
                <a:cubicBezTo>
                  <a:pt x="4195674" y="1614318"/>
                  <a:pt x="3256440" y="2553552"/>
                  <a:pt x="2097837" y="2553552"/>
                </a:cubicBezTo>
                <a:cubicBezTo>
                  <a:pt x="939234" y="2553552"/>
                  <a:pt x="0" y="1614318"/>
                  <a:pt x="0" y="455715"/>
                </a:cubicBezTo>
                <a:cubicBezTo>
                  <a:pt x="0" y="310890"/>
                  <a:pt x="14676" y="169492"/>
                  <a:pt x="42621" y="3292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8AAA9-DC47-268E-46DC-D371A50BF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54" y="321608"/>
            <a:ext cx="1935439" cy="1565273"/>
          </a:xfrm>
          <a:prstGeom prst="rect">
            <a:avLst/>
          </a:prstGeom>
        </p:spPr>
      </p:pic>
      <p:sp>
        <p:nvSpPr>
          <p:cNvPr id="3083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148" y="987117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85" name="Freeform: Shape 3084">
            <a:extLst>
              <a:ext uri="{FF2B5EF4-FFF2-40B4-BE49-F238E27FC236}">
                <a16:creationId xmlns:a16="http://schemas.microsoft.com/office/drawing/2014/main" id="{8D3BEFDA-0C8B-4C24-AF49-B7E58C98D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56811"/>
            <a:ext cx="4507268" cy="4101189"/>
          </a:xfrm>
          <a:custGeom>
            <a:avLst/>
            <a:gdLst>
              <a:gd name="connsiteX0" fmla="*/ 1188901 w 4507268"/>
              <a:gd name="connsiteY0" fmla="*/ 0 h 4101189"/>
              <a:gd name="connsiteX1" fmla="*/ 4507268 w 4507268"/>
              <a:gd name="connsiteY1" fmla="*/ 3318367 h 4101189"/>
              <a:gd name="connsiteX2" fmla="*/ 4439851 w 4507268"/>
              <a:gd name="connsiteY2" fmla="*/ 3987135 h 4101189"/>
              <a:gd name="connsiteX3" fmla="*/ 4410525 w 4507268"/>
              <a:gd name="connsiteY3" fmla="*/ 4101189 h 4101189"/>
              <a:gd name="connsiteX4" fmla="*/ 0 w 4507268"/>
              <a:gd name="connsiteY4" fmla="*/ 4101189 h 4101189"/>
              <a:gd name="connsiteX5" fmla="*/ 0 w 4507268"/>
              <a:gd name="connsiteY5" fmla="*/ 221283 h 4101189"/>
              <a:gd name="connsiteX6" fmla="*/ 47936 w 4507268"/>
              <a:gd name="connsiteY6" fmla="*/ 201358 h 4101189"/>
              <a:gd name="connsiteX7" fmla="*/ 1188901 w 4507268"/>
              <a:gd name="connsiteY7" fmla="*/ 0 h 4101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7268" h="4101189">
                <a:moveTo>
                  <a:pt x="1188901" y="0"/>
                </a:moveTo>
                <a:cubicBezTo>
                  <a:pt x="3021585" y="0"/>
                  <a:pt x="4507268" y="1485684"/>
                  <a:pt x="4507268" y="3318367"/>
                </a:cubicBezTo>
                <a:cubicBezTo>
                  <a:pt x="4507268" y="3547453"/>
                  <a:pt x="4484055" y="3771117"/>
                  <a:pt x="4439851" y="3987135"/>
                </a:cubicBezTo>
                <a:lnTo>
                  <a:pt x="4410525" y="4101189"/>
                </a:lnTo>
                <a:lnTo>
                  <a:pt x="0" y="4101189"/>
                </a:lnTo>
                <a:lnTo>
                  <a:pt x="0" y="221283"/>
                </a:lnTo>
                <a:lnTo>
                  <a:pt x="47936" y="201358"/>
                </a:lnTo>
                <a:cubicBezTo>
                  <a:pt x="403707" y="71093"/>
                  <a:pt x="788002" y="0"/>
                  <a:pt x="118890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87" name="Oval 3086">
            <a:extLst>
              <a:ext uri="{FF2B5EF4-FFF2-40B4-BE49-F238E27FC236}">
                <a16:creationId xmlns:a16="http://schemas.microsoft.com/office/drawing/2014/main" id="{7400EEA6-B330-4DBC-A821-469627E96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0123" y="1601385"/>
            <a:ext cx="2754831" cy="2754831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89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7278" y="4908805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91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51" y="5775084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A0F751-3D83-9D3F-AABF-9C050D2BDA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977031" y="2990818"/>
            <a:ext cx="3876357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algn="l"/>
            <a:endParaRPr lang="en-US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l"/>
            <a:endParaRPr lang="en-US"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 algn="l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 Esther Beck</a:t>
            </a:r>
          </a:p>
          <a:p>
            <a:pPr lvl="0" algn="l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Ulster University</a:t>
            </a:r>
          </a:p>
          <a:p>
            <a:pPr lvl="0" algn="l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PCRN Member</a:t>
            </a:r>
          </a:p>
          <a:p>
            <a:pPr lvl="0" algn="l"/>
            <a:r>
              <a:rPr lang="en-US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Chair IAPC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B9646F-CC84-6153-772F-DF0D6D9F7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80" y="4263138"/>
            <a:ext cx="2983972" cy="1678484"/>
          </a:xfrm>
          <a:prstGeom prst="rect">
            <a:avLst/>
          </a:prstGeom>
        </p:spPr>
      </p:pic>
      <p:pic>
        <p:nvPicPr>
          <p:cNvPr id="3074" name="Picture 2" descr="AIIHPC | Dublin">
            <a:extLst>
              <a:ext uri="{FF2B5EF4-FFF2-40B4-BE49-F238E27FC236}">
                <a16:creationId xmlns:a16="http://schemas.microsoft.com/office/drawing/2014/main" id="{F8411DE2-D9ED-5CA1-79BE-B44E5193E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8633" y="2129895"/>
            <a:ext cx="1697810" cy="169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93" name="Straight Connector 309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8014CB-BA2E-449D-677E-0680C4E5A6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pPr lvl="0"/>
            <a:r>
              <a:rPr lang="en-US" sz="3600">
                <a:solidFill>
                  <a:schemeClr val="tx2"/>
                </a:solidFill>
              </a:rPr>
              <a:t>The Northern Perspective</a:t>
            </a: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14B02-5370-6DB0-35C9-F2E66753082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pPr marL="0" lvl="0" indent="0" hangingPunct="0">
              <a:spcBef>
                <a:spcPts val="0"/>
              </a:spcBef>
            </a:pPr>
            <a:r>
              <a:rPr lang="en-US" sz="1800">
                <a:solidFill>
                  <a:schemeClr val="tx2"/>
                </a:solidFill>
                <a:latin typeface="Arial" pitchFamily="34"/>
              </a:rPr>
              <a:t>Let’s focus on what unites us as an Island </a:t>
            </a:r>
          </a:p>
          <a:p>
            <a:pPr marL="0" lvl="0" indent="0" hangingPunct="0">
              <a:spcBef>
                <a:spcPts val="0"/>
              </a:spcBef>
            </a:pPr>
            <a:endParaRPr lang="en-US" sz="1800">
              <a:solidFill>
                <a:schemeClr val="tx2"/>
              </a:solidFill>
              <a:latin typeface="Arial" pitchFamily="34"/>
            </a:endParaRPr>
          </a:p>
          <a:p>
            <a:pPr marL="0" lvl="0" indent="0" hangingPunct="0">
              <a:spcBef>
                <a:spcPts val="0"/>
              </a:spcBef>
            </a:pPr>
            <a:r>
              <a:rPr lang="en-US" sz="1800">
                <a:solidFill>
                  <a:schemeClr val="tx2"/>
                </a:solidFill>
                <a:latin typeface="Arial" pitchFamily="34"/>
              </a:rPr>
              <a:t>Palliative care services are stretched across the Island</a:t>
            </a:r>
          </a:p>
          <a:p>
            <a:pPr marL="0" lvl="0" indent="0" hangingPunct="0">
              <a:spcBef>
                <a:spcPts val="0"/>
              </a:spcBef>
            </a:pPr>
            <a:endParaRPr lang="en-US" sz="1800">
              <a:solidFill>
                <a:schemeClr val="tx2"/>
              </a:solidFill>
              <a:latin typeface="Arial" pitchFamily="34"/>
            </a:endParaRPr>
          </a:p>
          <a:p>
            <a:pPr marL="0" lvl="0" indent="0" hangingPunct="0">
              <a:spcBef>
                <a:spcPts val="0"/>
              </a:spcBef>
            </a:pPr>
            <a:r>
              <a:rPr lang="en-US" sz="1800">
                <a:solidFill>
                  <a:schemeClr val="tx2"/>
                </a:solidFill>
                <a:latin typeface="Arial" pitchFamily="34"/>
              </a:rPr>
              <a:t>Aging populations with more complex needs</a:t>
            </a:r>
          </a:p>
          <a:p>
            <a:pPr marL="0" lvl="0" indent="0" hangingPunct="0">
              <a:spcBef>
                <a:spcPts val="0"/>
              </a:spcBef>
            </a:pPr>
            <a:endParaRPr lang="en-US" sz="1800">
              <a:solidFill>
                <a:schemeClr val="tx2"/>
              </a:solidFill>
              <a:latin typeface="Arial" pitchFamily="34"/>
            </a:endParaRPr>
          </a:p>
          <a:p>
            <a:pPr marL="0" lvl="0" indent="0" hangingPunct="0">
              <a:spcBef>
                <a:spcPts val="0"/>
              </a:spcBef>
            </a:pPr>
            <a:r>
              <a:rPr lang="en-US" sz="1800">
                <a:solidFill>
                  <a:schemeClr val="tx2"/>
                </a:solidFill>
                <a:latin typeface="Arial" pitchFamily="34"/>
              </a:rPr>
              <a:t>Workforce challenges</a:t>
            </a:r>
          </a:p>
          <a:p>
            <a:pPr marL="0" lvl="0" indent="0" hangingPunct="0">
              <a:spcBef>
                <a:spcPts val="0"/>
              </a:spcBef>
            </a:pPr>
            <a:endParaRPr lang="en-US" sz="1800">
              <a:solidFill>
                <a:schemeClr val="tx2"/>
              </a:solidFill>
              <a:latin typeface="Arial" pitchFamily="34"/>
            </a:endParaRPr>
          </a:p>
          <a:p>
            <a:pPr marL="0" lvl="0" indent="0" hangingPunct="0">
              <a:spcBef>
                <a:spcPts val="0"/>
              </a:spcBef>
            </a:pPr>
            <a:r>
              <a:rPr lang="en-US" sz="1800">
                <a:solidFill>
                  <a:schemeClr val="tx2"/>
                </a:solidFill>
                <a:latin typeface="Arial" pitchFamily="34"/>
              </a:rPr>
              <a:t> A changing policy landscape</a:t>
            </a:r>
          </a:p>
          <a:p>
            <a:pPr marL="0" lvl="0" indent="0" hangingPunct="0">
              <a:spcBef>
                <a:spcPts val="0"/>
              </a:spcBef>
            </a:pPr>
            <a:endParaRPr lang="en-US" sz="1800">
              <a:solidFill>
                <a:schemeClr val="tx2"/>
              </a:solidFill>
              <a:latin typeface="Arial" pitchFamily="34"/>
            </a:endParaRPr>
          </a:p>
          <a:p>
            <a:pPr lvl="0"/>
            <a:endParaRPr lang="en-GB" sz="1800">
              <a:solidFill>
                <a:schemeClr val="tx2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9B5441C-2519-6822-D1FF-EC50476B2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2B921-7F07-C347-38C9-FCF8C47548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pPr lvl="0"/>
            <a:r>
              <a:rPr lang="en-US" sz="3600">
                <a:solidFill>
                  <a:schemeClr val="tx2"/>
                </a:solidFill>
              </a:rPr>
              <a:t>The State of Flux in the North</a:t>
            </a: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F0BD5-F558-A7D1-A53F-71404CE07D9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pPr lvl="0"/>
            <a:r>
              <a:rPr lang="en-US" sz="1800" dirty="0">
                <a:solidFill>
                  <a:schemeClr val="tx2"/>
                </a:solidFill>
              </a:rPr>
              <a:t>Current regional strategy, Living Matters, Dying Matters (2010).</a:t>
            </a:r>
          </a:p>
          <a:p>
            <a:pPr lvl="0"/>
            <a:r>
              <a:rPr lang="en-US" sz="1800" dirty="0">
                <a:solidFill>
                  <a:schemeClr val="tx2"/>
                </a:solidFill>
              </a:rPr>
              <a:t>Marie Curie identified the clear need for an updated regional Palliative Care Strategy for Northern Ireland that aligns with projected demand. </a:t>
            </a:r>
          </a:p>
          <a:p>
            <a:pPr lvl="0"/>
            <a:r>
              <a:rPr lang="en-US" sz="1800" dirty="0">
                <a:solidFill>
                  <a:schemeClr val="tx2"/>
                </a:solidFill>
              </a:rPr>
              <a:t>Health Inquiry took place in 2025.</a:t>
            </a:r>
          </a:p>
          <a:p>
            <a:pPr lvl="0"/>
            <a:r>
              <a:rPr lang="en-US" sz="1800" dirty="0">
                <a:solidFill>
                  <a:schemeClr val="tx2"/>
                </a:solidFill>
              </a:rPr>
              <a:t>Key priorities to be set, funding, education, implementation of ACP.</a:t>
            </a: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FC63494-A5EE-F45E-C794-53CA64155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92" y="2130324"/>
            <a:ext cx="4142232" cy="3520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5827-1857-7A52-8803-A128D96F8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Policy Drivers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0D2D5-A69B-C47A-BFBD-6AAB32990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483" y="1539877"/>
            <a:ext cx="10515600" cy="4351336"/>
          </a:xfrm>
        </p:spPr>
        <p:txBody>
          <a:bodyPr>
            <a:normAutofit/>
          </a:bodyPr>
          <a:lstStyle/>
          <a:p>
            <a:r>
              <a:rPr lang="en-US" sz="3200" dirty="0"/>
              <a:t>All Party Parliamentary Group on Terminal Illness (Marie Curie Policy initiative)</a:t>
            </a:r>
          </a:p>
          <a:p>
            <a:r>
              <a:rPr lang="en-US" sz="3200" dirty="0"/>
              <a:t>Palliative Care in Partnership</a:t>
            </a:r>
          </a:p>
          <a:p>
            <a:r>
              <a:rPr lang="en-GB" sz="3200" dirty="0"/>
              <a:t>Public Health Agency </a:t>
            </a:r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/>
              <a:t> Policy 		  Research   		Clinical Practice</a:t>
            </a:r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B1A1F5EF-1980-EC28-5DDE-101EAC681275}"/>
              </a:ext>
            </a:extLst>
          </p:cNvPr>
          <p:cNvSpPr/>
          <p:nvPr/>
        </p:nvSpPr>
        <p:spPr>
          <a:xfrm>
            <a:off x="2449585" y="4521667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66870058-5E3B-84B4-FF65-F4F7C71B0550}"/>
              </a:ext>
            </a:extLst>
          </p:cNvPr>
          <p:cNvSpPr/>
          <p:nvPr/>
        </p:nvSpPr>
        <p:spPr>
          <a:xfrm>
            <a:off x="6033082" y="4521667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northern-ireland-palliative-care-tools ...">
            <a:extLst>
              <a:ext uri="{FF2B5EF4-FFF2-40B4-BE49-F238E27FC236}">
                <a16:creationId xmlns:a16="http://schemas.microsoft.com/office/drawing/2014/main" id="{991D4CF8-F76C-329F-9440-F66E989ED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0402"/>
            <a:ext cx="2449585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tifiable Diseases – NI Infection ...">
            <a:extLst>
              <a:ext uri="{FF2B5EF4-FFF2-40B4-BE49-F238E27FC236}">
                <a16:creationId xmlns:a16="http://schemas.microsoft.com/office/drawing/2014/main" id="{F149ECB0-25D8-4FB0-28D5-4C213FC62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783" y="5963920"/>
            <a:ext cx="2253297" cy="84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413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412A7-0192-EA46-3379-F550C00B1B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7034" y="609599"/>
            <a:ext cx="6836927" cy="1322888"/>
          </a:xfrm>
        </p:spPr>
        <p:txBody>
          <a:bodyPr>
            <a:normAutofit/>
          </a:bodyPr>
          <a:lstStyle/>
          <a:p>
            <a:pPr lvl="0"/>
            <a:r>
              <a:rPr lang="en-US"/>
              <a:t>Joint Research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AF84A-8E76-5246-36EB-C797CF0799B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37034" y="2194101"/>
            <a:ext cx="6433805" cy="3970880"/>
          </a:xfrm>
        </p:spPr>
        <p:txBody>
          <a:bodyPr>
            <a:normAutofit/>
          </a:bodyPr>
          <a:lstStyle/>
          <a:p>
            <a:pPr lvl="0"/>
            <a:r>
              <a:rPr lang="en-US" sz="2000"/>
              <a:t>An Evaluation of Single Point of Access for Palliative and End of Life Care  (UU Lead; QUB; BHSCT; Marie Curie and Northern Ireland Hospice)</a:t>
            </a:r>
          </a:p>
          <a:p>
            <a:pPr lvl="0"/>
            <a:endParaRPr lang="en-US" sz="2000"/>
          </a:p>
          <a:p>
            <a:pPr lvl="0"/>
            <a:r>
              <a:rPr lang="en-US" sz="2000"/>
              <a:t>R &amp; D Fellowship-  (Dr Felicity Hasson PI and Dr Tracey McConnell)</a:t>
            </a:r>
            <a:endParaRPr lang="en-GB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2974A1-9F06-D6CB-B788-840014203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991" y="826780"/>
            <a:ext cx="1527685" cy="1527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2E9407-DA49-55AE-A9D3-64F42FDEC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354" y="2669970"/>
            <a:ext cx="1888961" cy="15276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44D48C-6CB3-C628-619F-AC852FF63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5103" y="4513160"/>
            <a:ext cx="2417461" cy="13598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3B154-2A70-F616-DB7B-E9F0ED8FDE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pPr lvl="0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Ulster University 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1DA6E-70D8-2923-3E8A-88A4DA5B77C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pPr lvl="0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Workforce</a:t>
            </a:r>
          </a:p>
          <a:p>
            <a:pPr lvl="0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Public Health and Palliative Care – Public Awareness </a:t>
            </a:r>
          </a:p>
          <a:p>
            <a:pPr lvl="0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Advance Care Planning</a:t>
            </a:r>
          </a:p>
          <a:p>
            <a:pPr lvl="0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Underserved Populations </a:t>
            </a:r>
          </a:p>
          <a:p>
            <a:pPr lvl="0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Family Centered Oncology </a:t>
            </a:r>
          </a:p>
          <a:p>
            <a:pPr lvl="0"/>
            <a:endParaRPr lang="en-GB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2ABB6F-27B0-BD06-F9D2-CDFF421F8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289" y="5514183"/>
            <a:ext cx="1990987" cy="13255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BF7CA76-72E9-7B56-4E23-DFEEB1F57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F2D0F563-08E7-1ED6-E484-2C46031FA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301" y="0"/>
            <a:ext cx="12191695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FC27A12D-C81A-DF19-90C8-74B0728CF739}"/>
              </a:ext>
            </a:extLst>
          </p:cNvPr>
          <p:cNvGrpSpPr/>
          <p:nvPr/>
        </p:nvGrpSpPr>
        <p:grpSpPr>
          <a:xfrm>
            <a:off x="-21863" y="508836"/>
            <a:ext cx="5217959" cy="6239664"/>
            <a:chOff x="-21863" y="508836"/>
            <a:chExt cx="5217959" cy="6239664"/>
          </a:xfrm>
        </p:grpSpPr>
        <p:sp>
          <p:nvSpPr>
            <p:cNvPr id="5" name="Freeform: Shape 12">
              <a:extLst>
                <a:ext uri="{FF2B5EF4-FFF2-40B4-BE49-F238E27FC236}">
                  <a16:creationId xmlns:a16="http://schemas.microsoft.com/office/drawing/2014/main" id="{2E58CB2B-5546-B3BB-F09E-61D0652A9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863" y="508836"/>
              <a:ext cx="5187199" cy="623966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87198"/>
                <a:gd name="f7" fmla="val 6239661"/>
                <a:gd name="f8" fmla="val 2011811"/>
                <a:gd name="f9" fmla="val 4"/>
                <a:gd name="f10" fmla="val 2217306"/>
                <a:gd name="f11" fmla="val 120"/>
                <a:gd name="f12" fmla="val 2420903"/>
                <a:gd name="f13" fmla="val 25925"/>
                <a:gd name="f14" fmla="val 2617011"/>
                <a:gd name="f15" fmla="val 70590"/>
                <a:gd name="f16" fmla="val 2690321"/>
                <a:gd name="f17" fmla="val 88146"/>
                <a:gd name="f18" fmla="val 2726863"/>
                <a:gd name="f19" fmla="val 97127"/>
                <a:gd name="f20" fmla="val 2762951"/>
                <a:gd name="f21" fmla="val 107375"/>
                <a:gd name="f22" fmla="val 2834843"/>
                <a:gd name="f23" fmla="val 128493"/>
                <a:gd name="f24" fmla="val 2858788"/>
                <a:gd name="f25" fmla="val 135605"/>
                <a:gd name="f26" fmla="val 2882632"/>
                <a:gd name="f27" fmla="val 142226"/>
                <a:gd name="f28" fmla="val 2906574"/>
                <a:gd name="f29" fmla="val 151076"/>
                <a:gd name="f30" fmla="val 2954475"/>
                <a:gd name="f31" fmla="val 167852"/>
                <a:gd name="f32" fmla="val 3002363"/>
                <a:gd name="f33" fmla="val 183813"/>
                <a:gd name="f34" fmla="val 3049504"/>
                <a:gd name="f35" fmla="val 202124"/>
                <a:gd name="f36" fmla="val 3189518"/>
                <a:gd name="f37" fmla="val 260159"/>
                <a:gd name="f38" fmla="val 3326048"/>
                <a:gd name="f39" fmla="val 325143"/>
                <a:gd name="f40" fmla="val 3370687"/>
                <a:gd name="f41" fmla="val 348464"/>
                <a:gd name="f42" fmla="val 3414908"/>
                <a:gd name="f43" fmla="val 372485"/>
                <a:gd name="f44" fmla="val 3459166"/>
                <a:gd name="f45" fmla="val 395936"/>
                <a:gd name="f46" fmla="val 3502947"/>
                <a:gd name="f47" fmla="val 420302"/>
                <a:gd name="f48" fmla="val 3545491"/>
                <a:gd name="f49" fmla="val 447118"/>
                <a:gd name="f50" fmla="val 3588578"/>
                <a:gd name="f51" fmla="val 472343"/>
                <a:gd name="f52" fmla="val 3610346"/>
                <a:gd name="f53" fmla="val 484551"/>
                <a:gd name="f54" fmla="val 3630797"/>
                <a:gd name="f55" fmla="val 499072"/>
                <a:gd name="f56" fmla="val 3651864"/>
                <a:gd name="f57" fmla="val 512600"/>
                <a:gd name="f58" fmla="val 3714514"/>
                <a:gd name="f59" fmla="val 553499"/>
                <a:gd name="f60" fmla="val 3880005"/>
                <a:gd name="f61" fmla="val 664844"/>
                <a:gd name="f62" fmla="val 4036083"/>
                <a:gd name="f63" fmla="val 788388"/>
                <a:gd name="f64" fmla="val 4181221"/>
                <a:gd name="f65" fmla="val 922912"/>
                <a:gd name="f66" fmla="val 4326221"/>
                <a:gd name="f67" fmla="val 1057515"/>
                <a:gd name="f68" fmla="val 4461955"/>
                <a:gd name="f69" fmla="val 1202038"/>
                <a:gd name="f70" fmla="val 4582963"/>
                <a:gd name="f71" fmla="val 1358264"/>
                <a:gd name="f72" fmla="val 4614206"/>
                <a:gd name="f73" fmla="val 1396543"/>
                <a:gd name="f74" fmla="val 4642091"/>
                <a:gd name="f75" fmla="val 1437400"/>
                <a:gd name="f76" fmla="val 4670721"/>
                <a:gd name="f77" fmla="val 1477644"/>
                <a:gd name="f78" fmla="val 4700172"/>
                <a:gd name="f79" fmla="val 1517414"/>
                <a:gd name="f80" fmla="val 4725864"/>
                <a:gd name="f81" fmla="val 1559538"/>
                <a:gd name="f82" fmla="val 4752378"/>
                <a:gd name="f83" fmla="val 1601187"/>
                <a:gd name="f84" fmla="val 4772168"/>
                <a:gd name="f85" fmla="val 1632456"/>
                <a:gd name="f86" fmla="val 4782117"/>
                <a:gd name="f87" fmla="val 1648104"/>
                <a:gd name="f88" fmla="val 4791381"/>
                <a:gd name="f89" fmla="val 1664150"/>
                <a:gd name="f90" fmla="val 4828190"/>
                <a:gd name="f91" fmla="val 1728379"/>
                <a:gd name="f92" fmla="val 4840266"/>
                <a:gd name="f93" fmla="val 1749930"/>
                <a:gd name="f94" fmla="val 4853470"/>
                <a:gd name="f95" fmla="val 1770740"/>
                <a:gd name="f96" fmla="val 4864832"/>
                <a:gd name="f97" fmla="val 1792796"/>
                <a:gd name="f98" fmla="val 4899201"/>
                <a:gd name="f99" fmla="val 1858342"/>
                <a:gd name="f100" fmla="val 4910484"/>
                <a:gd name="f101" fmla="val 1880260"/>
                <a:gd name="f102" fmla="val 4922532"/>
                <a:gd name="f103" fmla="val 1901920"/>
                <a:gd name="f104" fmla="val 4933266"/>
                <a:gd name="f105" fmla="val 1924155"/>
                <a:gd name="f106" fmla="val 4964403"/>
                <a:gd name="f107" fmla="val 1991384"/>
                <a:gd name="f108" fmla="val 4974618"/>
                <a:gd name="f109" fmla="val 2013829"/>
                <a:gd name="f110" fmla="val 4985323"/>
                <a:gd name="f111" fmla="val 2036171"/>
                <a:gd name="f112" fmla="val 4995019"/>
                <a:gd name="f113" fmla="val 2058823"/>
                <a:gd name="f114" fmla="val 5021999"/>
                <a:gd name="f115" fmla="val 2127723"/>
                <a:gd name="f116" fmla="val 5048321"/>
                <a:gd name="f117" fmla="val 2196908"/>
                <a:gd name="f118" fmla="val 5070546"/>
                <a:gd name="f119" fmla="val 2267547"/>
                <a:gd name="f120" fmla="val 5078054"/>
                <a:gd name="f121" fmla="val 2291004"/>
                <a:gd name="f122" fmla="val 5085044"/>
                <a:gd name="f123" fmla="val 2314670"/>
                <a:gd name="f124" fmla="val 5092171"/>
                <a:gd name="f125" fmla="val 2338256"/>
                <a:gd name="f126" fmla="val 5098670"/>
                <a:gd name="f127" fmla="val 2362023"/>
                <a:gd name="f128" fmla="val 5104296"/>
                <a:gd name="f129" fmla="val 2386019"/>
                <a:gd name="f130" fmla="val 5110305"/>
                <a:gd name="f131" fmla="val 2409886"/>
                <a:gd name="f132" fmla="val 5158097"/>
                <a:gd name="f133" fmla="val 2600976"/>
                <a:gd name="f134" fmla="val 5182068"/>
                <a:gd name="f135" fmla="val 2797044"/>
                <a:gd name="f136" fmla="val 5186393"/>
                <a:gd name="f137" fmla="val 2992022"/>
                <a:gd name="f138" fmla="val 5191013"/>
                <a:gd name="f139" fmla="val 3187195"/>
                <a:gd name="f140" fmla="val 5175397"/>
                <a:gd name="f141" fmla="val 3380886"/>
                <a:gd name="f142" fmla="val 5149045"/>
                <a:gd name="f143" fmla="val 3571816"/>
                <a:gd name="f144" fmla="val 5141154"/>
                <a:gd name="f145" fmla="val 3619431"/>
                <a:gd name="f146" fmla="val 5133539"/>
                <a:gd name="f147" fmla="val 3666889"/>
                <a:gd name="f148" fmla="val 5126572"/>
                <a:gd name="f149" fmla="val 3714520"/>
                <a:gd name="f150" fmla="val 5117276"/>
                <a:gd name="f151" fmla="val 3761759"/>
                <a:gd name="f152" fmla="val 5107793"/>
                <a:gd name="f153" fmla="val 3808831"/>
                <a:gd name="f154" fmla="val 5099067"/>
                <a:gd name="f155" fmla="val 3856108"/>
                <a:gd name="f156" fmla="val 5095699"/>
                <a:gd name="f157" fmla="val 3873868"/>
                <a:gd name="f158" fmla="val 5091573"/>
                <a:gd name="f159" fmla="val 3891426"/>
                <a:gd name="f160" fmla="val 5083324"/>
                <a:gd name="f161" fmla="val 3926541"/>
                <a:gd name="f162" fmla="val 5067256"/>
                <a:gd name="f163" fmla="val 3996889"/>
                <a:gd name="f164" fmla="val 5064451"/>
                <a:gd name="f165" fmla="val 4008657"/>
                <a:gd name="f166" fmla="val 5062244"/>
                <a:gd name="f167" fmla="val 4020353"/>
                <a:gd name="f168" fmla="val 5059194"/>
                <a:gd name="f169" fmla="val 4032171"/>
                <a:gd name="f170" fmla="val 5049522"/>
                <a:gd name="f171" fmla="val 4067833"/>
                <a:gd name="f172" fmla="val 5040067"/>
                <a:gd name="f173" fmla="val 4103553"/>
                <a:gd name="f174" fmla="val 5036554"/>
                <a:gd name="f175" fmla="val 4115363"/>
                <a:gd name="f176" fmla="val 5032689"/>
                <a:gd name="f177" fmla="val 4127194"/>
                <a:gd name="f178" fmla="val 5028960"/>
                <a:gd name="f179" fmla="val 4138946"/>
                <a:gd name="f180" fmla="val 4999693"/>
                <a:gd name="f181" fmla="val 4233462"/>
                <a:gd name="f182" fmla="val 4962869"/>
                <a:gd name="f183" fmla="val 4326764"/>
                <a:gd name="f184" fmla="val 4917351"/>
                <a:gd name="f185" fmla="val 4417041"/>
                <a:gd name="f186" fmla="val 4871860"/>
                <a:gd name="f187" fmla="val 4507209"/>
                <a:gd name="f188" fmla="val 4817597"/>
                <a:gd name="f189" fmla="val 4594215"/>
                <a:gd name="f190" fmla="val 4756163"/>
                <a:gd name="f191" fmla="val 4676402"/>
                <a:gd name="f192" fmla="val 4632803"/>
                <a:gd name="f193" fmla="val 4840875"/>
                <a:gd name="f194" fmla="val 4480597"/>
                <a:gd name="f195" fmla="val 4982783"/>
                <a:gd name="f196" fmla="val 4322493"/>
                <a:gd name="f197" fmla="val 5105604"/>
                <a:gd name="f198" fmla="val 4163928"/>
                <a:gd name="f199" fmla="val 5228420"/>
                <a:gd name="f200" fmla="val 3999564"/>
                <a:gd name="f201" fmla="val 5332640"/>
                <a:gd name="f202" fmla="val 3840510"/>
                <a:gd name="f203" fmla="val 5429590"/>
                <a:gd name="f204" fmla="val 3760954"/>
                <a:gd name="f205" fmla="val 5478172"/>
                <a:gd name="f206" fmla="val 3682353"/>
                <a:gd name="f207" fmla="val 5524924"/>
                <a:gd name="f208" fmla="val 3606447"/>
                <a:gd name="f209" fmla="val 5572862"/>
                <a:gd name="f210" fmla="val 3488814"/>
                <a:gd name="f211" fmla="val 5647178"/>
                <a:gd name="f212" fmla="val 3448270"/>
                <a:gd name="f213" fmla="val 5672597"/>
                <a:gd name="f214" fmla="val 3407323"/>
                <a:gd name="f215" fmla="val 5697792"/>
                <a:gd name="f216" fmla="val 3365864"/>
                <a:gd name="f217" fmla="val 5722735"/>
                <a:gd name="f218" fmla="val 3200163"/>
                <a:gd name="f219" fmla="val 5822424"/>
                <a:gd name="f220" fmla="val 3026125"/>
                <a:gd name="f221" fmla="val 5917328"/>
                <a:gd name="f222" fmla="val 2839486"/>
                <a:gd name="f223" fmla="val 5999120"/>
                <a:gd name="f224" fmla="val 2653201"/>
                <a:gd name="f225" fmla="val 6080891"/>
                <a:gd name="f226" fmla="val 2453560"/>
                <a:gd name="f227" fmla="val 6149344"/>
                <a:gd name="f228" fmla="val 2242423"/>
                <a:gd name="f229" fmla="val 6192346"/>
                <a:gd name="f230" fmla="val 2031719"/>
                <a:gd name="f231" fmla="val 6235463"/>
                <a:gd name="f232" fmla="val 1808952"/>
                <a:gd name="f233" fmla="val 6251353"/>
                <a:gd name="f234" fmla="val 1589380"/>
                <a:gd name="f235" fmla="val 6230657"/>
                <a:gd name="f236" fmla="val 1548244"/>
                <a:gd name="f237" fmla="val 6226706"/>
                <a:gd name="f238" fmla="val 1534528"/>
                <a:gd name="f239" fmla="val 6225117"/>
                <a:gd name="f240" fmla="val 1520898"/>
                <a:gd name="f241" fmla="val 6223203"/>
                <a:gd name="f242" fmla="val 1507348"/>
                <a:gd name="f243" fmla="val 6221428"/>
                <a:gd name="f244" fmla="val 1466401"/>
                <a:gd name="f245" fmla="val 6215904"/>
                <a:gd name="f246" fmla="val 1452772"/>
                <a:gd name="f247" fmla="val 6213991"/>
                <a:gd name="f248" fmla="val 1439316"/>
                <a:gd name="f249" fmla="val 6211428"/>
                <a:gd name="f250" fmla="val 1425773"/>
                <a:gd name="f251" fmla="val 6209191"/>
                <a:gd name="f252" fmla="val 1398775"/>
                <a:gd name="f253" fmla="val 6204391"/>
                <a:gd name="f254" fmla="val 1371610"/>
                <a:gd name="f255" fmla="val 6199779"/>
                <a:gd name="f256" fmla="val 1344960"/>
                <a:gd name="f257" fmla="val 6193681"/>
                <a:gd name="f258" fmla="val 1318251"/>
                <a:gd name="f259" fmla="val 6187799"/>
                <a:gd name="f260" fmla="val 1291260"/>
                <a:gd name="f261" fmla="val 6182538"/>
                <a:gd name="f262" fmla="val 1265007"/>
                <a:gd name="f263" fmla="val 6175388"/>
                <a:gd name="f264" fmla="val 1225415"/>
                <a:gd name="f265" fmla="val 6165243"/>
                <a:gd name="f266" fmla="val 1212163"/>
                <a:gd name="f267" fmla="val 6161924"/>
                <a:gd name="f268" fmla="val 1198939"/>
                <a:gd name="f269" fmla="val 6158496"/>
                <a:gd name="f270" fmla="val 1186567"/>
                <a:gd name="f271" fmla="val 6154486"/>
                <a:gd name="f272" fmla="val 1111158"/>
                <a:gd name="f273" fmla="val 6130918"/>
                <a:gd name="f274" fmla="val 1035915"/>
                <a:gd name="f275" fmla="val 6107163"/>
                <a:gd name="f276" fmla="val 1010846"/>
                <a:gd name="f277" fmla="val 6099055"/>
                <a:gd name="f278" fmla="val 986357"/>
                <a:gd name="f279" fmla="val 6088784"/>
                <a:gd name="f280" fmla="val 961579"/>
                <a:gd name="f281" fmla="val 6079594"/>
                <a:gd name="f282" fmla="val 763709"/>
                <a:gd name="f283" fmla="val 6005594"/>
                <a:gd name="f284" fmla="val 572401"/>
                <a:gd name="f285" fmla="val 5909703"/>
                <a:gd name="f286" fmla="val 395297"/>
                <a:gd name="f287" fmla="val 5792812"/>
                <a:gd name="f288" fmla="val 265239"/>
                <a:gd name="f289" fmla="val 5701511"/>
                <a:gd name="f290" fmla="val 254227"/>
                <a:gd name="f291" fmla="val 5694155"/>
                <a:gd name="f292" fmla="val 244103"/>
                <a:gd name="f293" fmla="val 5685646"/>
                <a:gd name="f294" fmla="val 233756"/>
                <a:gd name="f295" fmla="val 5677542"/>
                <a:gd name="f296" fmla="val 202800"/>
                <a:gd name="f297" fmla="val 5652902"/>
                <a:gd name="f298" fmla="val 140918"/>
                <a:gd name="f299" fmla="val 5603515"/>
                <a:gd name="f300" fmla="val 130598"/>
                <a:gd name="f301" fmla="val 5595302"/>
                <a:gd name="f302" fmla="val 120280"/>
                <a:gd name="f303" fmla="val 5587089"/>
                <a:gd name="f304" fmla="val 110625"/>
                <a:gd name="f305" fmla="val 5578127"/>
                <a:gd name="f306" fmla="val 105647"/>
                <a:gd name="f307" fmla="val 5573779"/>
                <a:gd name="f308" fmla="val 100444"/>
                <a:gd name="f309" fmla="val 5569834"/>
                <a:gd name="f310" fmla="val 95631"/>
                <a:gd name="f311" fmla="val 5565299"/>
                <a:gd name="f312" fmla="val 90955"/>
                <a:gd name="f313" fmla="val 5560684"/>
                <a:gd name="f314" fmla="val 86505"/>
                <a:gd name="f315" fmla="val 5555666"/>
                <a:gd name="f316" fmla="val 81966"/>
                <a:gd name="f317" fmla="val 5550973"/>
                <a:gd name="f318" fmla="val 27991"/>
                <a:gd name="f319" fmla="val 5493272"/>
                <a:gd name="f320" fmla="val 19109"/>
                <a:gd name="f321" fmla="val 5483589"/>
                <a:gd name="f322" fmla="val 9758"/>
                <a:gd name="f323" fmla="val 5474359"/>
                <a:gd name="f324" fmla="val 1454"/>
                <a:gd name="f325" fmla="val 5464252"/>
                <a:gd name="f326" fmla="val 5462518"/>
                <a:gd name="f327" fmla="val 4720187"/>
                <a:gd name="f328" fmla="val 109684"/>
                <a:gd name="f329" fmla="val 4836724"/>
                <a:gd name="f330" fmla="val 173316"/>
                <a:gd name="f331" fmla="val 4897375"/>
                <a:gd name="f332" fmla="val 239447"/>
                <a:gd name="f333" fmla="val 4954160"/>
                <a:gd name="f334" fmla="val 306959"/>
                <a:gd name="f335" fmla="val 5007200"/>
                <a:gd name="f336" fmla="val 358101"/>
                <a:gd name="f337" fmla="val 5046057"/>
                <a:gd name="f338" fmla="val 383328"/>
                <a:gd name="f339" fmla="val 5065684"/>
                <a:gd name="f340" fmla="val 391637"/>
                <a:gd name="f341" fmla="val 5072316"/>
                <a:gd name="f342" fmla="val 400805"/>
                <a:gd name="f343" fmla="val 5077902"/>
                <a:gd name="f344" fmla="val 409503"/>
                <a:gd name="f345" fmla="val 5083942"/>
                <a:gd name="f346" fmla="val 461889"/>
                <a:gd name="f347" fmla="val 5119888"/>
                <a:gd name="f348" fmla="val 466184"/>
                <a:gd name="f349" fmla="val 5122893"/>
                <a:gd name="f350" fmla="val 470616"/>
                <a:gd name="f351" fmla="val 5125820"/>
                <a:gd name="f352" fmla="val 474883"/>
                <a:gd name="f353" fmla="val 5128933"/>
                <a:gd name="f354" fmla="val 478982"/>
                <a:gd name="f355" fmla="val 5132235"/>
                <a:gd name="f356" fmla="val 482476"/>
                <a:gd name="f357" fmla="val 5136069"/>
                <a:gd name="f358" fmla="val 486410"/>
                <a:gd name="f359" fmla="val 5139557"/>
                <a:gd name="f360" fmla="val 494140"/>
                <a:gd name="f361" fmla="val 5146613"/>
                <a:gd name="f362" fmla="val 502565"/>
                <a:gd name="f363" fmla="val 5152812"/>
                <a:gd name="f364" fmla="val 510852"/>
                <a:gd name="f365" fmla="val 5159089"/>
                <a:gd name="f366" fmla="val 560653"/>
                <a:gd name="f367" fmla="val 5196893"/>
                <a:gd name="f368" fmla="val 585485"/>
                <a:gd name="f369" fmla="val 5215834"/>
                <a:gd name="f370" fmla="val 593773"/>
                <a:gd name="f371" fmla="val 5222111"/>
                <a:gd name="f372" fmla="val 601864"/>
                <a:gd name="f373" fmla="val 5228685"/>
                <a:gd name="f374" fmla="val 610707"/>
                <a:gd name="f375" fmla="val 5234185"/>
                <a:gd name="f376" fmla="val 714768"/>
                <a:gd name="f377" fmla="val 5303103"/>
                <a:gd name="f378" fmla="val 856162"/>
                <a:gd name="f379" fmla="val 5390603"/>
                <a:gd name="f380" fmla="val 1008099"/>
                <a:gd name="f381" fmla="val 5459947"/>
                <a:gd name="f382" fmla="val 1166634"/>
                <a:gd name="f383" fmla="val 5513322"/>
                <a:gd name="f384" fmla="val 1186540"/>
                <a:gd name="f385" fmla="val 5519932"/>
                <a:gd name="f386" fmla="val 1205774"/>
                <a:gd name="f387" fmla="val 5527751"/>
                <a:gd name="f388" fmla="val 1225991"/>
                <a:gd name="f389" fmla="val 5533632"/>
                <a:gd name="f390" fmla="val 1286680"/>
                <a:gd name="f391" fmla="val 5550705"/>
                <a:gd name="f392" fmla="val 1347310"/>
                <a:gd name="f393" fmla="val 5567995"/>
                <a:gd name="f394" fmla="val 1357469"/>
                <a:gd name="f395" fmla="val 5571180"/>
                <a:gd name="f396" fmla="val 1367261"/>
                <a:gd name="f397" fmla="val 5573572"/>
                <a:gd name="f398" fmla="val 1377002"/>
                <a:gd name="f399" fmla="val 5575719"/>
                <a:gd name="f400" fmla="val 1406328"/>
                <a:gd name="f401" fmla="val 5582649"/>
                <a:gd name="f402" fmla="val 1425825"/>
                <a:gd name="f403" fmla="val 5587757"/>
                <a:gd name="f404" fmla="val 1445490"/>
                <a:gd name="f405" fmla="val 5590939"/>
                <a:gd name="f406" fmla="val 1465060"/>
                <a:gd name="f407" fmla="val 5594909"/>
                <a:gd name="f408" fmla="val 1484652"/>
                <a:gd name="f409" fmla="val 5599231"/>
                <a:gd name="f410" fmla="val 1504324"/>
                <a:gd name="f411" fmla="val 5601952"/>
                <a:gd name="f412" fmla="val 1523881"/>
                <a:gd name="f413" fmla="val 5605105"/>
                <a:gd name="f414" fmla="val 1533660"/>
                <a:gd name="f415" fmla="val 5606682"/>
                <a:gd name="f416" fmla="val 1543460"/>
                <a:gd name="f417" fmla="val 5608613"/>
                <a:gd name="f418" fmla="val 1553325"/>
                <a:gd name="f419" fmla="val 5609865"/>
                <a:gd name="f420" fmla="val 1582813"/>
                <a:gd name="f421" fmla="val 5613593"/>
                <a:gd name="f422" fmla="val 1612301"/>
                <a:gd name="f423" fmla="val 5617321"/>
                <a:gd name="f424" fmla="val 1641863"/>
                <a:gd name="f425" fmla="val 5619910"/>
                <a:gd name="f426" fmla="val 1799348"/>
                <a:gd name="f427" fmla="val 5633940"/>
                <a:gd name="f428" fmla="val 1957913"/>
                <a:gd name="f429" fmla="val 5625770"/>
                <a:gd name="f430" fmla="val 2117508"/>
                <a:gd name="f431" fmla="val 5595156"/>
                <a:gd name="f432" fmla="val 2277124"/>
                <a:gd name="f433" fmla="val 5564895"/>
                <a:gd name="f434" fmla="val 2437004"/>
                <a:gd name="f435" fmla="val 5512449"/>
                <a:gd name="f436" fmla="val 2597368"/>
                <a:gd name="f437" fmla="val 5447381"/>
                <a:gd name="f438" fmla="val 2757791"/>
                <a:gd name="f439" fmla="val 5382096"/>
                <a:gd name="f440" fmla="val 2918855"/>
                <a:gd name="f441" fmla="val 5304464"/>
                <a:gd name="f442" fmla="val 3082968"/>
                <a:gd name="f443" fmla="val 5223245"/>
                <a:gd name="f444" fmla="val 3334855"/>
                <a:gd name="f445" fmla="val 5097383"/>
                <a:gd name="f446" fmla="val 3423528"/>
                <a:gd name="f447" fmla="val 5054142"/>
                <a:gd name="f448" fmla="val 3511773"/>
                <a:gd name="f449" fmla="val 5013798"/>
                <a:gd name="f450" fmla="val 3599509"/>
                <a:gd name="f451" fmla="val 4976217"/>
                <a:gd name="f452" fmla="val 3774960"/>
                <a:gd name="f453" fmla="val 4900701"/>
                <a:gd name="f454" fmla="val 3948276"/>
                <a:gd name="f455" fmla="val 4837481"/>
                <a:gd name="f456" fmla="val 4112002"/>
                <a:gd name="f457" fmla="val 4766359"/>
                <a:gd name="f458" fmla="val 4193972"/>
                <a:gd name="f459" fmla="val 4730827"/>
                <a:gd name="f460" fmla="val 4273429"/>
                <a:gd name="f461" fmla="val 4692997"/>
                <a:gd name="f462" fmla="val 4348983"/>
                <a:gd name="f463" fmla="val 4649833"/>
                <a:gd name="f464" fmla="val 4424508"/>
                <a:gd name="f465" fmla="val 4606778"/>
                <a:gd name="f466" fmla="val 4496050"/>
                <a:gd name="f467" fmla="val 4558250"/>
                <a:gd name="f468" fmla="val 4560505"/>
                <a:gd name="f469" fmla="val 4501564"/>
                <a:gd name="f470" fmla="val 4625198"/>
                <a:gd name="f471" fmla="val 4445289"/>
                <a:gd name="f472" fmla="val 4682991"/>
                <a:gd name="f473" fmla="val 4381021"/>
                <a:gd name="f474" fmla="val 4731963"/>
                <a:gd name="f475" fmla="val 4309870"/>
                <a:gd name="f476" fmla="val 4781043"/>
                <a:gd name="f477" fmla="val 4238747"/>
                <a:gd name="f478" fmla="val 4821275"/>
                <a:gd name="f479" fmla="val 4160848"/>
                <a:gd name="f480" fmla="val 4852344"/>
                <a:gd name="f481" fmla="val 4078640"/>
                <a:gd name="f482" fmla="val 4863972"/>
                <a:gd name="f483" fmla="val 4047790"/>
                <a:gd name="f484" fmla="val 4874144"/>
                <a:gd name="f485" fmla="val 4016320"/>
                <a:gd name="f486" fmla="val 4884127"/>
                <a:gd name="f487" fmla="val 3984682"/>
                <a:gd name="f488" fmla="val 4887242"/>
                <a:gd name="f489" fmla="val 3973925"/>
                <a:gd name="f490" fmla="val 4889981"/>
                <a:gd name="f491" fmla="val 3962835"/>
                <a:gd name="f492" fmla="val 4892800"/>
                <a:gd name="f493" fmla="val 3951883"/>
                <a:gd name="f494" fmla="val 4909526"/>
                <a:gd name="f495" fmla="val 3886001"/>
                <a:gd name="f496" fmla="val 4917687"/>
                <a:gd name="f497" fmla="val 3852948"/>
                <a:gd name="f498" fmla="val 4921768"/>
                <a:gd name="f499" fmla="val 3836422"/>
                <a:gd name="f500" fmla="val 4924845"/>
                <a:gd name="f501" fmla="val 3819742"/>
                <a:gd name="f502" fmla="val 4933092"/>
                <a:gd name="f503" fmla="val 3775120"/>
                <a:gd name="f504" fmla="val 4941231"/>
                <a:gd name="f505" fmla="val 3730469"/>
                <a:gd name="f506" fmla="val 4948230"/>
                <a:gd name="f507" fmla="val 3685744"/>
                <a:gd name="f508" fmla="val 4953579"/>
                <a:gd name="f509" fmla="val 3640694"/>
                <a:gd name="f510" fmla="val 4958249"/>
                <a:gd name="f511" fmla="val 3595577"/>
                <a:gd name="f512" fmla="val 4962782"/>
                <a:gd name="f513" fmla="val 3550540"/>
                <a:gd name="f514" fmla="val 4976580"/>
                <a:gd name="f515" fmla="val 3369692"/>
                <a:gd name="f516" fmla="val 4965812"/>
                <a:gd name="f517" fmla="val 3187942"/>
                <a:gd name="f518" fmla="val 4939468"/>
                <a:gd name="f519" fmla="val 3010249"/>
                <a:gd name="f520" fmla="val 4912965"/>
                <a:gd name="f521" fmla="val 2832281"/>
                <a:gd name="f522" fmla="val 4870237"/>
                <a:gd name="f523" fmla="val 2658196"/>
                <a:gd name="f524" fmla="val 4816901"/>
                <a:gd name="f525" fmla="val 2488224"/>
                <a:gd name="f526" fmla="val 4810197"/>
                <a:gd name="f527" fmla="val 2466954"/>
                <a:gd name="f528" fmla="val 4803984"/>
                <a:gd name="f529" fmla="val 2445582"/>
                <a:gd name="f530" fmla="val 4797005"/>
                <a:gd name="f531" fmla="val 2424470"/>
                <a:gd name="f532" fmla="val 4789399"/>
                <a:gd name="f533" fmla="val 2403537"/>
                <a:gd name="f534" fmla="val 4781686"/>
                <a:gd name="f535" fmla="val 2382574"/>
                <a:gd name="f536" fmla="val 4774433"/>
                <a:gd name="f537" fmla="val 2361620"/>
                <a:gd name="f538" fmla="val 4752459"/>
                <a:gd name="f539" fmla="val 2298700"/>
                <a:gd name="f540" fmla="val 4728083"/>
                <a:gd name="f541" fmla="val 2236526"/>
                <a:gd name="f542" fmla="val 4719957"/>
                <a:gd name="f543" fmla="val 2215802"/>
                <a:gd name="f544" fmla="val 4712352"/>
                <a:gd name="f545" fmla="val 2194869"/>
                <a:gd name="f546" fmla="val 4704471"/>
                <a:gd name="f547" fmla="val 2174095"/>
                <a:gd name="f548" fmla="val 4678399"/>
                <a:gd name="f549" fmla="val 2112626"/>
                <a:gd name="f550" fmla="val 4652601"/>
                <a:gd name="f551" fmla="val 2050999"/>
                <a:gd name="f552" fmla="val 4643711"/>
                <a:gd name="f553" fmla="val 2030533"/>
                <a:gd name="f554" fmla="val 4633616"/>
                <a:gd name="f555" fmla="val 2010672"/>
                <a:gd name="f556" fmla="val 4624205"/>
                <a:gd name="f557" fmla="val 1990415"/>
                <a:gd name="f558" fmla="val 4595398"/>
                <a:gd name="f559" fmla="val 1930069"/>
                <a:gd name="f560" fmla="val 4585714"/>
                <a:gd name="f561" fmla="val 1909969"/>
                <a:gd name="f562" fmla="val 4574413"/>
                <a:gd name="f563" fmla="val 1890713"/>
                <a:gd name="f564" fmla="val 4563827"/>
                <a:gd name="f565" fmla="val 1870952"/>
                <a:gd name="f566" fmla="val 4531433"/>
                <a:gd name="f567" fmla="val 1812311"/>
                <a:gd name="f568" fmla="val 4523315"/>
                <a:gd name="f569" fmla="val 1797616"/>
                <a:gd name="f570" fmla="val 4514482"/>
                <a:gd name="f571" fmla="val 1783425"/>
                <a:gd name="f572" fmla="val 4496845"/>
                <a:gd name="f573" fmla="val 1754936"/>
                <a:gd name="f574" fmla="val 4461463"/>
                <a:gd name="f575" fmla="val 1697929"/>
                <a:gd name="f576" fmla="val 4452660"/>
                <a:gd name="f577" fmla="val 1683629"/>
                <a:gd name="f578" fmla="val 4443141"/>
                <a:gd name="f579" fmla="val 1669834"/>
                <a:gd name="f580" fmla="val 4424241"/>
                <a:gd name="f581" fmla="val 1642166"/>
                <a:gd name="f582" fmla="val 4399005"/>
                <a:gd name="f583" fmla="val 1605265"/>
                <a:gd name="f584" fmla="val 4374512"/>
                <a:gd name="f585" fmla="val 1567751"/>
                <a:gd name="f586" fmla="val 4346886"/>
                <a:gd name="f587" fmla="val 1532412"/>
                <a:gd name="f588" fmla="val 4240477"/>
                <a:gd name="f589" fmla="val 1388328"/>
                <a:gd name="f590" fmla="val 4120362"/>
                <a:gd name="f591" fmla="val 1253437"/>
                <a:gd name="f592" fmla="val 3985497"/>
                <a:gd name="f593" fmla="val 1134649"/>
                <a:gd name="f594" fmla="val 3850799"/>
                <a:gd name="f595" fmla="val 1015675"/>
                <a:gd name="f596" fmla="val 3702920"/>
                <a:gd name="f597" fmla="val 911715"/>
                <a:gd name="f598" fmla="val 3545665"/>
                <a:gd name="f599" fmla="val 825877"/>
                <a:gd name="f600" fmla="val 3486190"/>
                <a:gd name="f601" fmla="val 794756"/>
                <a:gd name="f602" fmla="val 3466181"/>
                <a:gd name="f603" fmla="val 784640"/>
                <a:gd name="f604" fmla="val 3446893"/>
                <a:gd name="f605" fmla="val 773560"/>
                <a:gd name="f606" fmla="val 3426182"/>
                <a:gd name="f607" fmla="val 764765"/>
                <a:gd name="f608" fmla="val 3365044"/>
                <a:gd name="f609" fmla="val 737255"/>
                <a:gd name="f610" fmla="val 3334529"/>
                <a:gd name="f611" fmla="val 723514"/>
                <a:gd name="f612" fmla="val 3324394"/>
                <a:gd name="f613" fmla="val 718943"/>
                <a:gd name="f614" fmla="val 3314287"/>
                <a:gd name="f615" fmla="val 714265"/>
                <a:gd name="f616" fmla="val 3303733"/>
                <a:gd name="f617" fmla="val 710395"/>
                <a:gd name="f618" fmla="val 3262013"/>
                <a:gd name="f619" fmla="val 694346"/>
                <a:gd name="f620" fmla="val 3220711"/>
                <a:gd name="f621" fmla="val 677599"/>
                <a:gd name="f622" fmla="val 3179033"/>
                <a:gd name="f623" fmla="val 662259"/>
                <a:gd name="f624" fmla="val 3052408"/>
                <a:gd name="f625" fmla="val 620447"/>
                <a:gd name="f626" fmla="val 2924325"/>
                <a:gd name="f627" fmla="val 584505"/>
                <a:gd name="f628" fmla="val 2903106"/>
                <a:gd name="f629" fmla="val 578471"/>
                <a:gd name="f630" fmla="val 2881119"/>
                <a:gd name="f631" fmla="val 574434"/>
                <a:gd name="f632" fmla="val 2859667"/>
                <a:gd name="f633" fmla="val 569266"/>
                <a:gd name="f634" fmla="val 2795226"/>
                <a:gd name="f635" fmla="val 554085"/>
                <a:gd name="f636" fmla="val 2774078"/>
                <a:gd name="f637" fmla="val 548652"/>
                <a:gd name="f638" fmla="val 2751709"/>
                <a:gd name="f639" fmla="val 544744"/>
                <a:gd name="f640" fmla="val 2729702"/>
                <a:gd name="f641" fmla="val 540354"/>
                <a:gd name="f642" fmla="val 2663758"/>
                <a:gd name="f643" fmla="val 527322"/>
                <a:gd name="f644" fmla="val 2630927"/>
                <a:gd name="f645" fmla="val 520495"/>
                <a:gd name="f646" fmla="val 2597965"/>
                <a:gd name="f647" fmla="val 515024"/>
                <a:gd name="f648" fmla="val 2575970"/>
                <a:gd name="f649" fmla="val 511449"/>
                <a:gd name="f650" fmla="val 2554112"/>
                <a:gd name="f651" fmla="val 507795"/>
                <a:gd name="f652" fmla="val 2532205"/>
                <a:gd name="f653" fmla="val 503895"/>
                <a:gd name="f654" fmla="val 2357016"/>
                <a:gd name="f655" fmla="val 475037"/>
                <a:gd name="f656" fmla="val 2182954"/>
                <a:gd name="f657" fmla="val 456682"/>
                <a:gd name="f658" fmla="val 2010064"/>
                <a:gd name="f659" fmla="val 452552"/>
                <a:gd name="f660" fmla="val 1837255"/>
                <a:gd name="f661" fmla="val 448558"/>
                <a:gd name="f662" fmla="val 1665388"/>
                <a:gd name="f663" fmla="val 457916"/>
                <a:gd name="f664" fmla="val 1494552"/>
                <a:gd name="f665" fmla="val 485055"/>
                <a:gd name="f666" fmla="val 1452133"/>
                <a:gd name="f667" fmla="val 492816"/>
                <a:gd name="f668" fmla="val 1409569"/>
                <a:gd name="f669" fmla="val 501117"/>
                <a:gd name="f670" fmla="val 1366896"/>
                <a:gd name="f671" fmla="val 509389"/>
                <a:gd name="f672" fmla="val 1324862"/>
                <a:gd name="f673" fmla="val 520035"/>
                <a:gd name="f674" fmla="val 1282333"/>
                <a:gd name="f675" fmla="val 529505"/>
                <a:gd name="f676" fmla="val 1240175"/>
                <a:gd name="f677" fmla="val 541045"/>
                <a:gd name="f678" fmla="val 1177438"/>
                <a:gd name="f679" fmla="val 560170"/>
                <a:gd name="f680" fmla="val 1145987"/>
                <a:gd name="f681" fmla="val 569826"/>
                <a:gd name="f682" fmla="val 1130315"/>
                <a:gd name="f683" fmla="val 574669"/>
                <a:gd name="f684" fmla="val 1114873"/>
                <a:gd name="f685" fmla="val 580384"/>
                <a:gd name="f686" fmla="val 1052839"/>
                <a:gd name="f687" fmla="val 602943"/>
                <a:gd name="f688" fmla="val 1032151"/>
                <a:gd name="f689" fmla="val 610499"/>
                <a:gd name="f690" fmla="val 1011255"/>
                <a:gd name="f691" fmla="val 617535"/>
                <a:gd name="f692" fmla="val 991135"/>
                <a:gd name="f693" fmla="val 626866"/>
                <a:gd name="f694" fmla="val 930179"/>
                <a:gd name="f695" fmla="val 653191"/>
                <a:gd name="f696" fmla="val 909850"/>
                <a:gd name="f697" fmla="val 662002"/>
                <a:gd name="f698" fmla="val 889443"/>
                <a:gd name="f699" fmla="val 670676"/>
                <a:gd name="f700" fmla="val 869768"/>
                <a:gd name="f701" fmla="val 680937"/>
                <a:gd name="f702" fmla="val 810085"/>
                <a:gd name="f703" fmla="val 710734"/>
                <a:gd name="f704" fmla="val 790331"/>
                <a:gd name="f705" fmla="val 720859"/>
                <a:gd name="f706" fmla="val 770124"/>
                <a:gd name="f707" fmla="val 730514"/>
                <a:gd name="f708" fmla="val 751220"/>
                <a:gd name="f709" fmla="val 741794"/>
                <a:gd name="f710" fmla="val 673929"/>
                <a:gd name="f711" fmla="val 784955"/>
                <a:gd name="f712" fmla="val 598827"/>
                <a:gd name="f713" fmla="val 830326"/>
                <a:gd name="f714" fmla="val 532669"/>
                <a:gd name="f715" fmla="val 881688"/>
                <a:gd name="f716" fmla="val 464226"/>
                <a:gd name="f717" fmla="val 931625"/>
                <a:gd name="f718" fmla="val 406969"/>
                <a:gd name="f719" fmla="val 988270"/>
                <a:gd name="f720" fmla="val 354185"/>
                <a:gd name="f721" fmla="val 1050286"/>
                <a:gd name="f722" fmla="val 315980"/>
                <a:gd name="f723" fmla="val 1098125"/>
                <a:gd name="f724" fmla="val 280345"/>
                <a:gd name="f725" fmla="val 1149782"/>
                <a:gd name="f726" fmla="val 268144"/>
                <a:gd name="f727" fmla="val 1166335"/>
                <a:gd name="f728" fmla="val 257438"/>
                <a:gd name="f729" fmla="val 1185955"/>
                <a:gd name="f730" fmla="val 245890"/>
                <a:gd name="f731" fmla="val 1203959"/>
                <a:gd name="f732" fmla="val 234552"/>
                <a:gd name="f733" fmla="val 1222481"/>
                <a:gd name="f734" fmla="val 223171"/>
                <a:gd name="f735" fmla="val 1240298"/>
                <a:gd name="f736" fmla="val 212162"/>
                <a:gd name="f737" fmla="val 1260184"/>
                <a:gd name="f738" fmla="val 168299"/>
                <a:gd name="f739" fmla="val 1337574"/>
                <a:gd name="f740" fmla="val 125055"/>
                <a:gd name="f741" fmla="val 1419360"/>
                <a:gd name="f742" fmla="val 80716"/>
                <a:gd name="f743" fmla="val 1502476"/>
                <a:gd name="f744" fmla="val 1648841"/>
                <a:gd name="f745" fmla="val 954863"/>
                <a:gd name="f746" fmla="val 43491"/>
                <a:gd name="f747" fmla="val 895513"/>
                <a:gd name="f748" fmla="val 59888"/>
                <a:gd name="f749" fmla="val 874984"/>
                <a:gd name="f750" fmla="val 77014"/>
                <a:gd name="f751" fmla="val 854766"/>
                <a:gd name="f752" fmla="val 93923"/>
                <a:gd name="f753" fmla="val 834489"/>
                <a:gd name="f754" fmla="val 163245"/>
                <a:gd name="f755" fmla="val 754880"/>
                <a:gd name="f756" fmla="val 240806"/>
                <a:gd name="f757" fmla="val 679565"/>
                <a:gd name="f758" fmla="val 323465"/>
                <a:gd name="f759" fmla="val 617671"/>
                <a:gd name="f760" fmla="val 405002"/>
                <a:gd name="f761" fmla="val 553042"/>
                <a:gd name="f762" fmla="val 490132"/>
                <a:gd name="f763" fmla="val 499230"/>
                <a:gd name="f764" fmla="val 574777"/>
                <a:gd name="f765" fmla="val 446794"/>
                <a:gd name="f766" fmla="val 595733"/>
                <a:gd name="f767" fmla="val 433050"/>
                <a:gd name="f768" fmla="val 617442"/>
                <a:gd name="f769" fmla="val 421248"/>
                <a:gd name="f770" fmla="val 638943"/>
                <a:gd name="f771" fmla="val 408925"/>
                <a:gd name="f772" fmla="val 703505"/>
                <a:gd name="f773" fmla="val 371742"/>
                <a:gd name="f774" fmla="val 724798"/>
                <a:gd name="f775" fmla="val 358900"/>
                <a:gd name="f776" fmla="val 747120"/>
                <a:gd name="f777" fmla="val 347842"/>
                <a:gd name="f778" fmla="val 769262"/>
                <a:gd name="f779" fmla="val 336154"/>
                <a:gd name="f780" fmla="val 835552"/>
                <a:gd name="f781" fmla="val 301173"/>
                <a:gd name="f782" fmla="val 857427"/>
                <a:gd name="f783" fmla="val 289183"/>
                <a:gd name="f784" fmla="val 880470"/>
                <a:gd name="f785" fmla="val 278896"/>
                <a:gd name="f786" fmla="val 902979"/>
                <a:gd name="f787" fmla="val 268004"/>
                <a:gd name="f788" fmla="val 971127"/>
                <a:gd name="f789" fmla="val 235607"/>
                <a:gd name="f790" fmla="val 988238"/>
                <a:gd name="f791" fmla="val 227556"/>
                <a:gd name="f792" fmla="val 1005744"/>
                <a:gd name="f793" fmla="val 220191"/>
                <a:gd name="f794" fmla="val 1040729"/>
                <a:gd name="f795" fmla="val 205569"/>
                <a:gd name="f796" fmla="val 1110835"/>
                <a:gd name="f797" fmla="val 176248"/>
                <a:gd name="f798" fmla="val 1157999"/>
                <a:gd name="f799" fmla="val 157703"/>
                <a:gd name="f800" fmla="val 1206322"/>
                <a:gd name="f801" fmla="val 141323"/>
                <a:gd name="f802" fmla="val 1254256"/>
                <a:gd name="f803" fmla="val 123796"/>
                <a:gd name="f804" fmla="val 1302938"/>
                <a:gd name="f805" fmla="val 108671"/>
                <a:gd name="f806" fmla="val 1352074"/>
                <a:gd name="f807" fmla="val 94017"/>
                <a:gd name="f808" fmla="val 1401310"/>
                <a:gd name="f809" fmla="val 79852"/>
                <a:gd name="f810" fmla="val 1599497"/>
                <a:gd name="f811" fmla="val 26774"/>
                <a:gd name="f812" fmla="val 1806373"/>
                <a:gd name="f813" fmla="+- 0 0 329"/>
                <a:gd name="f814" fmla="+- 0 0 -90"/>
                <a:gd name="f815" fmla="*/ f3 1 5187198"/>
                <a:gd name="f816" fmla="*/ f4 1 6239661"/>
                <a:gd name="f817" fmla="+- f7 0 f5"/>
                <a:gd name="f818" fmla="+- f6 0 f5"/>
                <a:gd name="f819" fmla="*/ f814 f0 1"/>
                <a:gd name="f820" fmla="*/ f818 1 5187198"/>
                <a:gd name="f821" fmla="*/ f817 1 6239661"/>
                <a:gd name="f822" fmla="*/ 2011811 f818 1"/>
                <a:gd name="f823" fmla="*/ 4 f817 1"/>
                <a:gd name="f824" fmla="*/ 2617011 f818 1"/>
                <a:gd name="f825" fmla="*/ 70590 f817 1"/>
                <a:gd name="f826" fmla="*/ 2690321 f818 1"/>
                <a:gd name="f827" fmla="*/ 88146 f817 1"/>
                <a:gd name="f828" fmla="*/ 2726863 f818 1"/>
                <a:gd name="f829" fmla="*/ 97127 f817 1"/>
                <a:gd name="f830" fmla="*/ 2762951 f818 1"/>
                <a:gd name="f831" fmla="*/ 107375 f817 1"/>
                <a:gd name="f832" fmla="*/ 2834843 f818 1"/>
                <a:gd name="f833" fmla="*/ 128493 f817 1"/>
                <a:gd name="f834" fmla="*/ 2906574 f818 1"/>
                <a:gd name="f835" fmla="*/ 151076 f817 1"/>
                <a:gd name="f836" fmla="*/ 3049504 f818 1"/>
                <a:gd name="f837" fmla="*/ 202124 f817 1"/>
                <a:gd name="f838" fmla="*/ 3189518 f818 1"/>
                <a:gd name="f839" fmla="*/ 260159 f817 1"/>
                <a:gd name="f840" fmla="*/ 3326048 f818 1"/>
                <a:gd name="f841" fmla="*/ 325143 f817 1"/>
                <a:gd name="f842" fmla="*/ 3459166 f818 1"/>
                <a:gd name="f843" fmla="*/ 395936 f817 1"/>
                <a:gd name="f844" fmla="*/ 3588578 f818 1"/>
                <a:gd name="f845" fmla="*/ 472343 f817 1"/>
                <a:gd name="f846" fmla="*/ 3651864 f818 1"/>
                <a:gd name="f847" fmla="*/ 512600 f817 1"/>
                <a:gd name="f848" fmla="*/ 3714514 f818 1"/>
                <a:gd name="f849" fmla="*/ 553499 f817 1"/>
                <a:gd name="f850" fmla="*/ 4181221 f818 1"/>
                <a:gd name="f851" fmla="*/ 922912 f817 1"/>
                <a:gd name="f852" fmla="*/ 4582963 f818 1"/>
                <a:gd name="f853" fmla="*/ 1358264 f817 1"/>
                <a:gd name="f854" fmla="*/ 4670721 f818 1"/>
                <a:gd name="f855" fmla="*/ 1477644 f817 1"/>
                <a:gd name="f856" fmla="*/ 4752378 f818 1"/>
                <a:gd name="f857" fmla="*/ 1601187 f817 1"/>
                <a:gd name="f858" fmla="*/ 4772168 f818 1"/>
                <a:gd name="f859" fmla="*/ 1632456 f817 1"/>
                <a:gd name="f860" fmla="*/ 4782117 f818 1"/>
                <a:gd name="f861" fmla="*/ 1648104 f817 1"/>
                <a:gd name="f862" fmla="*/ 4791381 f818 1"/>
                <a:gd name="f863" fmla="*/ 1664150 f817 1"/>
                <a:gd name="f864" fmla="*/ 4828190 f818 1"/>
                <a:gd name="f865" fmla="*/ 1728379 f817 1"/>
                <a:gd name="f866" fmla="*/ 4864832 f818 1"/>
                <a:gd name="f867" fmla="*/ 1792796 f817 1"/>
                <a:gd name="f868" fmla="*/ 4899201 f818 1"/>
                <a:gd name="f869" fmla="*/ 1858342 f817 1"/>
                <a:gd name="f870" fmla="*/ 4933266 f818 1"/>
                <a:gd name="f871" fmla="*/ 1924155 f817 1"/>
                <a:gd name="f872" fmla="*/ 4964403 f818 1"/>
                <a:gd name="f873" fmla="*/ 1991384 f817 1"/>
                <a:gd name="f874" fmla="*/ 4995019 f818 1"/>
                <a:gd name="f875" fmla="*/ 2058823 f817 1"/>
                <a:gd name="f876" fmla="*/ 5021999 f818 1"/>
                <a:gd name="f877" fmla="*/ 2127723 f817 1"/>
                <a:gd name="f878" fmla="*/ 5048321 f818 1"/>
                <a:gd name="f879" fmla="*/ 2196908 f817 1"/>
                <a:gd name="f880" fmla="*/ 5070546 f818 1"/>
                <a:gd name="f881" fmla="*/ 2267547 f817 1"/>
                <a:gd name="f882" fmla="*/ 5092171 f818 1"/>
                <a:gd name="f883" fmla="*/ 2338256 f817 1"/>
                <a:gd name="f884" fmla="*/ 5110305 f818 1"/>
                <a:gd name="f885" fmla="*/ 2409886 f817 1"/>
                <a:gd name="f886" fmla="*/ 5186393 f818 1"/>
                <a:gd name="f887" fmla="*/ 2992022 f817 1"/>
                <a:gd name="f888" fmla="*/ 5149045 f818 1"/>
                <a:gd name="f889" fmla="*/ 3571816 f817 1"/>
                <a:gd name="f890" fmla="*/ 5126572 f818 1"/>
                <a:gd name="f891" fmla="*/ 3714520 f817 1"/>
                <a:gd name="f892" fmla="*/ 5099067 f818 1"/>
                <a:gd name="f893" fmla="*/ 3856108 f817 1"/>
                <a:gd name="f894" fmla="*/ 5095699 f818 1"/>
                <a:gd name="f895" fmla="*/ 3873868 f817 1"/>
                <a:gd name="f896" fmla="*/ 5091573 f818 1"/>
                <a:gd name="f897" fmla="*/ 3891426 f817 1"/>
                <a:gd name="f898" fmla="*/ 5083324 f818 1"/>
                <a:gd name="f899" fmla="*/ 3926541 f817 1"/>
                <a:gd name="f900" fmla="*/ 5067256 f818 1"/>
                <a:gd name="f901" fmla="*/ 3996889 f817 1"/>
                <a:gd name="f902" fmla="*/ 5059194 f818 1"/>
                <a:gd name="f903" fmla="*/ 4032171 f817 1"/>
                <a:gd name="f904" fmla="*/ 5049522 f818 1"/>
                <a:gd name="f905" fmla="*/ 4067833 f817 1"/>
                <a:gd name="f906" fmla="*/ 5040067 f818 1"/>
                <a:gd name="f907" fmla="*/ 4103553 f817 1"/>
                <a:gd name="f908" fmla="*/ 5028960 f818 1"/>
                <a:gd name="f909" fmla="*/ 4138946 f817 1"/>
                <a:gd name="f910" fmla="*/ 4917351 f818 1"/>
                <a:gd name="f911" fmla="*/ 4417041 f817 1"/>
                <a:gd name="f912" fmla="*/ 4756163 f818 1"/>
                <a:gd name="f913" fmla="*/ 4676402 f817 1"/>
                <a:gd name="f914" fmla="*/ 4322493 f818 1"/>
                <a:gd name="f915" fmla="*/ 5105604 f817 1"/>
                <a:gd name="f916" fmla="*/ 3840510 f818 1"/>
                <a:gd name="f917" fmla="*/ 5429590 f817 1"/>
                <a:gd name="f918" fmla="*/ 3606447 f818 1"/>
                <a:gd name="f919" fmla="*/ 5572862 f817 1"/>
                <a:gd name="f920" fmla="*/ 3488814 f818 1"/>
                <a:gd name="f921" fmla="*/ 5647178 f817 1"/>
                <a:gd name="f922" fmla="*/ 3365864 f818 1"/>
                <a:gd name="f923" fmla="*/ 5722735 f817 1"/>
                <a:gd name="f924" fmla="*/ 2839486 f818 1"/>
                <a:gd name="f925" fmla="*/ 5999120 f817 1"/>
                <a:gd name="f926" fmla="*/ 2242423 f818 1"/>
                <a:gd name="f927" fmla="*/ 6192346 f817 1"/>
                <a:gd name="f928" fmla="*/ 1589380 f818 1"/>
                <a:gd name="f929" fmla="*/ 6230657 f817 1"/>
                <a:gd name="f930" fmla="*/ 1548244 f818 1"/>
                <a:gd name="f931" fmla="*/ 6226706 f817 1"/>
                <a:gd name="f932" fmla="*/ 1507348 f818 1"/>
                <a:gd name="f933" fmla="*/ 6221428 f817 1"/>
                <a:gd name="f934" fmla="*/ 1466401 f818 1"/>
                <a:gd name="f935" fmla="*/ 6215904 f817 1"/>
                <a:gd name="f936" fmla="*/ 1425773 f818 1"/>
                <a:gd name="f937" fmla="*/ 6209191 f817 1"/>
                <a:gd name="f938" fmla="*/ 1344960 f818 1"/>
                <a:gd name="f939" fmla="*/ 6193681 f817 1"/>
                <a:gd name="f940" fmla="*/ 1265007 f818 1"/>
                <a:gd name="f941" fmla="*/ 6175388 f817 1"/>
                <a:gd name="f942" fmla="*/ 1225415 f818 1"/>
                <a:gd name="f943" fmla="*/ 6165243 f817 1"/>
                <a:gd name="f944" fmla="*/ 1186567 f818 1"/>
                <a:gd name="f945" fmla="*/ 6154486 f817 1"/>
                <a:gd name="f946" fmla="*/ 1111158 f818 1"/>
                <a:gd name="f947" fmla="*/ 6130918 f817 1"/>
                <a:gd name="f948" fmla="*/ 1035915 f818 1"/>
                <a:gd name="f949" fmla="*/ 6107163 f817 1"/>
                <a:gd name="f950" fmla="*/ 961579 f818 1"/>
                <a:gd name="f951" fmla="*/ 6079594 f817 1"/>
                <a:gd name="f952" fmla="*/ 395297 f818 1"/>
                <a:gd name="f953" fmla="*/ 5792812 f817 1"/>
                <a:gd name="f954" fmla="*/ 265239 f818 1"/>
                <a:gd name="f955" fmla="*/ 5701511 f817 1"/>
                <a:gd name="f956" fmla="*/ 233756 f818 1"/>
                <a:gd name="f957" fmla="*/ 5677542 f817 1"/>
                <a:gd name="f958" fmla="*/ 202800 f818 1"/>
                <a:gd name="f959" fmla="*/ 5652902 f817 1"/>
                <a:gd name="f960" fmla="*/ 140918 f818 1"/>
                <a:gd name="f961" fmla="*/ 5603515 f817 1"/>
                <a:gd name="f962" fmla="*/ 110625 f818 1"/>
                <a:gd name="f963" fmla="*/ 5578127 f817 1"/>
                <a:gd name="f964" fmla="*/ 95631 f818 1"/>
                <a:gd name="f965" fmla="*/ 5565299 f817 1"/>
                <a:gd name="f966" fmla="*/ 81966 f818 1"/>
                <a:gd name="f967" fmla="*/ 5550973 f817 1"/>
                <a:gd name="f968" fmla="*/ 27991 f818 1"/>
                <a:gd name="f969" fmla="*/ 5493272 f817 1"/>
                <a:gd name="f970" fmla="*/ 1454 f818 1"/>
                <a:gd name="f971" fmla="*/ 5464252 f817 1"/>
                <a:gd name="f972" fmla="*/ 0 f818 1"/>
                <a:gd name="f973" fmla="*/ 5462518 f817 1"/>
                <a:gd name="f974" fmla="*/ 4720187 f817 1"/>
                <a:gd name="f975" fmla="*/ 109684 f818 1"/>
                <a:gd name="f976" fmla="*/ 4836724 f817 1"/>
                <a:gd name="f977" fmla="*/ 306959 f818 1"/>
                <a:gd name="f978" fmla="*/ 5007200 f817 1"/>
                <a:gd name="f979" fmla="*/ 358101 f818 1"/>
                <a:gd name="f980" fmla="*/ 5046057 f817 1"/>
                <a:gd name="f981" fmla="*/ 383328 f818 1"/>
                <a:gd name="f982" fmla="*/ 5065684 f817 1"/>
                <a:gd name="f983" fmla="*/ 409503 f818 1"/>
                <a:gd name="f984" fmla="*/ 5083942 f817 1"/>
                <a:gd name="f985" fmla="*/ 461889 f818 1"/>
                <a:gd name="f986" fmla="*/ 5119888 f817 1"/>
                <a:gd name="f987" fmla="*/ 474883 f818 1"/>
                <a:gd name="f988" fmla="*/ 5128933 f817 1"/>
                <a:gd name="f989" fmla="*/ 486410 f818 1"/>
                <a:gd name="f990" fmla="*/ 5139557 f817 1"/>
                <a:gd name="f991" fmla="*/ 510852 f818 1"/>
                <a:gd name="f992" fmla="*/ 5159089 f817 1"/>
                <a:gd name="f993" fmla="*/ 560653 f818 1"/>
                <a:gd name="f994" fmla="*/ 5196893 f817 1"/>
                <a:gd name="f995" fmla="*/ 585485 f818 1"/>
                <a:gd name="f996" fmla="*/ 5215834 f817 1"/>
                <a:gd name="f997" fmla="*/ 610707 f818 1"/>
                <a:gd name="f998" fmla="*/ 5234185 f817 1"/>
                <a:gd name="f999" fmla="*/ 714768 f818 1"/>
                <a:gd name="f1000" fmla="*/ 5303103 f817 1"/>
                <a:gd name="f1001" fmla="*/ 1166634 f818 1"/>
                <a:gd name="f1002" fmla="*/ 5513322 f817 1"/>
                <a:gd name="f1003" fmla="*/ 1225991 f818 1"/>
                <a:gd name="f1004" fmla="*/ 5533632 f817 1"/>
                <a:gd name="f1005" fmla="*/ 1286680 f818 1"/>
                <a:gd name="f1006" fmla="*/ 5550705 f817 1"/>
                <a:gd name="f1007" fmla="*/ 1347310 f818 1"/>
                <a:gd name="f1008" fmla="*/ 5567995 f817 1"/>
                <a:gd name="f1009" fmla="*/ 1377002 f818 1"/>
                <a:gd name="f1010" fmla="*/ 5575719 f817 1"/>
                <a:gd name="f1011" fmla="*/ 1406328 f818 1"/>
                <a:gd name="f1012" fmla="*/ 5582649 f817 1"/>
                <a:gd name="f1013" fmla="*/ 1465060 f818 1"/>
                <a:gd name="f1014" fmla="*/ 5594909 f817 1"/>
                <a:gd name="f1015" fmla="*/ 1523881 f818 1"/>
                <a:gd name="f1016" fmla="*/ 5605105 f817 1"/>
                <a:gd name="f1017" fmla="*/ 1553325 f818 1"/>
                <a:gd name="f1018" fmla="*/ 5609865 f817 1"/>
                <a:gd name="f1019" fmla="*/ 1582813 f818 1"/>
                <a:gd name="f1020" fmla="*/ 5613593 f817 1"/>
                <a:gd name="f1021" fmla="*/ 1612301 f818 1"/>
                <a:gd name="f1022" fmla="*/ 5617321 f817 1"/>
                <a:gd name="f1023" fmla="*/ 1641863 f818 1"/>
                <a:gd name="f1024" fmla="*/ 5619910 f817 1"/>
                <a:gd name="f1025" fmla="*/ 2117508 f818 1"/>
                <a:gd name="f1026" fmla="*/ 5595156 f817 1"/>
                <a:gd name="f1027" fmla="*/ 2597368 f818 1"/>
                <a:gd name="f1028" fmla="*/ 5447381 f817 1"/>
                <a:gd name="f1029" fmla="*/ 3082968 f818 1"/>
                <a:gd name="f1030" fmla="*/ 5223245 f817 1"/>
                <a:gd name="f1031" fmla="*/ 3334855 f818 1"/>
                <a:gd name="f1032" fmla="*/ 5097383 f817 1"/>
                <a:gd name="f1033" fmla="*/ 3599509 f818 1"/>
                <a:gd name="f1034" fmla="*/ 4976217 f817 1"/>
                <a:gd name="f1035" fmla="*/ 4112002 f818 1"/>
                <a:gd name="f1036" fmla="*/ 4766359 f817 1"/>
                <a:gd name="f1037" fmla="*/ 4348983 f818 1"/>
                <a:gd name="f1038" fmla="*/ 4649833 f817 1"/>
                <a:gd name="f1039" fmla="*/ 4560505 f818 1"/>
                <a:gd name="f1040" fmla="*/ 4501564 f817 1"/>
                <a:gd name="f1041" fmla="*/ 4731963 f818 1"/>
                <a:gd name="f1042" fmla="*/ 4309870 f817 1"/>
                <a:gd name="f1043" fmla="*/ 4852344 f818 1"/>
                <a:gd name="f1044" fmla="*/ 4078640 f817 1"/>
                <a:gd name="f1045" fmla="*/ 4863972 f818 1"/>
                <a:gd name="f1046" fmla="*/ 4047790 f817 1"/>
                <a:gd name="f1047" fmla="*/ 4874144 f818 1"/>
                <a:gd name="f1048" fmla="*/ 4016320 f817 1"/>
                <a:gd name="f1049" fmla="*/ 4884127 f818 1"/>
                <a:gd name="f1050" fmla="*/ 3984682 f817 1"/>
                <a:gd name="f1051" fmla="*/ 4892800 f818 1"/>
                <a:gd name="f1052" fmla="*/ 3951883 f817 1"/>
                <a:gd name="f1053" fmla="*/ 4909526 f818 1"/>
                <a:gd name="f1054" fmla="*/ 3886001 f817 1"/>
                <a:gd name="f1055" fmla="*/ 4917687 f818 1"/>
                <a:gd name="f1056" fmla="*/ 3852948 f817 1"/>
                <a:gd name="f1057" fmla="*/ 4921768 f818 1"/>
                <a:gd name="f1058" fmla="*/ 3836422 f817 1"/>
                <a:gd name="f1059" fmla="*/ 4924845 f818 1"/>
                <a:gd name="f1060" fmla="*/ 3819742 f817 1"/>
                <a:gd name="f1061" fmla="*/ 4948230 f818 1"/>
                <a:gd name="f1062" fmla="*/ 3685744 f817 1"/>
                <a:gd name="f1063" fmla="*/ 4962782 f818 1"/>
                <a:gd name="f1064" fmla="*/ 3550540 f817 1"/>
                <a:gd name="f1065" fmla="*/ 4939468 f818 1"/>
                <a:gd name="f1066" fmla="*/ 3010249 f817 1"/>
                <a:gd name="f1067" fmla="*/ 4816901 f818 1"/>
                <a:gd name="f1068" fmla="*/ 2488224 f817 1"/>
                <a:gd name="f1069" fmla="*/ 4797005 f818 1"/>
                <a:gd name="f1070" fmla="*/ 2424470 f817 1"/>
                <a:gd name="f1071" fmla="*/ 4774433 f818 1"/>
                <a:gd name="f1072" fmla="*/ 2361620 f817 1"/>
                <a:gd name="f1073" fmla="*/ 4752459 f818 1"/>
                <a:gd name="f1074" fmla="*/ 2298700 f817 1"/>
                <a:gd name="f1075" fmla="*/ 4728083 f818 1"/>
                <a:gd name="f1076" fmla="*/ 2236526 f817 1"/>
                <a:gd name="f1077" fmla="*/ 4704471 f818 1"/>
                <a:gd name="f1078" fmla="*/ 2174095 f817 1"/>
                <a:gd name="f1079" fmla="*/ 4678399 f818 1"/>
                <a:gd name="f1080" fmla="*/ 2112626 f817 1"/>
                <a:gd name="f1081" fmla="*/ 4652601 f818 1"/>
                <a:gd name="f1082" fmla="*/ 2050999 f817 1"/>
                <a:gd name="f1083" fmla="*/ 4624205 f818 1"/>
                <a:gd name="f1084" fmla="*/ 1990415 f817 1"/>
                <a:gd name="f1085" fmla="*/ 4595398 f818 1"/>
                <a:gd name="f1086" fmla="*/ 1930069 f817 1"/>
                <a:gd name="f1087" fmla="*/ 4563827 f818 1"/>
                <a:gd name="f1088" fmla="*/ 1870952 f817 1"/>
                <a:gd name="f1089" fmla="*/ 4531433 f818 1"/>
                <a:gd name="f1090" fmla="*/ 1812311 f817 1"/>
                <a:gd name="f1091" fmla="*/ 4523315 f818 1"/>
                <a:gd name="f1092" fmla="*/ 1797616 f817 1"/>
                <a:gd name="f1093" fmla="*/ 4514482 f818 1"/>
                <a:gd name="f1094" fmla="*/ 1783425 f817 1"/>
                <a:gd name="f1095" fmla="*/ 4496845 f818 1"/>
                <a:gd name="f1096" fmla="*/ 1754936 f817 1"/>
                <a:gd name="f1097" fmla="*/ 4461463 f818 1"/>
                <a:gd name="f1098" fmla="*/ 1697929 f817 1"/>
                <a:gd name="f1099" fmla="*/ 4452660 f818 1"/>
                <a:gd name="f1100" fmla="*/ 1683629 f817 1"/>
                <a:gd name="f1101" fmla="*/ 4443141 f818 1"/>
                <a:gd name="f1102" fmla="*/ 1669834 f817 1"/>
                <a:gd name="f1103" fmla="*/ 4424241 f818 1"/>
                <a:gd name="f1104" fmla="*/ 1642166 f817 1"/>
                <a:gd name="f1105" fmla="*/ 4346886 f818 1"/>
                <a:gd name="f1106" fmla="*/ 1532412 f817 1"/>
                <a:gd name="f1107" fmla="*/ 3985497 f818 1"/>
                <a:gd name="f1108" fmla="*/ 1134649 f817 1"/>
                <a:gd name="f1109" fmla="*/ 3545665 f818 1"/>
                <a:gd name="f1110" fmla="*/ 825877 f817 1"/>
                <a:gd name="f1111" fmla="*/ 3486190 f818 1"/>
                <a:gd name="f1112" fmla="*/ 794756 f817 1"/>
                <a:gd name="f1113" fmla="*/ 3426182 f818 1"/>
                <a:gd name="f1114" fmla="*/ 764765 f817 1"/>
                <a:gd name="f1115" fmla="*/ 3365044 f818 1"/>
                <a:gd name="f1116" fmla="*/ 737255 f817 1"/>
                <a:gd name="f1117" fmla="*/ 3334529 f818 1"/>
                <a:gd name="f1118" fmla="*/ 723514 f817 1"/>
                <a:gd name="f1119" fmla="*/ 3303733 f818 1"/>
                <a:gd name="f1120" fmla="*/ 710395 f817 1"/>
                <a:gd name="f1121" fmla="*/ 3179033 f818 1"/>
                <a:gd name="f1122" fmla="*/ 662259 f817 1"/>
                <a:gd name="f1123" fmla="*/ 3052408 f818 1"/>
                <a:gd name="f1124" fmla="*/ 620447 f817 1"/>
                <a:gd name="f1125" fmla="*/ 2924325 f818 1"/>
                <a:gd name="f1126" fmla="*/ 584505 f817 1"/>
                <a:gd name="f1127" fmla="*/ 2859667 f818 1"/>
                <a:gd name="f1128" fmla="*/ 569266 f817 1"/>
                <a:gd name="f1129" fmla="*/ 2795226 f818 1"/>
                <a:gd name="f1130" fmla="*/ 554085 f817 1"/>
                <a:gd name="f1131" fmla="*/ 2729702 f818 1"/>
                <a:gd name="f1132" fmla="*/ 540354 f817 1"/>
                <a:gd name="f1133" fmla="*/ 2663758 f818 1"/>
                <a:gd name="f1134" fmla="*/ 527322 f817 1"/>
                <a:gd name="f1135" fmla="*/ 2630927 f818 1"/>
                <a:gd name="f1136" fmla="*/ 520495 f817 1"/>
                <a:gd name="f1137" fmla="*/ 2597965 f818 1"/>
                <a:gd name="f1138" fmla="*/ 515024 f817 1"/>
                <a:gd name="f1139" fmla="*/ 2532205 f818 1"/>
                <a:gd name="f1140" fmla="*/ 503895 f817 1"/>
                <a:gd name="f1141" fmla="*/ 2010064 f818 1"/>
                <a:gd name="f1142" fmla="*/ 452552 f817 1"/>
                <a:gd name="f1143" fmla="*/ 1494552 f818 1"/>
                <a:gd name="f1144" fmla="*/ 485055 f817 1"/>
                <a:gd name="f1145" fmla="*/ 1366896 f818 1"/>
                <a:gd name="f1146" fmla="*/ 509389 f817 1"/>
                <a:gd name="f1147" fmla="*/ 1240175 f818 1"/>
                <a:gd name="f1148" fmla="*/ 541045 f817 1"/>
                <a:gd name="f1149" fmla="*/ 1177438 f818 1"/>
                <a:gd name="f1150" fmla="*/ 560170 f817 1"/>
                <a:gd name="f1151" fmla="*/ 1145987 f818 1"/>
                <a:gd name="f1152" fmla="*/ 569826 f817 1"/>
                <a:gd name="f1153" fmla="*/ 1130315 f818 1"/>
                <a:gd name="f1154" fmla="*/ 574669 f817 1"/>
                <a:gd name="f1155" fmla="*/ 1114873 f818 1"/>
                <a:gd name="f1156" fmla="*/ 580384 f817 1"/>
                <a:gd name="f1157" fmla="*/ 1052839 f818 1"/>
                <a:gd name="f1158" fmla="*/ 602943 f817 1"/>
                <a:gd name="f1159" fmla="*/ 991135 f818 1"/>
                <a:gd name="f1160" fmla="*/ 626866 f817 1"/>
                <a:gd name="f1161" fmla="*/ 930179 f818 1"/>
                <a:gd name="f1162" fmla="*/ 653191 f817 1"/>
                <a:gd name="f1163" fmla="*/ 869768 f818 1"/>
                <a:gd name="f1164" fmla="*/ 680937 f817 1"/>
                <a:gd name="f1165" fmla="*/ 810085 f818 1"/>
                <a:gd name="f1166" fmla="*/ 710734 f817 1"/>
                <a:gd name="f1167" fmla="*/ 751220 f818 1"/>
                <a:gd name="f1168" fmla="*/ 741794 f817 1"/>
                <a:gd name="f1169" fmla="*/ 532669 f818 1"/>
                <a:gd name="f1170" fmla="*/ 881688 f817 1"/>
                <a:gd name="f1171" fmla="*/ 354185 f818 1"/>
                <a:gd name="f1172" fmla="*/ 1050286 f817 1"/>
                <a:gd name="f1173" fmla="*/ 315980 f818 1"/>
                <a:gd name="f1174" fmla="*/ 1098125 f817 1"/>
                <a:gd name="f1175" fmla="*/ 280345 f818 1"/>
                <a:gd name="f1176" fmla="*/ 1149782 f817 1"/>
                <a:gd name="f1177" fmla="*/ 245890 f818 1"/>
                <a:gd name="f1178" fmla="*/ 1203959 f817 1"/>
                <a:gd name="f1179" fmla="*/ 212162 f818 1"/>
                <a:gd name="f1180" fmla="*/ 1260184 f817 1"/>
                <a:gd name="f1181" fmla="*/ 80716 f818 1"/>
                <a:gd name="f1182" fmla="*/ 1502476 f817 1"/>
                <a:gd name="f1183" fmla="*/ 1648841 f817 1"/>
                <a:gd name="f1184" fmla="*/ 954863 f817 1"/>
                <a:gd name="f1185" fmla="*/ 43491 f818 1"/>
                <a:gd name="f1186" fmla="*/ 895513 f817 1"/>
                <a:gd name="f1187" fmla="*/ 93923 f818 1"/>
                <a:gd name="f1188" fmla="*/ 834489 f817 1"/>
                <a:gd name="f1189" fmla="*/ 323465 f818 1"/>
                <a:gd name="f1190" fmla="*/ 617671 f817 1"/>
                <a:gd name="f1191" fmla="*/ 574777 f818 1"/>
                <a:gd name="f1192" fmla="*/ 446794 f817 1"/>
                <a:gd name="f1193" fmla="*/ 638943 f818 1"/>
                <a:gd name="f1194" fmla="*/ 408925 f817 1"/>
                <a:gd name="f1195" fmla="*/ 703505 f818 1"/>
                <a:gd name="f1196" fmla="*/ 371742 f817 1"/>
                <a:gd name="f1197" fmla="*/ 769262 f818 1"/>
                <a:gd name="f1198" fmla="*/ 336154 f817 1"/>
                <a:gd name="f1199" fmla="*/ 835552 f818 1"/>
                <a:gd name="f1200" fmla="*/ 301173 f817 1"/>
                <a:gd name="f1201" fmla="*/ 902979 f818 1"/>
                <a:gd name="f1202" fmla="*/ 268004 f817 1"/>
                <a:gd name="f1203" fmla="*/ 971127 f818 1"/>
                <a:gd name="f1204" fmla="*/ 235607 f817 1"/>
                <a:gd name="f1205" fmla="*/ 988238 f818 1"/>
                <a:gd name="f1206" fmla="*/ 227556 f817 1"/>
                <a:gd name="f1207" fmla="*/ 1005744 f818 1"/>
                <a:gd name="f1208" fmla="*/ 220191 f817 1"/>
                <a:gd name="f1209" fmla="*/ 1040729 f818 1"/>
                <a:gd name="f1210" fmla="*/ 205569 f817 1"/>
                <a:gd name="f1211" fmla="*/ 1110835 f818 1"/>
                <a:gd name="f1212" fmla="*/ 176248 f817 1"/>
                <a:gd name="f1213" fmla="*/ 1254256 f818 1"/>
                <a:gd name="f1214" fmla="*/ 123796 f817 1"/>
                <a:gd name="f1215" fmla="*/ 1401310 f818 1"/>
                <a:gd name="f1216" fmla="*/ 79852 f817 1"/>
                <a:gd name="f1217" fmla="*/ f819 1 f2"/>
                <a:gd name="f1218" fmla="*/ f822 1 5187198"/>
                <a:gd name="f1219" fmla="*/ f823 1 6239661"/>
                <a:gd name="f1220" fmla="*/ f824 1 5187198"/>
                <a:gd name="f1221" fmla="*/ f825 1 6239661"/>
                <a:gd name="f1222" fmla="*/ f826 1 5187198"/>
                <a:gd name="f1223" fmla="*/ f827 1 6239661"/>
                <a:gd name="f1224" fmla="*/ f828 1 5187198"/>
                <a:gd name="f1225" fmla="*/ f829 1 6239661"/>
                <a:gd name="f1226" fmla="*/ f830 1 5187198"/>
                <a:gd name="f1227" fmla="*/ f831 1 6239661"/>
                <a:gd name="f1228" fmla="*/ f832 1 5187198"/>
                <a:gd name="f1229" fmla="*/ f833 1 6239661"/>
                <a:gd name="f1230" fmla="*/ f834 1 5187198"/>
                <a:gd name="f1231" fmla="*/ f835 1 6239661"/>
                <a:gd name="f1232" fmla="*/ f836 1 5187198"/>
                <a:gd name="f1233" fmla="*/ f837 1 6239661"/>
                <a:gd name="f1234" fmla="*/ f838 1 5187198"/>
                <a:gd name="f1235" fmla="*/ f839 1 6239661"/>
                <a:gd name="f1236" fmla="*/ f840 1 5187198"/>
                <a:gd name="f1237" fmla="*/ f841 1 6239661"/>
                <a:gd name="f1238" fmla="*/ f842 1 5187198"/>
                <a:gd name="f1239" fmla="*/ f843 1 6239661"/>
                <a:gd name="f1240" fmla="*/ f844 1 5187198"/>
                <a:gd name="f1241" fmla="*/ f845 1 6239661"/>
                <a:gd name="f1242" fmla="*/ f846 1 5187198"/>
                <a:gd name="f1243" fmla="*/ f847 1 6239661"/>
                <a:gd name="f1244" fmla="*/ f848 1 5187198"/>
                <a:gd name="f1245" fmla="*/ f849 1 6239661"/>
                <a:gd name="f1246" fmla="*/ f850 1 5187198"/>
                <a:gd name="f1247" fmla="*/ f851 1 6239661"/>
                <a:gd name="f1248" fmla="*/ f852 1 5187198"/>
                <a:gd name="f1249" fmla="*/ f853 1 6239661"/>
                <a:gd name="f1250" fmla="*/ f854 1 5187198"/>
                <a:gd name="f1251" fmla="*/ f855 1 6239661"/>
                <a:gd name="f1252" fmla="*/ f856 1 5187198"/>
                <a:gd name="f1253" fmla="*/ f857 1 6239661"/>
                <a:gd name="f1254" fmla="*/ f858 1 5187198"/>
                <a:gd name="f1255" fmla="*/ f859 1 6239661"/>
                <a:gd name="f1256" fmla="*/ f860 1 5187198"/>
                <a:gd name="f1257" fmla="*/ f861 1 6239661"/>
                <a:gd name="f1258" fmla="*/ f862 1 5187198"/>
                <a:gd name="f1259" fmla="*/ f863 1 6239661"/>
                <a:gd name="f1260" fmla="*/ f864 1 5187198"/>
                <a:gd name="f1261" fmla="*/ f865 1 6239661"/>
                <a:gd name="f1262" fmla="*/ f866 1 5187198"/>
                <a:gd name="f1263" fmla="*/ f867 1 6239661"/>
                <a:gd name="f1264" fmla="*/ f868 1 5187198"/>
                <a:gd name="f1265" fmla="*/ f869 1 6239661"/>
                <a:gd name="f1266" fmla="*/ f870 1 5187198"/>
                <a:gd name="f1267" fmla="*/ f871 1 6239661"/>
                <a:gd name="f1268" fmla="*/ f872 1 5187198"/>
                <a:gd name="f1269" fmla="*/ f873 1 6239661"/>
                <a:gd name="f1270" fmla="*/ f874 1 5187198"/>
                <a:gd name="f1271" fmla="*/ f875 1 6239661"/>
                <a:gd name="f1272" fmla="*/ f876 1 5187198"/>
                <a:gd name="f1273" fmla="*/ f877 1 6239661"/>
                <a:gd name="f1274" fmla="*/ f878 1 5187198"/>
                <a:gd name="f1275" fmla="*/ f879 1 6239661"/>
                <a:gd name="f1276" fmla="*/ f880 1 5187198"/>
                <a:gd name="f1277" fmla="*/ f881 1 6239661"/>
                <a:gd name="f1278" fmla="*/ f882 1 5187198"/>
                <a:gd name="f1279" fmla="*/ f883 1 6239661"/>
                <a:gd name="f1280" fmla="*/ f884 1 5187198"/>
                <a:gd name="f1281" fmla="*/ f885 1 6239661"/>
                <a:gd name="f1282" fmla="*/ f886 1 5187198"/>
                <a:gd name="f1283" fmla="*/ f887 1 6239661"/>
                <a:gd name="f1284" fmla="*/ f888 1 5187198"/>
                <a:gd name="f1285" fmla="*/ f889 1 6239661"/>
                <a:gd name="f1286" fmla="*/ f890 1 5187198"/>
                <a:gd name="f1287" fmla="*/ f891 1 6239661"/>
                <a:gd name="f1288" fmla="*/ f892 1 5187198"/>
                <a:gd name="f1289" fmla="*/ f893 1 6239661"/>
                <a:gd name="f1290" fmla="*/ f894 1 5187198"/>
                <a:gd name="f1291" fmla="*/ f895 1 6239661"/>
                <a:gd name="f1292" fmla="*/ f896 1 5187198"/>
                <a:gd name="f1293" fmla="*/ f897 1 6239661"/>
                <a:gd name="f1294" fmla="*/ f898 1 5187198"/>
                <a:gd name="f1295" fmla="*/ f899 1 6239661"/>
                <a:gd name="f1296" fmla="*/ f900 1 5187198"/>
                <a:gd name="f1297" fmla="*/ f901 1 6239661"/>
                <a:gd name="f1298" fmla="*/ f902 1 5187198"/>
                <a:gd name="f1299" fmla="*/ f903 1 6239661"/>
                <a:gd name="f1300" fmla="*/ f904 1 5187198"/>
                <a:gd name="f1301" fmla="*/ f905 1 6239661"/>
                <a:gd name="f1302" fmla="*/ f906 1 5187198"/>
                <a:gd name="f1303" fmla="*/ f907 1 6239661"/>
                <a:gd name="f1304" fmla="*/ f908 1 5187198"/>
                <a:gd name="f1305" fmla="*/ f909 1 6239661"/>
                <a:gd name="f1306" fmla="*/ f910 1 5187198"/>
                <a:gd name="f1307" fmla="*/ f911 1 6239661"/>
                <a:gd name="f1308" fmla="*/ f912 1 5187198"/>
                <a:gd name="f1309" fmla="*/ f913 1 6239661"/>
                <a:gd name="f1310" fmla="*/ f914 1 5187198"/>
                <a:gd name="f1311" fmla="*/ f915 1 6239661"/>
                <a:gd name="f1312" fmla="*/ f916 1 5187198"/>
                <a:gd name="f1313" fmla="*/ f917 1 6239661"/>
                <a:gd name="f1314" fmla="*/ f918 1 5187198"/>
                <a:gd name="f1315" fmla="*/ f919 1 6239661"/>
                <a:gd name="f1316" fmla="*/ f920 1 5187198"/>
                <a:gd name="f1317" fmla="*/ f921 1 6239661"/>
                <a:gd name="f1318" fmla="*/ f922 1 5187198"/>
                <a:gd name="f1319" fmla="*/ f923 1 6239661"/>
                <a:gd name="f1320" fmla="*/ f924 1 5187198"/>
                <a:gd name="f1321" fmla="*/ f925 1 6239661"/>
                <a:gd name="f1322" fmla="*/ f926 1 5187198"/>
                <a:gd name="f1323" fmla="*/ f927 1 6239661"/>
                <a:gd name="f1324" fmla="*/ f928 1 5187198"/>
                <a:gd name="f1325" fmla="*/ f929 1 6239661"/>
                <a:gd name="f1326" fmla="*/ f930 1 5187198"/>
                <a:gd name="f1327" fmla="*/ f931 1 6239661"/>
                <a:gd name="f1328" fmla="*/ f932 1 5187198"/>
                <a:gd name="f1329" fmla="*/ f933 1 6239661"/>
                <a:gd name="f1330" fmla="*/ f934 1 5187198"/>
                <a:gd name="f1331" fmla="*/ f935 1 6239661"/>
                <a:gd name="f1332" fmla="*/ f936 1 5187198"/>
                <a:gd name="f1333" fmla="*/ f937 1 6239661"/>
                <a:gd name="f1334" fmla="*/ f938 1 5187198"/>
                <a:gd name="f1335" fmla="*/ f939 1 6239661"/>
                <a:gd name="f1336" fmla="*/ f940 1 5187198"/>
                <a:gd name="f1337" fmla="*/ f941 1 6239661"/>
                <a:gd name="f1338" fmla="*/ f942 1 5187198"/>
                <a:gd name="f1339" fmla="*/ f943 1 6239661"/>
                <a:gd name="f1340" fmla="*/ f944 1 5187198"/>
                <a:gd name="f1341" fmla="*/ f945 1 6239661"/>
                <a:gd name="f1342" fmla="*/ f946 1 5187198"/>
                <a:gd name="f1343" fmla="*/ f947 1 6239661"/>
                <a:gd name="f1344" fmla="*/ f948 1 5187198"/>
                <a:gd name="f1345" fmla="*/ f949 1 6239661"/>
                <a:gd name="f1346" fmla="*/ f950 1 5187198"/>
                <a:gd name="f1347" fmla="*/ f951 1 6239661"/>
                <a:gd name="f1348" fmla="*/ f952 1 5187198"/>
                <a:gd name="f1349" fmla="*/ f953 1 6239661"/>
                <a:gd name="f1350" fmla="*/ f954 1 5187198"/>
                <a:gd name="f1351" fmla="*/ f955 1 6239661"/>
                <a:gd name="f1352" fmla="*/ f956 1 5187198"/>
                <a:gd name="f1353" fmla="*/ f957 1 6239661"/>
                <a:gd name="f1354" fmla="*/ f958 1 5187198"/>
                <a:gd name="f1355" fmla="*/ f959 1 6239661"/>
                <a:gd name="f1356" fmla="*/ f960 1 5187198"/>
                <a:gd name="f1357" fmla="*/ f961 1 6239661"/>
                <a:gd name="f1358" fmla="*/ f962 1 5187198"/>
                <a:gd name="f1359" fmla="*/ f963 1 6239661"/>
                <a:gd name="f1360" fmla="*/ f964 1 5187198"/>
                <a:gd name="f1361" fmla="*/ f965 1 6239661"/>
                <a:gd name="f1362" fmla="*/ f966 1 5187198"/>
                <a:gd name="f1363" fmla="*/ f967 1 6239661"/>
                <a:gd name="f1364" fmla="*/ f968 1 5187198"/>
                <a:gd name="f1365" fmla="*/ f969 1 6239661"/>
                <a:gd name="f1366" fmla="*/ f970 1 5187198"/>
                <a:gd name="f1367" fmla="*/ f971 1 6239661"/>
                <a:gd name="f1368" fmla="*/ f972 1 5187198"/>
                <a:gd name="f1369" fmla="*/ f973 1 6239661"/>
                <a:gd name="f1370" fmla="*/ f974 1 6239661"/>
                <a:gd name="f1371" fmla="*/ f975 1 5187198"/>
                <a:gd name="f1372" fmla="*/ f976 1 6239661"/>
                <a:gd name="f1373" fmla="*/ f977 1 5187198"/>
                <a:gd name="f1374" fmla="*/ f978 1 6239661"/>
                <a:gd name="f1375" fmla="*/ f979 1 5187198"/>
                <a:gd name="f1376" fmla="*/ f980 1 6239661"/>
                <a:gd name="f1377" fmla="*/ f981 1 5187198"/>
                <a:gd name="f1378" fmla="*/ f982 1 6239661"/>
                <a:gd name="f1379" fmla="*/ f983 1 5187198"/>
                <a:gd name="f1380" fmla="*/ f984 1 6239661"/>
                <a:gd name="f1381" fmla="*/ f985 1 5187198"/>
                <a:gd name="f1382" fmla="*/ f986 1 6239661"/>
                <a:gd name="f1383" fmla="*/ f987 1 5187198"/>
                <a:gd name="f1384" fmla="*/ f988 1 6239661"/>
                <a:gd name="f1385" fmla="*/ f989 1 5187198"/>
                <a:gd name="f1386" fmla="*/ f990 1 6239661"/>
                <a:gd name="f1387" fmla="*/ f991 1 5187198"/>
                <a:gd name="f1388" fmla="*/ f992 1 6239661"/>
                <a:gd name="f1389" fmla="*/ f993 1 5187198"/>
                <a:gd name="f1390" fmla="*/ f994 1 6239661"/>
                <a:gd name="f1391" fmla="*/ f995 1 5187198"/>
                <a:gd name="f1392" fmla="*/ f996 1 6239661"/>
                <a:gd name="f1393" fmla="*/ f997 1 5187198"/>
                <a:gd name="f1394" fmla="*/ f998 1 6239661"/>
                <a:gd name="f1395" fmla="*/ f999 1 5187198"/>
                <a:gd name="f1396" fmla="*/ f1000 1 6239661"/>
                <a:gd name="f1397" fmla="*/ f1001 1 5187198"/>
                <a:gd name="f1398" fmla="*/ f1002 1 6239661"/>
                <a:gd name="f1399" fmla="*/ f1003 1 5187198"/>
                <a:gd name="f1400" fmla="*/ f1004 1 6239661"/>
                <a:gd name="f1401" fmla="*/ f1005 1 5187198"/>
                <a:gd name="f1402" fmla="*/ f1006 1 6239661"/>
                <a:gd name="f1403" fmla="*/ f1007 1 5187198"/>
                <a:gd name="f1404" fmla="*/ f1008 1 6239661"/>
                <a:gd name="f1405" fmla="*/ f1009 1 5187198"/>
                <a:gd name="f1406" fmla="*/ f1010 1 6239661"/>
                <a:gd name="f1407" fmla="*/ f1011 1 5187198"/>
                <a:gd name="f1408" fmla="*/ f1012 1 6239661"/>
                <a:gd name="f1409" fmla="*/ f1013 1 5187198"/>
                <a:gd name="f1410" fmla="*/ f1014 1 6239661"/>
                <a:gd name="f1411" fmla="*/ f1015 1 5187198"/>
                <a:gd name="f1412" fmla="*/ f1016 1 6239661"/>
                <a:gd name="f1413" fmla="*/ f1017 1 5187198"/>
                <a:gd name="f1414" fmla="*/ f1018 1 6239661"/>
                <a:gd name="f1415" fmla="*/ f1019 1 5187198"/>
                <a:gd name="f1416" fmla="*/ f1020 1 6239661"/>
                <a:gd name="f1417" fmla="*/ f1021 1 5187198"/>
                <a:gd name="f1418" fmla="*/ f1022 1 6239661"/>
                <a:gd name="f1419" fmla="*/ f1023 1 5187198"/>
                <a:gd name="f1420" fmla="*/ f1024 1 6239661"/>
                <a:gd name="f1421" fmla="*/ f1025 1 5187198"/>
                <a:gd name="f1422" fmla="*/ f1026 1 6239661"/>
                <a:gd name="f1423" fmla="*/ f1027 1 5187198"/>
                <a:gd name="f1424" fmla="*/ f1028 1 6239661"/>
                <a:gd name="f1425" fmla="*/ f1029 1 5187198"/>
                <a:gd name="f1426" fmla="*/ f1030 1 6239661"/>
                <a:gd name="f1427" fmla="*/ f1031 1 5187198"/>
                <a:gd name="f1428" fmla="*/ f1032 1 6239661"/>
                <a:gd name="f1429" fmla="*/ f1033 1 5187198"/>
                <a:gd name="f1430" fmla="*/ f1034 1 6239661"/>
                <a:gd name="f1431" fmla="*/ f1035 1 5187198"/>
                <a:gd name="f1432" fmla="*/ f1036 1 6239661"/>
                <a:gd name="f1433" fmla="*/ f1037 1 5187198"/>
                <a:gd name="f1434" fmla="*/ f1038 1 6239661"/>
                <a:gd name="f1435" fmla="*/ f1039 1 5187198"/>
                <a:gd name="f1436" fmla="*/ f1040 1 6239661"/>
                <a:gd name="f1437" fmla="*/ f1041 1 5187198"/>
                <a:gd name="f1438" fmla="*/ f1042 1 6239661"/>
                <a:gd name="f1439" fmla="*/ f1043 1 5187198"/>
                <a:gd name="f1440" fmla="*/ f1044 1 6239661"/>
                <a:gd name="f1441" fmla="*/ f1045 1 5187198"/>
                <a:gd name="f1442" fmla="*/ f1046 1 6239661"/>
                <a:gd name="f1443" fmla="*/ f1047 1 5187198"/>
                <a:gd name="f1444" fmla="*/ f1048 1 6239661"/>
                <a:gd name="f1445" fmla="*/ f1049 1 5187198"/>
                <a:gd name="f1446" fmla="*/ f1050 1 6239661"/>
                <a:gd name="f1447" fmla="*/ f1051 1 5187198"/>
                <a:gd name="f1448" fmla="*/ f1052 1 6239661"/>
                <a:gd name="f1449" fmla="*/ f1053 1 5187198"/>
                <a:gd name="f1450" fmla="*/ f1054 1 6239661"/>
                <a:gd name="f1451" fmla="*/ f1055 1 5187198"/>
                <a:gd name="f1452" fmla="*/ f1056 1 6239661"/>
                <a:gd name="f1453" fmla="*/ f1057 1 5187198"/>
                <a:gd name="f1454" fmla="*/ f1058 1 6239661"/>
                <a:gd name="f1455" fmla="*/ f1059 1 5187198"/>
                <a:gd name="f1456" fmla="*/ f1060 1 6239661"/>
                <a:gd name="f1457" fmla="*/ f1061 1 5187198"/>
                <a:gd name="f1458" fmla="*/ f1062 1 6239661"/>
                <a:gd name="f1459" fmla="*/ f1063 1 5187198"/>
                <a:gd name="f1460" fmla="*/ f1064 1 6239661"/>
                <a:gd name="f1461" fmla="*/ f1065 1 5187198"/>
                <a:gd name="f1462" fmla="*/ f1066 1 6239661"/>
                <a:gd name="f1463" fmla="*/ f1067 1 5187198"/>
                <a:gd name="f1464" fmla="*/ f1068 1 6239661"/>
                <a:gd name="f1465" fmla="*/ f1069 1 5187198"/>
                <a:gd name="f1466" fmla="*/ f1070 1 6239661"/>
                <a:gd name="f1467" fmla="*/ f1071 1 5187198"/>
                <a:gd name="f1468" fmla="*/ f1072 1 6239661"/>
                <a:gd name="f1469" fmla="*/ f1073 1 5187198"/>
                <a:gd name="f1470" fmla="*/ f1074 1 6239661"/>
                <a:gd name="f1471" fmla="*/ f1075 1 5187198"/>
                <a:gd name="f1472" fmla="*/ f1076 1 6239661"/>
                <a:gd name="f1473" fmla="*/ f1077 1 5187198"/>
                <a:gd name="f1474" fmla="*/ f1078 1 6239661"/>
                <a:gd name="f1475" fmla="*/ f1079 1 5187198"/>
                <a:gd name="f1476" fmla="*/ f1080 1 6239661"/>
                <a:gd name="f1477" fmla="*/ f1081 1 5187198"/>
                <a:gd name="f1478" fmla="*/ f1082 1 6239661"/>
                <a:gd name="f1479" fmla="*/ f1083 1 5187198"/>
                <a:gd name="f1480" fmla="*/ f1084 1 6239661"/>
                <a:gd name="f1481" fmla="*/ f1085 1 5187198"/>
                <a:gd name="f1482" fmla="*/ f1086 1 6239661"/>
                <a:gd name="f1483" fmla="*/ f1087 1 5187198"/>
                <a:gd name="f1484" fmla="*/ f1088 1 6239661"/>
                <a:gd name="f1485" fmla="*/ f1089 1 5187198"/>
                <a:gd name="f1486" fmla="*/ f1090 1 6239661"/>
                <a:gd name="f1487" fmla="*/ f1091 1 5187198"/>
                <a:gd name="f1488" fmla="*/ f1092 1 6239661"/>
                <a:gd name="f1489" fmla="*/ f1093 1 5187198"/>
                <a:gd name="f1490" fmla="*/ f1094 1 6239661"/>
                <a:gd name="f1491" fmla="*/ f1095 1 5187198"/>
                <a:gd name="f1492" fmla="*/ f1096 1 6239661"/>
                <a:gd name="f1493" fmla="*/ f1097 1 5187198"/>
                <a:gd name="f1494" fmla="*/ f1098 1 6239661"/>
                <a:gd name="f1495" fmla="*/ f1099 1 5187198"/>
                <a:gd name="f1496" fmla="*/ f1100 1 6239661"/>
                <a:gd name="f1497" fmla="*/ f1101 1 5187198"/>
                <a:gd name="f1498" fmla="*/ f1102 1 6239661"/>
                <a:gd name="f1499" fmla="*/ f1103 1 5187198"/>
                <a:gd name="f1500" fmla="*/ f1104 1 6239661"/>
                <a:gd name="f1501" fmla="*/ f1105 1 5187198"/>
                <a:gd name="f1502" fmla="*/ f1106 1 6239661"/>
                <a:gd name="f1503" fmla="*/ f1107 1 5187198"/>
                <a:gd name="f1504" fmla="*/ f1108 1 6239661"/>
                <a:gd name="f1505" fmla="*/ f1109 1 5187198"/>
                <a:gd name="f1506" fmla="*/ f1110 1 6239661"/>
                <a:gd name="f1507" fmla="*/ f1111 1 5187198"/>
                <a:gd name="f1508" fmla="*/ f1112 1 6239661"/>
                <a:gd name="f1509" fmla="*/ f1113 1 5187198"/>
                <a:gd name="f1510" fmla="*/ f1114 1 6239661"/>
                <a:gd name="f1511" fmla="*/ f1115 1 5187198"/>
                <a:gd name="f1512" fmla="*/ f1116 1 6239661"/>
                <a:gd name="f1513" fmla="*/ f1117 1 5187198"/>
                <a:gd name="f1514" fmla="*/ f1118 1 6239661"/>
                <a:gd name="f1515" fmla="*/ f1119 1 5187198"/>
                <a:gd name="f1516" fmla="*/ f1120 1 6239661"/>
                <a:gd name="f1517" fmla="*/ f1121 1 5187198"/>
                <a:gd name="f1518" fmla="*/ f1122 1 6239661"/>
                <a:gd name="f1519" fmla="*/ f1123 1 5187198"/>
                <a:gd name="f1520" fmla="*/ f1124 1 6239661"/>
                <a:gd name="f1521" fmla="*/ f1125 1 5187198"/>
                <a:gd name="f1522" fmla="*/ f1126 1 6239661"/>
                <a:gd name="f1523" fmla="*/ f1127 1 5187198"/>
                <a:gd name="f1524" fmla="*/ f1128 1 6239661"/>
                <a:gd name="f1525" fmla="*/ f1129 1 5187198"/>
                <a:gd name="f1526" fmla="*/ f1130 1 6239661"/>
                <a:gd name="f1527" fmla="*/ f1131 1 5187198"/>
                <a:gd name="f1528" fmla="*/ f1132 1 6239661"/>
                <a:gd name="f1529" fmla="*/ f1133 1 5187198"/>
                <a:gd name="f1530" fmla="*/ f1134 1 6239661"/>
                <a:gd name="f1531" fmla="*/ f1135 1 5187198"/>
                <a:gd name="f1532" fmla="*/ f1136 1 6239661"/>
                <a:gd name="f1533" fmla="*/ f1137 1 5187198"/>
                <a:gd name="f1534" fmla="*/ f1138 1 6239661"/>
                <a:gd name="f1535" fmla="*/ f1139 1 5187198"/>
                <a:gd name="f1536" fmla="*/ f1140 1 6239661"/>
                <a:gd name="f1537" fmla="*/ f1141 1 5187198"/>
                <a:gd name="f1538" fmla="*/ f1142 1 6239661"/>
                <a:gd name="f1539" fmla="*/ f1143 1 5187198"/>
                <a:gd name="f1540" fmla="*/ f1144 1 6239661"/>
                <a:gd name="f1541" fmla="*/ f1145 1 5187198"/>
                <a:gd name="f1542" fmla="*/ f1146 1 6239661"/>
                <a:gd name="f1543" fmla="*/ f1147 1 5187198"/>
                <a:gd name="f1544" fmla="*/ f1148 1 6239661"/>
                <a:gd name="f1545" fmla="*/ f1149 1 5187198"/>
                <a:gd name="f1546" fmla="*/ f1150 1 6239661"/>
                <a:gd name="f1547" fmla="*/ f1151 1 5187198"/>
                <a:gd name="f1548" fmla="*/ f1152 1 6239661"/>
                <a:gd name="f1549" fmla="*/ f1153 1 5187198"/>
                <a:gd name="f1550" fmla="*/ f1154 1 6239661"/>
                <a:gd name="f1551" fmla="*/ f1155 1 5187198"/>
                <a:gd name="f1552" fmla="*/ f1156 1 6239661"/>
                <a:gd name="f1553" fmla="*/ f1157 1 5187198"/>
                <a:gd name="f1554" fmla="*/ f1158 1 6239661"/>
                <a:gd name="f1555" fmla="*/ f1159 1 5187198"/>
                <a:gd name="f1556" fmla="*/ f1160 1 6239661"/>
                <a:gd name="f1557" fmla="*/ f1161 1 5187198"/>
                <a:gd name="f1558" fmla="*/ f1162 1 6239661"/>
                <a:gd name="f1559" fmla="*/ f1163 1 5187198"/>
                <a:gd name="f1560" fmla="*/ f1164 1 6239661"/>
                <a:gd name="f1561" fmla="*/ f1165 1 5187198"/>
                <a:gd name="f1562" fmla="*/ f1166 1 6239661"/>
                <a:gd name="f1563" fmla="*/ f1167 1 5187198"/>
                <a:gd name="f1564" fmla="*/ f1168 1 6239661"/>
                <a:gd name="f1565" fmla="*/ f1169 1 5187198"/>
                <a:gd name="f1566" fmla="*/ f1170 1 6239661"/>
                <a:gd name="f1567" fmla="*/ f1171 1 5187198"/>
                <a:gd name="f1568" fmla="*/ f1172 1 6239661"/>
                <a:gd name="f1569" fmla="*/ f1173 1 5187198"/>
                <a:gd name="f1570" fmla="*/ f1174 1 6239661"/>
                <a:gd name="f1571" fmla="*/ f1175 1 5187198"/>
                <a:gd name="f1572" fmla="*/ f1176 1 6239661"/>
                <a:gd name="f1573" fmla="*/ f1177 1 5187198"/>
                <a:gd name="f1574" fmla="*/ f1178 1 6239661"/>
                <a:gd name="f1575" fmla="*/ f1179 1 5187198"/>
                <a:gd name="f1576" fmla="*/ f1180 1 6239661"/>
                <a:gd name="f1577" fmla="*/ f1181 1 5187198"/>
                <a:gd name="f1578" fmla="*/ f1182 1 6239661"/>
                <a:gd name="f1579" fmla="*/ f1183 1 6239661"/>
                <a:gd name="f1580" fmla="*/ f1184 1 6239661"/>
                <a:gd name="f1581" fmla="*/ f1185 1 5187198"/>
                <a:gd name="f1582" fmla="*/ f1186 1 6239661"/>
                <a:gd name="f1583" fmla="*/ f1187 1 5187198"/>
                <a:gd name="f1584" fmla="*/ f1188 1 6239661"/>
                <a:gd name="f1585" fmla="*/ f1189 1 5187198"/>
                <a:gd name="f1586" fmla="*/ f1190 1 6239661"/>
                <a:gd name="f1587" fmla="*/ f1191 1 5187198"/>
                <a:gd name="f1588" fmla="*/ f1192 1 6239661"/>
                <a:gd name="f1589" fmla="*/ f1193 1 5187198"/>
                <a:gd name="f1590" fmla="*/ f1194 1 6239661"/>
                <a:gd name="f1591" fmla="*/ f1195 1 5187198"/>
                <a:gd name="f1592" fmla="*/ f1196 1 6239661"/>
                <a:gd name="f1593" fmla="*/ f1197 1 5187198"/>
                <a:gd name="f1594" fmla="*/ f1198 1 6239661"/>
                <a:gd name="f1595" fmla="*/ f1199 1 5187198"/>
                <a:gd name="f1596" fmla="*/ f1200 1 6239661"/>
                <a:gd name="f1597" fmla="*/ f1201 1 5187198"/>
                <a:gd name="f1598" fmla="*/ f1202 1 6239661"/>
                <a:gd name="f1599" fmla="*/ f1203 1 5187198"/>
                <a:gd name="f1600" fmla="*/ f1204 1 6239661"/>
                <a:gd name="f1601" fmla="*/ f1205 1 5187198"/>
                <a:gd name="f1602" fmla="*/ f1206 1 6239661"/>
                <a:gd name="f1603" fmla="*/ f1207 1 5187198"/>
                <a:gd name="f1604" fmla="*/ f1208 1 6239661"/>
                <a:gd name="f1605" fmla="*/ f1209 1 5187198"/>
                <a:gd name="f1606" fmla="*/ f1210 1 6239661"/>
                <a:gd name="f1607" fmla="*/ f1211 1 5187198"/>
                <a:gd name="f1608" fmla="*/ f1212 1 6239661"/>
                <a:gd name="f1609" fmla="*/ f1213 1 5187198"/>
                <a:gd name="f1610" fmla="*/ f1214 1 6239661"/>
                <a:gd name="f1611" fmla="*/ f1215 1 5187198"/>
                <a:gd name="f1612" fmla="*/ f1216 1 6239661"/>
                <a:gd name="f1613" fmla="*/ f5 1 f820"/>
                <a:gd name="f1614" fmla="*/ f6 1 f820"/>
                <a:gd name="f1615" fmla="*/ f5 1 f821"/>
                <a:gd name="f1616" fmla="*/ f7 1 f821"/>
                <a:gd name="f1617" fmla="+- f1217 0 f1"/>
                <a:gd name="f1618" fmla="*/ f1218 1 f820"/>
                <a:gd name="f1619" fmla="*/ f1219 1 f821"/>
                <a:gd name="f1620" fmla="*/ f1220 1 f820"/>
                <a:gd name="f1621" fmla="*/ f1221 1 f821"/>
                <a:gd name="f1622" fmla="*/ f1222 1 f820"/>
                <a:gd name="f1623" fmla="*/ f1223 1 f821"/>
                <a:gd name="f1624" fmla="*/ f1224 1 f820"/>
                <a:gd name="f1625" fmla="*/ f1225 1 f821"/>
                <a:gd name="f1626" fmla="*/ f1226 1 f820"/>
                <a:gd name="f1627" fmla="*/ f1227 1 f821"/>
                <a:gd name="f1628" fmla="*/ f1228 1 f820"/>
                <a:gd name="f1629" fmla="*/ f1229 1 f821"/>
                <a:gd name="f1630" fmla="*/ f1230 1 f820"/>
                <a:gd name="f1631" fmla="*/ f1231 1 f821"/>
                <a:gd name="f1632" fmla="*/ f1232 1 f820"/>
                <a:gd name="f1633" fmla="*/ f1233 1 f821"/>
                <a:gd name="f1634" fmla="*/ f1234 1 f820"/>
                <a:gd name="f1635" fmla="*/ f1235 1 f821"/>
                <a:gd name="f1636" fmla="*/ f1236 1 f820"/>
                <a:gd name="f1637" fmla="*/ f1237 1 f821"/>
                <a:gd name="f1638" fmla="*/ f1238 1 f820"/>
                <a:gd name="f1639" fmla="*/ f1239 1 f821"/>
                <a:gd name="f1640" fmla="*/ f1240 1 f820"/>
                <a:gd name="f1641" fmla="*/ f1241 1 f821"/>
                <a:gd name="f1642" fmla="*/ f1242 1 f820"/>
                <a:gd name="f1643" fmla="*/ f1243 1 f821"/>
                <a:gd name="f1644" fmla="*/ f1244 1 f820"/>
                <a:gd name="f1645" fmla="*/ f1245 1 f821"/>
                <a:gd name="f1646" fmla="*/ f1246 1 f820"/>
                <a:gd name="f1647" fmla="*/ f1247 1 f821"/>
                <a:gd name="f1648" fmla="*/ f1248 1 f820"/>
                <a:gd name="f1649" fmla="*/ f1249 1 f821"/>
                <a:gd name="f1650" fmla="*/ f1250 1 f820"/>
                <a:gd name="f1651" fmla="*/ f1251 1 f821"/>
                <a:gd name="f1652" fmla="*/ f1252 1 f820"/>
                <a:gd name="f1653" fmla="*/ f1253 1 f821"/>
                <a:gd name="f1654" fmla="*/ f1254 1 f820"/>
                <a:gd name="f1655" fmla="*/ f1255 1 f821"/>
                <a:gd name="f1656" fmla="*/ f1256 1 f820"/>
                <a:gd name="f1657" fmla="*/ f1257 1 f821"/>
                <a:gd name="f1658" fmla="*/ f1258 1 f820"/>
                <a:gd name="f1659" fmla="*/ f1259 1 f821"/>
                <a:gd name="f1660" fmla="*/ f1260 1 f820"/>
                <a:gd name="f1661" fmla="*/ f1261 1 f821"/>
                <a:gd name="f1662" fmla="*/ f1262 1 f820"/>
                <a:gd name="f1663" fmla="*/ f1263 1 f821"/>
                <a:gd name="f1664" fmla="*/ f1264 1 f820"/>
                <a:gd name="f1665" fmla="*/ f1265 1 f821"/>
                <a:gd name="f1666" fmla="*/ f1266 1 f820"/>
                <a:gd name="f1667" fmla="*/ f1267 1 f821"/>
                <a:gd name="f1668" fmla="*/ f1268 1 f820"/>
                <a:gd name="f1669" fmla="*/ f1269 1 f821"/>
                <a:gd name="f1670" fmla="*/ f1270 1 f820"/>
                <a:gd name="f1671" fmla="*/ f1271 1 f821"/>
                <a:gd name="f1672" fmla="*/ f1272 1 f820"/>
                <a:gd name="f1673" fmla="*/ f1273 1 f821"/>
                <a:gd name="f1674" fmla="*/ f1274 1 f820"/>
                <a:gd name="f1675" fmla="*/ f1275 1 f821"/>
                <a:gd name="f1676" fmla="*/ f1276 1 f820"/>
                <a:gd name="f1677" fmla="*/ f1277 1 f821"/>
                <a:gd name="f1678" fmla="*/ f1278 1 f820"/>
                <a:gd name="f1679" fmla="*/ f1279 1 f821"/>
                <a:gd name="f1680" fmla="*/ f1280 1 f820"/>
                <a:gd name="f1681" fmla="*/ f1281 1 f821"/>
                <a:gd name="f1682" fmla="*/ f1282 1 f820"/>
                <a:gd name="f1683" fmla="*/ f1283 1 f821"/>
                <a:gd name="f1684" fmla="*/ f1284 1 f820"/>
                <a:gd name="f1685" fmla="*/ f1285 1 f821"/>
                <a:gd name="f1686" fmla="*/ f1286 1 f820"/>
                <a:gd name="f1687" fmla="*/ f1287 1 f821"/>
                <a:gd name="f1688" fmla="*/ f1288 1 f820"/>
                <a:gd name="f1689" fmla="*/ f1289 1 f821"/>
                <a:gd name="f1690" fmla="*/ f1290 1 f820"/>
                <a:gd name="f1691" fmla="*/ f1291 1 f821"/>
                <a:gd name="f1692" fmla="*/ f1292 1 f820"/>
                <a:gd name="f1693" fmla="*/ f1293 1 f821"/>
                <a:gd name="f1694" fmla="*/ f1294 1 f820"/>
                <a:gd name="f1695" fmla="*/ f1295 1 f821"/>
                <a:gd name="f1696" fmla="*/ f1296 1 f820"/>
                <a:gd name="f1697" fmla="*/ f1297 1 f821"/>
                <a:gd name="f1698" fmla="*/ f1298 1 f820"/>
                <a:gd name="f1699" fmla="*/ f1299 1 f821"/>
                <a:gd name="f1700" fmla="*/ f1300 1 f820"/>
                <a:gd name="f1701" fmla="*/ f1301 1 f821"/>
                <a:gd name="f1702" fmla="*/ f1302 1 f820"/>
                <a:gd name="f1703" fmla="*/ f1303 1 f821"/>
                <a:gd name="f1704" fmla="*/ f1304 1 f820"/>
                <a:gd name="f1705" fmla="*/ f1305 1 f821"/>
                <a:gd name="f1706" fmla="*/ f1306 1 f820"/>
                <a:gd name="f1707" fmla="*/ f1307 1 f821"/>
                <a:gd name="f1708" fmla="*/ f1308 1 f820"/>
                <a:gd name="f1709" fmla="*/ f1309 1 f821"/>
                <a:gd name="f1710" fmla="*/ f1310 1 f820"/>
                <a:gd name="f1711" fmla="*/ f1311 1 f821"/>
                <a:gd name="f1712" fmla="*/ f1312 1 f820"/>
                <a:gd name="f1713" fmla="*/ f1313 1 f821"/>
                <a:gd name="f1714" fmla="*/ f1314 1 f820"/>
                <a:gd name="f1715" fmla="*/ f1315 1 f821"/>
                <a:gd name="f1716" fmla="*/ f1316 1 f820"/>
                <a:gd name="f1717" fmla="*/ f1317 1 f821"/>
                <a:gd name="f1718" fmla="*/ f1318 1 f820"/>
                <a:gd name="f1719" fmla="*/ f1319 1 f821"/>
                <a:gd name="f1720" fmla="*/ f1320 1 f820"/>
                <a:gd name="f1721" fmla="*/ f1321 1 f821"/>
                <a:gd name="f1722" fmla="*/ f1322 1 f820"/>
                <a:gd name="f1723" fmla="*/ f1323 1 f821"/>
                <a:gd name="f1724" fmla="*/ f1324 1 f820"/>
                <a:gd name="f1725" fmla="*/ f1325 1 f821"/>
                <a:gd name="f1726" fmla="*/ f1326 1 f820"/>
                <a:gd name="f1727" fmla="*/ f1327 1 f821"/>
                <a:gd name="f1728" fmla="*/ f1328 1 f820"/>
                <a:gd name="f1729" fmla="*/ f1329 1 f821"/>
                <a:gd name="f1730" fmla="*/ f1330 1 f820"/>
                <a:gd name="f1731" fmla="*/ f1331 1 f821"/>
                <a:gd name="f1732" fmla="*/ f1332 1 f820"/>
                <a:gd name="f1733" fmla="*/ f1333 1 f821"/>
                <a:gd name="f1734" fmla="*/ f1334 1 f820"/>
                <a:gd name="f1735" fmla="*/ f1335 1 f821"/>
                <a:gd name="f1736" fmla="*/ f1336 1 f820"/>
                <a:gd name="f1737" fmla="*/ f1337 1 f821"/>
                <a:gd name="f1738" fmla="*/ f1338 1 f820"/>
                <a:gd name="f1739" fmla="*/ f1339 1 f821"/>
                <a:gd name="f1740" fmla="*/ f1340 1 f820"/>
                <a:gd name="f1741" fmla="*/ f1341 1 f821"/>
                <a:gd name="f1742" fmla="*/ f1342 1 f820"/>
                <a:gd name="f1743" fmla="*/ f1343 1 f821"/>
                <a:gd name="f1744" fmla="*/ f1344 1 f820"/>
                <a:gd name="f1745" fmla="*/ f1345 1 f821"/>
                <a:gd name="f1746" fmla="*/ f1346 1 f820"/>
                <a:gd name="f1747" fmla="*/ f1347 1 f821"/>
                <a:gd name="f1748" fmla="*/ f1348 1 f820"/>
                <a:gd name="f1749" fmla="*/ f1349 1 f821"/>
                <a:gd name="f1750" fmla="*/ f1350 1 f820"/>
                <a:gd name="f1751" fmla="*/ f1351 1 f821"/>
                <a:gd name="f1752" fmla="*/ f1352 1 f820"/>
                <a:gd name="f1753" fmla="*/ f1353 1 f821"/>
                <a:gd name="f1754" fmla="*/ f1354 1 f820"/>
                <a:gd name="f1755" fmla="*/ f1355 1 f821"/>
                <a:gd name="f1756" fmla="*/ f1356 1 f820"/>
                <a:gd name="f1757" fmla="*/ f1357 1 f821"/>
                <a:gd name="f1758" fmla="*/ f1358 1 f820"/>
                <a:gd name="f1759" fmla="*/ f1359 1 f821"/>
                <a:gd name="f1760" fmla="*/ f1360 1 f820"/>
                <a:gd name="f1761" fmla="*/ f1361 1 f821"/>
                <a:gd name="f1762" fmla="*/ f1362 1 f820"/>
                <a:gd name="f1763" fmla="*/ f1363 1 f821"/>
                <a:gd name="f1764" fmla="*/ f1364 1 f820"/>
                <a:gd name="f1765" fmla="*/ f1365 1 f821"/>
                <a:gd name="f1766" fmla="*/ f1366 1 f820"/>
                <a:gd name="f1767" fmla="*/ f1367 1 f821"/>
                <a:gd name="f1768" fmla="*/ f1368 1 f820"/>
                <a:gd name="f1769" fmla="*/ f1369 1 f821"/>
                <a:gd name="f1770" fmla="*/ f1370 1 f821"/>
                <a:gd name="f1771" fmla="*/ f1371 1 f820"/>
                <a:gd name="f1772" fmla="*/ f1372 1 f821"/>
                <a:gd name="f1773" fmla="*/ f1373 1 f820"/>
                <a:gd name="f1774" fmla="*/ f1374 1 f821"/>
                <a:gd name="f1775" fmla="*/ f1375 1 f820"/>
                <a:gd name="f1776" fmla="*/ f1376 1 f821"/>
                <a:gd name="f1777" fmla="*/ f1377 1 f820"/>
                <a:gd name="f1778" fmla="*/ f1378 1 f821"/>
                <a:gd name="f1779" fmla="*/ f1379 1 f820"/>
                <a:gd name="f1780" fmla="*/ f1380 1 f821"/>
                <a:gd name="f1781" fmla="*/ f1381 1 f820"/>
                <a:gd name="f1782" fmla="*/ f1382 1 f821"/>
                <a:gd name="f1783" fmla="*/ f1383 1 f820"/>
                <a:gd name="f1784" fmla="*/ f1384 1 f821"/>
                <a:gd name="f1785" fmla="*/ f1385 1 f820"/>
                <a:gd name="f1786" fmla="*/ f1386 1 f821"/>
                <a:gd name="f1787" fmla="*/ f1387 1 f820"/>
                <a:gd name="f1788" fmla="*/ f1388 1 f821"/>
                <a:gd name="f1789" fmla="*/ f1389 1 f820"/>
                <a:gd name="f1790" fmla="*/ f1390 1 f821"/>
                <a:gd name="f1791" fmla="*/ f1391 1 f820"/>
                <a:gd name="f1792" fmla="*/ f1392 1 f821"/>
                <a:gd name="f1793" fmla="*/ f1393 1 f820"/>
                <a:gd name="f1794" fmla="*/ f1394 1 f821"/>
                <a:gd name="f1795" fmla="*/ f1395 1 f820"/>
                <a:gd name="f1796" fmla="*/ f1396 1 f821"/>
                <a:gd name="f1797" fmla="*/ f1397 1 f820"/>
                <a:gd name="f1798" fmla="*/ f1398 1 f821"/>
                <a:gd name="f1799" fmla="*/ f1399 1 f820"/>
                <a:gd name="f1800" fmla="*/ f1400 1 f821"/>
                <a:gd name="f1801" fmla="*/ f1401 1 f820"/>
                <a:gd name="f1802" fmla="*/ f1402 1 f821"/>
                <a:gd name="f1803" fmla="*/ f1403 1 f820"/>
                <a:gd name="f1804" fmla="*/ f1404 1 f821"/>
                <a:gd name="f1805" fmla="*/ f1405 1 f820"/>
                <a:gd name="f1806" fmla="*/ f1406 1 f821"/>
                <a:gd name="f1807" fmla="*/ f1407 1 f820"/>
                <a:gd name="f1808" fmla="*/ f1408 1 f821"/>
                <a:gd name="f1809" fmla="*/ f1409 1 f820"/>
                <a:gd name="f1810" fmla="*/ f1410 1 f821"/>
                <a:gd name="f1811" fmla="*/ f1411 1 f820"/>
                <a:gd name="f1812" fmla="*/ f1412 1 f821"/>
                <a:gd name="f1813" fmla="*/ f1413 1 f820"/>
                <a:gd name="f1814" fmla="*/ f1414 1 f821"/>
                <a:gd name="f1815" fmla="*/ f1415 1 f820"/>
                <a:gd name="f1816" fmla="*/ f1416 1 f821"/>
                <a:gd name="f1817" fmla="*/ f1417 1 f820"/>
                <a:gd name="f1818" fmla="*/ f1418 1 f821"/>
                <a:gd name="f1819" fmla="*/ f1419 1 f820"/>
                <a:gd name="f1820" fmla="*/ f1420 1 f821"/>
                <a:gd name="f1821" fmla="*/ f1421 1 f820"/>
                <a:gd name="f1822" fmla="*/ f1422 1 f821"/>
                <a:gd name="f1823" fmla="*/ f1423 1 f820"/>
                <a:gd name="f1824" fmla="*/ f1424 1 f821"/>
                <a:gd name="f1825" fmla="*/ f1425 1 f820"/>
                <a:gd name="f1826" fmla="*/ f1426 1 f821"/>
                <a:gd name="f1827" fmla="*/ f1427 1 f820"/>
                <a:gd name="f1828" fmla="*/ f1428 1 f821"/>
                <a:gd name="f1829" fmla="*/ f1429 1 f820"/>
                <a:gd name="f1830" fmla="*/ f1430 1 f821"/>
                <a:gd name="f1831" fmla="*/ f1431 1 f820"/>
                <a:gd name="f1832" fmla="*/ f1432 1 f821"/>
                <a:gd name="f1833" fmla="*/ f1433 1 f820"/>
                <a:gd name="f1834" fmla="*/ f1434 1 f821"/>
                <a:gd name="f1835" fmla="*/ f1435 1 f820"/>
                <a:gd name="f1836" fmla="*/ f1436 1 f821"/>
                <a:gd name="f1837" fmla="*/ f1437 1 f820"/>
                <a:gd name="f1838" fmla="*/ f1438 1 f821"/>
                <a:gd name="f1839" fmla="*/ f1439 1 f820"/>
                <a:gd name="f1840" fmla="*/ f1440 1 f821"/>
                <a:gd name="f1841" fmla="*/ f1441 1 f820"/>
                <a:gd name="f1842" fmla="*/ f1442 1 f821"/>
                <a:gd name="f1843" fmla="*/ f1443 1 f820"/>
                <a:gd name="f1844" fmla="*/ f1444 1 f821"/>
                <a:gd name="f1845" fmla="*/ f1445 1 f820"/>
                <a:gd name="f1846" fmla="*/ f1446 1 f821"/>
                <a:gd name="f1847" fmla="*/ f1447 1 f820"/>
                <a:gd name="f1848" fmla="*/ f1448 1 f821"/>
                <a:gd name="f1849" fmla="*/ f1449 1 f820"/>
                <a:gd name="f1850" fmla="*/ f1450 1 f821"/>
                <a:gd name="f1851" fmla="*/ f1451 1 f820"/>
                <a:gd name="f1852" fmla="*/ f1452 1 f821"/>
                <a:gd name="f1853" fmla="*/ f1453 1 f820"/>
                <a:gd name="f1854" fmla="*/ f1454 1 f821"/>
                <a:gd name="f1855" fmla="*/ f1455 1 f820"/>
                <a:gd name="f1856" fmla="*/ f1456 1 f821"/>
                <a:gd name="f1857" fmla="*/ f1457 1 f820"/>
                <a:gd name="f1858" fmla="*/ f1458 1 f821"/>
                <a:gd name="f1859" fmla="*/ f1459 1 f820"/>
                <a:gd name="f1860" fmla="*/ f1460 1 f821"/>
                <a:gd name="f1861" fmla="*/ f1461 1 f820"/>
                <a:gd name="f1862" fmla="*/ f1462 1 f821"/>
                <a:gd name="f1863" fmla="*/ f1463 1 f820"/>
                <a:gd name="f1864" fmla="*/ f1464 1 f821"/>
                <a:gd name="f1865" fmla="*/ f1465 1 f820"/>
                <a:gd name="f1866" fmla="*/ f1466 1 f821"/>
                <a:gd name="f1867" fmla="*/ f1467 1 f820"/>
                <a:gd name="f1868" fmla="*/ f1468 1 f821"/>
                <a:gd name="f1869" fmla="*/ f1469 1 f820"/>
                <a:gd name="f1870" fmla="*/ f1470 1 f821"/>
                <a:gd name="f1871" fmla="*/ f1471 1 f820"/>
                <a:gd name="f1872" fmla="*/ f1472 1 f821"/>
                <a:gd name="f1873" fmla="*/ f1473 1 f820"/>
                <a:gd name="f1874" fmla="*/ f1474 1 f821"/>
                <a:gd name="f1875" fmla="*/ f1475 1 f820"/>
                <a:gd name="f1876" fmla="*/ f1476 1 f821"/>
                <a:gd name="f1877" fmla="*/ f1477 1 f820"/>
                <a:gd name="f1878" fmla="*/ f1478 1 f821"/>
                <a:gd name="f1879" fmla="*/ f1479 1 f820"/>
                <a:gd name="f1880" fmla="*/ f1480 1 f821"/>
                <a:gd name="f1881" fmla="*/ f1481 1 f820"/>
                <a:gd name="f1882" fmla="*/ f1482 1 f821"/>
                <a:gd name="f1883" fmla="*/ f1483 1 f820"/>
                <a:gd name="f1884" fmla="*/ f1484 1 f821"/>
                <a:gd name="f1885" fmla="*/ f1485 1 f820"/>
                <a:gd name="f1886" fmla="*/ f1486 1 f821"/>
                <a:gd name="f1887" fmla="*/ f1487 1 f820"/>
                <a:gd name="f1888" fmla="*/ f1488 1 f821"/>
                <a:gd name="f1889" fmla="*/ f1489 1 f820"/>
                <a:gd name="f1890" fmla="*/ f1490 1 f821"/>
                <a:gd name="f1891" fmla="*/ f1491 1 f820"/>
                <a:gd name="f1892" fmla="*/ f1492 1 f821"/>
                <a:gd name="f1893" fmla="*/ f1493 1 f820"/>
                <a:gd name="f1894" fmla="*/ f1494 1 f821"/>
                <a:gd name="f1895" fmla="*/ f1495 1 f820"/>
                <a:gd name="f1896" fmla="*/ f1496 1 f821"/>
                <a:gd name="f1897" fmla="*/ f1497 1 f820"/>
                <a:gd name="f1898" fmla="*/ f1498 1 f821"/>
                <a:gd name="f1899" fmla="*/ f1499 1 f820"/>
                <a:gd name="f1900" fmla="*/ f1500 1 f821"/>
                <a:gd name="f1901" fmla="*/ f1501 1 f820"/>
                <a:gd name="f1902" fmla="*/ f1502 1 f821"/>
                <a:gd name="f1903" fmla="*/ f1503 1 f820"/>
                <a:gd name="f1904" fmla="*/ f1504 1 f821"/>
                <a:gd name="f1905" fmla="*/ f1505 1 f820"/>
                <a:gd name="f1906" fmla="*/ f1506 1 f821"/>
                <a:gd name="f1907" fmla="*/ f1507 1 f820"/>
                <a:gd name="f1908" fmla="*/ f1508 1 f821"/>
                <a:gd name="f1909" fmla="*/ f1509 1 f820"/>
                <a:gd name="f1910" fmla="*/ f1510 1 f821"/>
                <a:gd name="f1911" fmla="*/ f1511 1 f820"/>
                <a:gd name="f1912" fmla="*/ f1512 1 f821"/>
                <a:gd name="f1913" fmla="*/ f1513 1 f820"/>
                <a:gd name="f1914" fmla="*/ f1514 1 f821"/>
                <a:gd name="f1915" fmla="*/ f1515 1 f820"/>
                <a:gd name="f1916" fmla="*/ f1516 1 f821"/>
                <a:gd name="f1917" fmla="*/ f1517 1 f820"/>
                <a:gd name="f1918" fmla="*/ f1518 1 f821"/>
                <a:gd name="f1919" fmla="*/ f1519 1 f820"/>
                <a:gd name="f1920" fmla="*/ f1520 1 f821"/>
                <a:gd name="f1921" fmla="*/ f1521 1 f820"/>
                <a:gd name="f1922" fmla="*/ f1522 1 f821"/>
                <a:gd name="f1923" fmla="*/ f1523 1 f820"/>
                <a:gd name="f1924" fmla="*/ f1524 1 f821"/>
                <a:gd name="f1925" fmla="*/ f1525 1 f820"/>
                <a:gd name="f1926" fmla="*/ f1526 1 f821"/>
                <a:gd name="f1927" fmla="*/ f1527 1 f820"/>
                <a:gd name="f1928" fmla="*/ f1528 1 f821"/>
                <a:gd name="f1929" fmla="*/ f1529 1 f820"/>
                <a:gd name="f1930" fmla="*/ f1530 1 f821"/>
                <a:gd name="f1931" fmla="*/ f1531 1 f820"/>
                <a:gd name="f1932" fmla="*/ f1532 1 f821"/>
                <a:gd name="f1933" fmla="*/ f1533 1 f820"/>
                <a:gd name="f1934" fmla="*/ f1534 1 f821"/>
                <a:gd name="f1935" fmla="*/ f1535 1 f820"/>
                <a:gd name="f1936" fmla="*/ f1536 1 f821"/>
                <a:gd name="f1937" fmla="*/ f1537 1 f820"/>
                <a:gd name="f1938" fmla="*/ f1538 1 f821"/>
                <a:gd name="f1939" fmla="*/ f1539 1 f820"/>
                <a:gd name="f1940" fmla="*/ f1540 1 f821"/>
                <a:gd name="f1941" fmla="*/ f1541 1 f820"/>
                <a:gd name="f1942" fmla="*/ f1542 1 f821"/>
                <a:gd name="f1943" fmla="*/ f1543 1 f820"/>
                <a:gd name="f1944" fmla="*/ f1544 1 f821"/>
                <a:gd name="f1945" fmla="*/ f1545 1 f820"/>
                <a:gd name="f1946" fmla="*/ f1546 1 f821"/>
                <a:gd name="f1947" fmla="*/ f1547 1 f820"/>
                <a:gd name="f1948" fmla="*/ f1548 1 f821"/>
                <a:gd name="f1949" fmla="*/ f1549 1 f820"/>
                <a:gd name="f1950" fmla="*/ f1550 1 f821"/>
                <a:gd name="f1951" fmla="*/ f1551 1 f820"/>
                <a:gd name="f1952" fmla="*/ f1552 1 f821"/>
                <a:gd name="f1953" fmla="*/ f1553 1 f820"/>
                <a:gd name="f1954" fmla="*/ f1554 1 f821"/>
                <a:gd name="f1955" fmla="*/ f1555 1 f820"/>
                <a:gd name="f1956" fmla="*/ f1556 1 f821"/>
                <a:gd name="f1957" fmla="*/ f1557 1 f820"/>
                <a:gd name="f1958" fmla="*/ f1558 1 f821"/>
                <a:gd name="f1959" fmla="*/ f1559 1 f820"/>
                <a:gd name="f1960" fmla="*/ f1560 1 f821"/>
                <a:gd name="f1961" fmla="*/ f1561 1 f820"/>
                <a:gd name="f1962" fmla="*/ f1562 1 f821"/>
                <a:gd name="f1963" fmla="*/ f1563 1 f820"/>
                <a:gd name="f1964" fmla="*/ f1564 1 f821"/>
                <a:gd name="f1965" fmla="*/ f1565 1 f820"/>
                <a:gd name="f1966" fmla="*/ f1566 1 f821"/>
                <a:gd name="f1967" fmla="*/ f1567 1 f820"/>
                <a:gd name="f1968" fmla="*/ f1568 1 f821"/>
                <a:gd name="f1969" fmla="*/ f1569 1 f820"/>
                <a:gd name="f1970" fmla="*/ f1570 1 f821"/>
                <a:gd name="f1971" fmla="*/ f1571 1 f820"/>
                <a:gd name="f1972" fmla="*/ f1572 1 f821"/>
                <a:gd name="f1973" fmla="*/ f1573 1 f820"/>
                <a:gd name="f1974" fmla="*/ f1574 1 f821"/>
                <a:gd name="f1975" fmla="*/ f1575 1 f820"/>
                <a:gd name="f1976" fmla="*/ f1576 1 f821"/>
                <a:gd name="f1977" fmla="*/ f1577 1 f820"/>
                <a:gd name="f1978" fmla="*/ f1578 1 f821"/>
                <a:gd name="f1979" fmla="*/ f1579 1 f821"/>
                <a:gd name="f1980" fmla="*/ f1580 1 f821"/>
                <a:gd name="f1981" fmla="*/ f1581 1 f820"/>
                <a:gd name="f1982" fmla="*/ f1582 1 f821"/>
                <a:gd name="f1983" fmla="*/ f1583 1 f820"/>
                <a:gd name="f1984" fmla="*/ f1584 1 f821"/>
                <a:gd name="f1985" fmla="*/ f1585 1 f820"/>
                <a:gd name="f1986" fmla="*/ f1586 1 f821"/>
                <a:gd name="f1987" fmla="*/ f1587 1 f820"/>
                <a:gd name="f1988" fmla="*/ f1588 1 f821"/>
                <a:gd name="f1989" fmla="*/ f1589 1 f820"/>
                <a:gd name="f1990" fmla="*/ f1590 1 f821"/>
                <a:gd name="f1991" fmla="*/ f1591 1 f820"/>
                <a:gd name="f1992" fmla="*/ f1592 1 f821"/>
                <a:gd name="f1993" fmla="*/ f1593 1 f820"/>
                <a:gd name="f1994" fmla="*/ f1594 1 f821"/>
                <a:gd name="f1995" fmla="*/ f1595 1 f820"/>
                <a:gd name="f1996" fmla="*/ f1596 1 f821"/>
                <a:gd name="f1997" fmla="*/ f1597 1 f820"/>
                <a:gd name="f1998" fmla="*/ f1598 1 f821"/>
                <a:gd name="f1999" fmla="*/ f1599 1 f820"/>
                <a:gd name="f2000" fmla="*/ f1600 1 f821"/>
                <a:gd name="f2001" fmla="*/ f1601 1 f820"/>
                <a:gd name="f2002" fmla="*/ f1602 1 f821"/>
                <a:gd name="f2003" fmla="*/ f1603 1 f820"/>
                <a:gd name="f2004" fmla="*/ f1604 1 f821"/>
                <a:gd name="f2005" fmla="*/ f1605 1 f820"/>
                <a:gd name="f2006" fmla="*/ f1606 1 f821"/>
                <a:gd name="f2007" fmla="*/ f1607 1 f820"/>
                <a:gd name="f2008" fmla="*/ f1608 1 f821"/>
                <a:gd name="f2009" fmla="*/ f1609 1 f820"/>
                <a:gd name="f2010" fmla="*/ f1610 1 f821"/>
                <a:gd name="f2011" fmla="*/ f1611 1 f820"/>
                <a:gd name="f2012" fmla="*/ f1612 1 f821"/>
                <a:gd name="f2013" fmla="*/ f1613 f815 1"/>
                <a:gd name="f2014" fmla="*/ f1614 f815 1"/>
                <a:gd name="f2015" fmla="*/ f1616 f816 1"/>
                <a:gd name="f2016" fmla="*/ f1615 f816 1"/>
                <a:gd name="f2017" fmla="*/ f1618 f815 1"/>
                <a:gd name="f2018" fmla="*/ f1619 f816 1"/>
                <a:gd name="f2019" fmla="*/ f1620 f815 1"/>
                <a:gd name="f2020" fmla="*/ f1621 f816 1"/>
                <a:gd name="f2021" fmla="*/ f1622 f815 1"/>
                <a:gd name="f2022" fmla="*/ f1623 f816 1"/>
                <a:gd name="f2023" fmla="*/ f1624 f815 1"/>
                <a:gd name="f2024" fmla="*/ f1625 f816 1"/>
                <a:gd name="f2025" fmla="*/ f1626 f815 1"/>
                <a:gd name="f2026" fmla="*/ f1627 f816 1"/>
                <a:gd name="f2027" fmla="*/ f1628 f815 1"/>
                <a:gd name="f2028" fmla="*/ f1629 f816 1"/>
                <a:gd name="f2029" fmla="*/ f1630 f815 1"/>
                <a:gd name="f2030" fmla="*/ f1631 f816 1"/>
                <a:gd name="f2031" fmla="*/ f1632 f815 1"/>
                <a:gd name="f2032" fmla="*/ f1633 f816 1"/>
                <a:gd name="f2033" fmla="*/ f1634 f815 1"/>
                <a:gd name="f2034" fmla="*/ f1635 f816 1"/>
                <a:gd name="f2035" fmla="*/ f1636 f815 1"/>
                <a:gd name="f2036" fmla="*/ f1637 f816 1"/>
                <a:gd name="f2037" fmla="*/ f1638 f815 1"/>
                <a:gd name="f2038" fmla="*/ f1639 f816 1"/>
                <a:gd name="f2039" fmla="*/ f1640 f815 1"/>
                <a:gd name="f2040" fmla="*/ f1641 f816 1"/>
                <a:gd name="f2041" fmla="*/ f1642 f815 1"/>
                <a:gd name="f2042" fmla="*/ f1643 f816 1"/>
                <a:gd name="f2043" fmla="*/ f1644 f815 1"/>
                <a:gd name="f2044" fmla="*/ f1645 f816 1"/>
                <a:gd name="f2045" fmla="*/ f1646 f815 1"/>
                <a:gd name="f2046" fmla="*/ f1647 f816 1"/>
                <a:gd name="f2047" fmla="*/ f1648 f815 1"/>
                <a:gd name="f2048" fmla="*/ f1649 f816 1"/>
                <a:gd name="f2049" fmla="*/ f1650 f815 1"/>
                <a:gd name="f2050" fmla="*/ f1651 f816 1"/>
                <a:gd name="f2051" fmla="*/ f1652 f815 1"/>
                <a:gd name="f2052" fmla="*/ f1653 f816 1"/>
                <a:gd name="f2053" fmla="*/ f1654 f815 1"/>
                <a:gd name="f2054" fmla="*/ f1655 f816 1"/>
                <a:gd name="f2055" fmla="*/ f1656 f815 1"/>
                <a:gd name="f2056" fmla="*/ f1657 f816 1"/>
                <a:gd name="f2057" fmla="*/ f1658 f815 1"/>
                <a:gd name="f2058" fmla="*/ f1659 f816 1"/>
                <a:gd name="f2059" fmla="*/ f1660 f815 1"/>
                <a:gd name="f2060" fmla="*/ f1661 f816 1"/>
                <a:gd name="f2061" fmla="*/ f1662 f815 1"/>
                <a:gd name="f2062" fmla="*/ f1663 f816 1"/>
                <a:gd name="f2063" fmla="*/ f1664 f815 1"/>
                <a:gd name="f2064" fmla="*/ f1665 f816 1"/>
                <a:gd name="f2065" fmla="*/ f1666 f815 1"/>
                <a:gd name="f2066" fmla="*/ f1667 f816 1"/>
                <a:gd name="f2067" fmla="*/ f1668 f815 1"/>
                <a:gd name="f2068" fmla="*/ f1669 f816 1"/>
                <a:gd name="f2069" fmla="*/ f1670 f815 1"/>
                <a:gd name="f2070" fmla="*/ f1671 f816 1"/>
                <a:gd name="f2071" fmla="*/ f1672 f815 1"/>
                <a:gd name="f2072" fmla="*/ f1673 f816 1"/>
                <a:gd name="f2073" fmla="*/ f1674 f815 1"/>
                <a:gd name="f2074" fmla="*/ f1675 f816 1"/>
                <a:gd name="f2075" fmla="*/ f1676 f815 1"/>
                <a:gd name="f2076" fmla="*/ f1677 f816 1"/>
                <a:gd name="f2077" fmla="*/ f1678 f815 1"/>
                <a:gd name="f2078" fmla="*/ f1679 f816 1"/>
                <a:gd name="f2079" fmla="*/ f1680 f815 1"/>
                <a:gd name="f2080" fmla="*/ f1681 f816 1"/>
                <a:gd name="f2081" fmla="*/ f1682 f815 1"/>
                <a:gd name="f2082" fmla="*/ f1683 f816 1"/>
                <a:gd name="f2083" fmla="*/ f1684 f815 1"/>
                <a:gd name="f2084" fmla="*/ f1685 f816 1"/>
                <a:gd name="f2085" fmla="*/ f1686 f815 1"/>
                <a:gd name="f2086" fmla="*/ f1687 f816 1"/>
                <a:gd name="f2087" fmla="*/ f1688 f815 1"/>
                <a:gd name="f2088" fmla="*/ f1689 f816 1"/>
                <a:gd name="f2089" fmla="*/ f1690 f815 1"/>
                <a:gd name="f2090" fmla="*/ f1691 f816 1"/>
                <a:gd name="f2091" fmla="*/ f1692 f815 1"/>
                <a:gd name="f2092" fmla="*/ f1693 f816 1"/>
                <a:gd name="f2093" fmla="*/ f1694 f815 1"/>
                <a:gd name="f2094" fmla="*/ f1695 f816 1"/>
                <a:gd name="f2095" fmla="*/ f1696 f815 1"/>
                <a:gd name="f2096" fmla="*/ f1697 f816 1"/>
                <a:gd name="f2097" fmla="*/ f1698 f815 1"/>
                <a:gd name="f2098" fmla="*/ f1699 f816 1"/>
                <a:gd name="f2099" fmla="*/ f1700 f815 1"/>
                <a:gd name="f2100" fmla="*/ f1701 f816 1"/>
                <a:gd name="f2101" fmla="*/ f1702 f815 1"/>
                <a:gd name="f2102" fmla="*/ f1703 f816 1"/>
                <a:gd name="f2103" fmla="*/ f1704 f815 1"/>
                <a:gd name="f2104" fmla="*/ f1705 f816 1"/>
                <a:gd name="f2105" fmla="*/ f1706 f815 1"/>
                <a:gd name="f2106" fmla="*/ f1707 f816 1"/>
                <a:gd name="f2107" fmla="*/ f1708 f815 1"/>
                <a:gd name="f2108" fmla="*/ f1709 f816 1"/>
                <a:gd name="f2109" fmla="*/ f1710 f815 1"/>
                <a:gd name="f2110" fmla="*/ f1711 f816 1"/>
                <a:gd name="f2111" fmla="*/ f1712 f815 1"/>
                <a:gd name="f2112" fmla="*/ f1713 f816 1"/>
                <a:gd name="f2113" fmla="*/ f1714 f815 1"/>
                <a:gd name="f2114" fmla="*/ f1715 f816 1"/>
                <a:gd name="f2115" fmla="*/ f1716 f815 1"/>
                <a:gd name="f2116" fmla="*/ f1717 f816 1"/>
                <a:gd name="f2117" fmla="*/ f1718 f815 1"/>
                <a:gd name="f2118" fmla="*/ f1719 f816 1"/>
                <a:gd name="f2119" fmla="*/ f1720 f815 1"/>
                <a:gd name="f2120" fmla="*/ f1721 f816 1"/>
                <a:gd name="f2121" fmla="*/ f1722 f815 1"/>
                <a:gd name="f2122" fmla="*/ f1723 f816 1"/>
                <a:gd name="f2123" fmla="*/ f1724 f815 1"/>
                <a:gd name="f2124" fmla="*/ f1725 f816 1"/>
                <a:gd name="f2125" fmla="*/ f1726 f815 1"/>
                <a:gd name="f2126" fmla="*/ f1727 f816 1"/>
                <a:gd name="f2127" fmla="*/ f1728 f815 1"/>
                <a:gd name="f2128" fmla="*/ f1729 f816 1"/>
                <a:gd name="f2129" fmla="*/ f1730 f815 1"/>
                <a:gd name="f2130" fmla="*/ f1731 f816 1"/>
                <a:gd name="f2131" fmla="*/ f1732 f815 1"/>
                <a:gd name="f2132" fmla="*/ f1733 f816 1"/>
                <a:gd name="f2133" fmla="*/ f1734 f815 1"/>
                <a:gd name="f2134" fmla="*/ f1735 f816 1"/>
                <a:gd name="f2135" fmla="*/ f1736 f815 1"/>
                <a:gd name="f2136" fmla="*/ f1737 f816 1"/>
                <a:gd name="f2137" fmla="*/ f1738 f815 1"/>
                <a:gd name="f2138" fmla="*/ f1739 f816 1"/>
                <a:gd name="f2139" fmla="*/ f1740 f815 1"/>
                <a:gd name="f2140" fmla="*/ f1741 f816 1"/>
                <a:gd name="f2141" fmla="*/ f1742 f815 1"/>
                <a:gd name="f2142" fmla="*/ f1743 f816 1"/>
                <a:gd name="f2143" fmla="*/ f1744 f815 1"/>
                <a:gd name="f2144" fmla="*/ f1745 f816 1"/>
                <a:gd name="f2145" fmla="*/ f1746 f815 1"/>
                <a:gd name="f2146" fmla="*/ f1747 f816 1"/>
                <a:gd name="f2147" fmla="*/ f1748 f815 1"/>
                <a:gd name="f2148" fmla="*/ f1749 f816 1"/>
                <a:gd name="f2149" fmla="*/ f1750 f815 1"/>
                <a:gd name="f2150" fmla="*/ f1751 f816 1"/>
                <a:gd name="f2151" fmla="*/ f1752 f815 1"/>
                <a:gd name="f2152" fmla="*/ f1753 f816 1"/>
                <a:gd name="f2153" fmla="*/ f1754 f815 1"/>
                <a:gd name="f2154" fmla="*/ f1755 f816 1"/>
                <a:gd name="f2155" fmla="*/ f1756 f815 1"/>
                <a:gd name="f2156" fmla="*/ f1757 f816 1"/>
                <a:gd name="f2157" fmla="*/ f1758 f815 1"/>
                <a:gd name="f2158" fmla="*/ f1759 f816 1"/>
                <a:gd name="f2159" fmla="*/ f1760 f815 1"/>
                <a:gd name="f2160" fmla="*/ f1761 f816 1"/>
                <a:gd name="f2161" fmla="*/ f1762 f815 1"/>
                <a:gd name="f2162" fmla="*/ f1763 f816 1"/>
                <a:gd name="f2163" fmla="*/ f1764 f815 1"/>
                <a:gd name="f2164" fmla="*/ f1765 f816 1"/>
                <a:gd name="f2165" fmla="*/ f1766 f815 1"/>
                <a:gd name="f2166" fmla="*/ f1767 f816 1"/>
                <a:gd name="f2167" fmla="*/ f1768 f815 1"/>
                <a:gd name="f2168" fmla="*/ f1769 f816 1"/>
                <a:gd name="f2169" fmla="*/ f1770 f816 1"/>
                <a:gd name="f2170" fmla="*/ f1771 f815 1"/>
                <a:gd name="f2171" fmla="*/ f1772 f816 1"/>
                <a:gd name="f2172" fmla="*/ f1773 f815 1"/>
                <a:gd name="f2173" fmla="*/ f1774 f816 1"/>
                <a:gd name="f2174" fmla="*/ f1775 f815 1"/>
                <a:gd name="f2175" fmla="*/ f1776 f816 1"/>
                <a:gd name="f2176" fmla="*/ f1777 f815 1"/>
                <a:gd name="f2177" fmla="*/ f1778 f816 1"/>
                <a:gd name="f2178" fmla="*/ f1779 f815 1"/>
                <a:gd name="f2179" fmla="*/ f1780 f816 1"/>
                <a:gd name="f2180" fmla="*/ f1781 f815 1"/>
                <a:gd name="f2181" fmla="*/ f1782 f816 1"/>
                <a:gd name="f2182" fmla="*/ f1783 f815 1"/>
                <a:gd name="f2183" fmla="*/ f1784 f816 1"/>
                <a:gd name="f2184" fmla="*/ f1785 f815 1"/>
                <a:gd name="f2185" fmla="*/ f1786 f816 1"/>
                <a:gd name="f2186" fmla="*/ f1787 f815 1"/>
                <a:gd name="f2187" fmla="*/ f1788 f816 1"/>
                <a:gd name="f2188" fmla="*/ f1789 f815 1"/>
                <a:gd name="f2189" fmla="*/ f1790 f816 1"/>
                <a:gd name="f2190" fmla="*/ f1791 f815 1"/>
                <a:gd name="f2191" fmla="*/ f1792 f816 1"/>
                <a:gd name="f2192" fmla="*/ f1793 f815 1"/>
                <a:gd name="f2193" fmla="*/ f1794 f816 1"/>
                <a:gd name="f2194" fmla="*/ f1795 f815 1"/>
                <a:gd name="f2195" fmla="*/ f1796 f816 1"/>
                <a:gd name="f2196" fmla="*/ f1797 f815 1"/>
                <a:gd name="f2197" fmla="*/ f1798 f816 1"/>
                <a:gd name="f2198" fmla="*/ f1799 f815 1"/>
                <a:gd name="f2199" fmla="*/ f1800 f816 1"/>
                <a:gd name="f2200" fmla="*/ f1801 f815 1"/>
                <a:gd name="f2201" fmla="*/ f1802 f816 1"/>
                <a:gd name="f2202" fmla="*/ f1803 f815 1"/>
                <a:gd name="f2203" fmla="*/ f1804 f816 1"/>
                <a:gd name="f2204" fmla="*/ f1805 f815 1"/>
                <a:gd name="f2205" fmla="*/ f1806 f816 1"/>
                <a:gd name="f2206" fmla="*/ f1807 f815 1"/>
                <a:gd name="f2207" fmla="*/ f1808 f816 1"/>
                <a:gd name="f2208" fmla="*/ f1809 f815 1"/>
                <a:gd name="f2209" fmla="*/ f1810 f816 1"/>
                <a:gd name="f2210" fmla="*/ f1811 f815 1"/>
                <a:gd name="f2211" fmla="*/ f1812 f816 1"/>
                <a:gd name="f2212" fmla="*/ f1813 f815 1"/>
                <a:gd name="f2213" fmla="*/ f1814 f816 1"/>
                <a:gd name="f2214" fmla="*/ f1815 f815 1"/>
                <a:gd name="f2215" fmla="*/ f1816 f816 1"/>
                <a:gd name="f2216" fmla="*/ f1817 f815 1"/>
                <a:gd name="f2217" fmla="*/ f1818 f816 1"/>
                <a:gd name="f2218" fmla="*/ f1819 f815 1"/>
                <a:gd name="f2219" fmla="*/ f1820 f816 1"/>
                <a:gd name="f2220" fmla="*/ f1821 f815 1"/>
                <a:gd name="f2221" fmla="*/ f1822 f816 1"/>
                <a:gd name="f2222" fmla="*/ f1823 f815 1"/>
                <a:gd name="f2223" fmla="*/ f1824 f816 1"/>
                <a:gd name="f2224" fmla="*/ f1825 f815 1"/>
                <a:gd name="f2225" fmla="*/ f1826 f816 1"/>
                <a:gd name="f2226" fmla="*/ f1827 f815 1"/>
                <a:gd name="f2227" fmla="*/ f1828 f816 1"/>
                <a:gd name="f2228" fmla="*/ f1829 f815 1"/>
                <a:gd name="f2229" fmla="*/ f1830 f816 1"/>
                <a:gd name="f2230" fmla="*/ f1831 f815 1"/>
                <a:gd name="f2231" fmla="*/ f1832 f816 1"/>
                <a:gd name="f2232" fmla="*/ f1833 f815 1"/>
                <a:gd name="f2233" fmla="*/ f1834 f816 1"/>
                <a:gd name="f2234" fmla="*/ f1835 f815 1"/>
                <a:gd name="f2235" fmla="*/ f1836 f816 1"/>
                <a:gd name="f2236" fmla="*/ f1837 f815 1"/>
                <a:gd name="f2237" fmla="*/ f1838 f816 1"/>
                <a:gd name="f2238" fmla="*/ f1839 f815 1"/>
                <a:gd name="f2239" fmla="*/ f1840 f816 1"/>
                <a:gd name="f2240" fmla="*/ f1841 f815 1"/>
                <a:gd name="f2241" fmla="*/ f1842 f816 1"/>
                <a:gd name="f2242" fmla="*/ f1843 f815 1"/>
                <a:gd name="f2243" fmla="*/ f1844 f816 1"/>
                <a:gd name="f2244" fmla="*/ f1845 f815 1"/>
                <a:gd name="f2245" fmla="*/ f1846 f816 1"/>
                <a:gd name="f2246" fmla="*/ f1847 f815 1"/>
                <a:gd name="f2247" fmla="*/ f1848 f816 1"/>
                <a:gd name="f2248" fmla="*/ f1849 f815 1"/>
                <a:gd name="f2249" fmla="*/ f1850 f816 1"/>
                <a:gd name="f2250" fmla="*/ f1851 f815 1"/>
                <a:gd name="f2251" fmla="*/ f1852 f816 1"/>
                <a:gd name="f2252" fmla="*/ f1853 f815 1"/>
                <a:gd name="f2253" fmla="*/ f1854 f816 1"/>
                <a:gd name="f2254" fmla="*/ f1855 f815 1"/>
                <a:gd name="f2255" fmla="*/ f1856 f816 1"/>
                <a:gd name="f2256" fmla="*/ f1857 f815 1"/>
                <a:gd name="f2257" fmla="*/ f1858 f816 1"/>
                <a:gd name="f2258" fmla="*/ f1859 f815 1"/>
                <a:gd name="f2259" fmla="*/ f1860 f816 1"/>
                <a:gd name="f2260" fmla="*/ f1861 f815 1"/>
                <a:gd name="f2261" fmla="*/ f1862 f816 1"/>
                <a:gd name="f2262" fmla="*/ f1863 f815 1"/>
                <a:gd name="f2263" fmla="*/ f1864 f816 1"/>
                <a:gd name="f2264" fmla="*/ f1865 f815 1"/>
                <a:gd name="f2265" fmla="*/ f1866 f816 1"/>
                <a:gd name="f2266" fmla="*/ f1867 f815 1"/>
                <a:gd name="f2267" fmla="*/ f1868 f816 1"/>
                <a:gd name="f2268" fmla="*/ f1869 f815 1"/>
                <a:gd name="f2269" fmla="*/ f1870 f816 1"/>
                <a:gd name="f2270" fmla="*/ f1871 f815 1"/>
                <a:gd name="f2271" fmla="*/ f1872 f816 1"/>
                <a:gd name="f2272" fmla="*/ f1873 f815 1"/>
                <a:gd name="f2273" fmla="*/ f1874 f816 1"/>
                <a:gd name="f2274" fmla="*/ f1875 f815 1"/>
                <a:gd name="f2275" fmla="*/ f1876 f816 1"/>
                <a:gd name="f2276" fmla="*/ f1877 f815 1"/>
                <a:gd name="f2277" fmla="*/ f1878 f816 1"/>
                <a:gd name="f2278" fmla="*/ f1879 f815 1"/>
                <a:gd name="f2279" fmla="*/ f1880 f816 1"/>
                <a:gd name="f2280" fmla="*/ f1881 f815 1"/>
                <a:gd name="f2281" fmla="*/ f1882 f816 1"/>
                <a:gd name="f2282" fmla="*/ f1883 f815 1"/>
                <a:gd name="f2283" fmla="*/ f1884 f816 1"/>
                <a:gd name="f2284" fmla="*/ f1885 f815 1"/>
                <a:gd name="f2285" fmla="*/ f1886 f816 1"/>
                <a:gd name="f2286" fmla="*/ f1887 f815 1"/>
                <a:gd name="f2287" fmla="*/ f1888 f816 1"/>
                <a:gd name="f2288" fmla="*/ f1889 f815 1"/>
                <a:gd name="f2289" fmla="*/ f1890 f816 1"/>
                <a:gd name="f2290" fmla="*/ f1891 f815 1"/>
                <a:gd name="f2291" fmla="*/ f1892 f816 1"/>
                <a:gd name="f2292" fmla="*/ f1893 f815 1"/>
                <a:gd name="f2293" fmla="*/ f1894 f816 1"/>
                <a:gd name="f2294" fmla="*/ f1895 f815 1"/>
                <a:gd name="f2295" fmla="*/ f1896 f816 1"/>
                <a:gd name="f2296" fmla="*/ f1897 f815 1"/>
                <a:gd name="f2297" fmla="*/ f1898 f816 1"/>
                <a:gd name="f2298" fmla="*/ f1899 f815 1"/>
                <a:gd name="f2299" fmla="*/ f1900 f816 1"/>
                <a:gd name="f2300" fmla="*/ f1901 f815 1"/>
                <a:gd name="f2301" fmla="*/ f1902 f816 1"/>
                <a:gd name="f2302" fmla="*/ f1903 f815 1"/>
                <a:gd name="f2303" fmla="*/ f1904 f816 1"/>
                <a:gd name="f2304" fmla="*/ f1905 f815 1"/>
                <a:gd name="f2305" fmla="*/ f1906 f816 1"/>
                <a:gd name="f2306" fmla="*/ f1907 f815 1"/>
                <a:gd name="f2307" fmla="*/ f1908 f816 1"/>
                <a:gd name="f2308" fmla="*/ f1909 f815 1"/>
                <a:gd name="f2309" fmla="*/ f1910 f816 1"/>
                <a:gd name="f2310" fmla="*/ f1911 f815 1"/>
                <a:gd name="f2311" fmla="*/ f1912 f816 1"/>
                <a:gd name="f2312" fmla="*/ f1913 f815 1"/>
                <a:gd name="f2313" fmla="*/ f1914 f816 1"/>
                <a:gd name="f2314" fmla="*/ f1915 f815 1"/>
                <a:gd name="f2315" fmla="*/ f1916 f816 1"/>
                <a:gd name="f2316" fmla="*/ f1917 f815 1"/>
                <a:gd name="f2317" fmla="*/ f1918 f816 1"/>
                <a:gd name="f2318" fmla="*/ f1919 f815 1"/>
                <a:gd name="f2319" fmla="*/ f1920 f816 1"/>
                <a:gd name="f2320" fmla="*/ f1921 f815 1"/>
                <a:gd name="f2321" fmla="*/ f1922 f816 1"/>
                <a:gd name="f2322" fmla="*/ f1923 f815 1"/>
                <a:gd name="f2323" fmla="*/ f1924 f816 1"/>
                <a:gd name="f2324" fmla="*/ f1925 f815 1"/>
                <a:gd name="f2325" fmla="*/ f1926 f816 1"/>
                <a:gd name="f2326" fmla="*/ f1927 f815 1"/>
                <a:gd name="f2327" fmla="*/ f1928 f816 1"/>
                <a:gd name="f2328" fmla="*/ f1929 f815 1"/>
                <a:gd name="f2329" fmla="*/ f1930 f816 1"/>
                <a:gd name="f2330" fmla="*/ f1931 f815 1"/>
                <a:gd name="f2331" fmla="*/ f1932 f816 1"/>
                <a:gd name="f2332" fmla="*/ f1933 f815 1"/>
                <a:gd name="f2333" fmla="*/ f1934 f816 1"/>
                <a:gd name="f2334" fmla="*/ f1935 f815 1"/>
                <a:gd name="f2335" fmla="*/ f1936 f816 1"/>
                <a:gd name="f2336" fmla="*/ f1937 f815 1"/>
                <a:gd name="f2337" fmla="*/ f1938 f816 1"/>
                <a:gd name="f2338" fmla="*/ f1939 f815 1"/>
                <a:gd name="f2339" fmla="*/ f1940 f816 1"/>
                <a:gd name="f2340" fmla="*/ f1941 f815 1"/>
                <a:gd name="f2341" fmla="*/ f1942 f816 1"/>
                <a:gd name="f2342" fmla="*/ f1943 f815 1"/>
                <a:gd name="f2343" fmla="*/ f1944 f816 1"/>
                <a:gd name="f2344" fmla="*/ f1945 f815 1"/>
                <a:gd name="f2345" fmla="*/ f1946 f816 1"/>
                <a:gd name="f2346" fmla="*/ f1947 f815 1"/>
                <a:gd name="f2347" fmla="*/ f1948 f816 1"/>
                <a:gd name="f2348" fmla="*/ f1949 f815 1"/>
                <a:gd name="f2349" fmla="*/ f1950 f816 1"/>
                <a:gd name="f2350" fmla="*/ f1951 f815 1"/>
                <a:gd name="f2351" fmla="*/ f1952 f816 1"/>
                <a:gd name="f2352" fmla="*/ f1953 f815 1"/>
                <a:gd name="f2353" fmla="*/ f1954 f816 1"/>
                <a:gd name="f2354" fmla="*/ f1955 f815 1"/>
                <a:gd name="f2355" fmla="*/ f1956 f816 1"/>
                <a:gd name="f2356" fmla="*/ f1957 f815 1"/>
                <a:gd name="f2357" fmla="*/ f1958 f816 1"/>
                <a:gd name="f2358" fmla="*/ f1959 f815 1"/>
                <a:gd name="f2359" fmla="*/ f1960 f816 1"/>
                <a:gd name="f2360" fmla="*/ f1961 f815 1"/>
                <a:gd name="f2361" fmla="*/ f1962 f816 1"/>
                <a:gd name="f2362" fmla="*/ f1963 f815 1"/>
                <a:gd name="f2363" fmla="*/ f1964 f816 1"/>
                <a:gd name="f2364" fmla="*/ f1965 f815 1"/>
                <a:gd name="f2365" fmla="*/ f1966 f816 1"/>
                <a:gd name="f2366" fmla="*/ f1967 f815 1"/>
                <a:gd name="f2367" fmla="*/ f1968 f816 1"/>
                <a:gd name="f2368" fmla="*/ f1969 f815 1"/>
                <a:gd name="f2369" fmla="*/ f1970 f816 1"/>
                <a:gd name="f2370" fmla="*/ f1971 f815 1"/>
                <a:gd name="f2371" fmla="*/ f1972 f816 1"/>
                <a:gd name="f2372" fmla="*/ f1973 f815 1"/>
                <a:gd name="f2373" fmla="*/ f1974 f816 1"/>
                <a:gd name="f2374" fmla="*/ f1975 f815 1"/>
                <a:gd name="f2375" fmla="*/ f1976 f816 1"/>
                <a:gd name="f2376" fmla="*/ f1977 f815 1"/>
                <a:gd name="f2377" fmla="*/ f1978 f816 1"/>
                <a:gd name="f2378" fmla="*/ f1979 f816 1"/>
                <a:gd name="f2379" fmla="*/ f1980 f816 1"/>
                <a:gd name="f2380" fmla="*/ f1981 f815 1"/>
                <a:gd name="f2381" fmla="*/ f1982 f816 1"/>
                <a:gd name="f2382" fmla="*/ f1983 f815 1"/>
                <a:gd name="f2383" fmla="*/ f1984 f816 1"/>
                <a:gd name="f2384" fmla="*/ f1985 f815 1"/>
                <a:gd name="f2385" fmla="*/ f1986 f816 1"/>
                <a:gd name="f2386" fmla="*/ f1987 f815 1"/>
                <a:gd name="f2387" fmla="*/ f1988 f816 1"/>
                <a:gd name="f2388" fmla="*/ f1989 f815 1"/>
                <a:gd name="f2389" fmla="*/ f1990 f816 1"/>
                <a:gd name="f2390" fmla="*/ f1991 f815 1"/>
                <a:gd name="f2391" fmla="*/ f1992 f816 1"/>
                <a:gd name="f2392" fmla="*/ f1993 f815 1"/>
                <a:gd name="f2393" fmla="*/ f1994 f816 1"/>
                <a:gd name="f2394" fmla="*/ f1995 f815 1"/>
                <a:gd name="f2395" fmla="*/ f1996 f816 1"/>
                <a:gd name="f2396" fmla="*/ f1997 f815 1"/>
                <a:gd name="f2397" fmla="*/ f1998 f816 1"/>
                <a:gd name="f2398" fmla="*/ f1999 f815 1"/>
                <a:gd name="f2399" fmla="*/ f2000 f816 1"/>
                <a:gd name="f2400" fmla="*/ f2001 f815 1"/>
                <a:gd name="f2401" fmla="*/ f2002 f816 1"/>
                <a:gd name="f2402" fmla="*/ f2003 f815 1"/>
                <a:gd name="f2403" fmla="*/ f2004 f816 1"/>
                <a:gd name="f2404" fmla="*/ f2005 f815 1"/>
                <a:gd name="f2405" fmla="*/ f2006 f816 1"/>
                <a:gd name="f2406" fmla="*/ f2007 f815 1"/>
                <a:gd name="f2407" fmla="*/ f2008 f816 1"/>
                <a:gd name="f2408" fmla="*/ f2009 f815 1"/>
                <a:gd name="f2409" fmla="*/ f2010 f816 1"/>
                <a:gd name="f2410" fmla="*/ f2011 f815 1"/>
                <a:gd name="f2411" fmla="*/ f2012 f8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17">
                  <a:pos x="f2017" y="f2018"/>
                </a:cxn>
                <a:cxn ang="f1617">
                  <a:pos x="f2019" y="f2020"/>
                </a:cxn>
                <a:cxn ang="f1617">
                  <a:pos x="f2021" y="f2022"/>
                </a:cxn>
                <a:cxn ang="f1617">
                  <a:pos x="f2023" y="f2024"/>
                </a:cxn>
                <a:cxn ang="f1617">
                  <a:pos x="f2025" y="f2026"/>
                </a:cxn>
                <a:cxn ang="f1617">
                  <a:pos x="f2027" y="f2028"/>
                </a:cxn>
                <a:cxn ang="f1617">
                  <a:pos x="f2029" y="f2030"/>
                </a:cxn>
                <a:cxn ang="f1617">
                  <a:pos x="f2031" y="f2032"/>
                </a:cxn>
                <a:cxn ang="f1617">
                  <a:pos x="f2033" y="f2034"/>
                </a:cxn>
                <a:cxn ang="f1617">
                  <a:pos x="f2035" y="f2036"/>
                </a:cxn>
                <a:cxn ang="f1617">
                  <a:pos x="f2037" y="f2038"/>
                </a:cxn>
                <a:cxn ang="f1617">
                  <a:pos x="f2039" y="f2040"/>
                </a:cxn>
                <a:cxn ang="f1617">
                  <a:pos x="f2041" y="f2042"/>
                </a:cxn>
                <a:cxn ang="f1617">
                  <a:pos x="f2043" y="f2044"/>
                </a:cxn>
                <a:cxn ang="f1617">
                  <a:pos x="f2045" y="f2046"/>
                </a:cxn>
                <a:cxn ang="f1617">
                  <a:pos x="f2047" y="f2048"/>
                </a:cxn>
                <a:cxn ang="f1617">
                  <a:pos x="f2049" y="f2050"/>
                </a:cxn>
                <a:cxn ang="f1617">
                  <a:pos x="f2051" y="f2052"/>
                </a:cxn>
                <a:cxn ang="f1617">
                  <a:pos x="f2053" y="f2054"/>
                </a:cxn>
                <a:cxn ang="f1617">
                  <a:pos x="f2055" y="f2056"/>
                </a:cxn>
                <a:cxn ang="f1617">
                  <a:pos x="f2057" y="f2058"/>
                </a:cxn>
                <a:cxn ang="f1617">
                  <a:pos x="f2059" y="f2060"/>
                </a:cxn>
                <a:cxn ang="f1617">
                  <a:pos x="f2061" y="f2062"/>
                </a:cxn>
                <a:cxn ang="f1617">
                  <a:pos x="f2063" y="f2064"/>
                </a:cxn>
                <a:cxn ang="f1617">
                  <a:pos x="f2065" y="f2066"/>
                </a:cxn>
                <a:cxn ang="f1617">
                  <a:pos x="f2067" y="f2068"/>
                </a:cxn>
                <a:cxn ang="f1617">
                  <a:pos x="f2069" y="f2070"/>
                </a:cxn>
                <a:cxn ang="f1617">
                  <a:pos x="f2071" y="f2072"/>
                </a:cxn>
                <a:cxn ang="f1617">
                  <a:pos x="f2073" y="f2074"/>
                </a:cxn>
                <a:cxn ang="f1617">
                  <a:pos x="f2075" y="f2076"/>
                </a:cxn>
                <a:cxn ang="f1617">
                  <a:pos x="f2077" y="f2078"/>
                </a:cxn>
                <a:cxn ang="f1617">
                  <a:pos x="f2079" y="f2080"/>
                </a:cxn>
                <a:cxn ang="f1617">
                  <a:pos x="f2081" y="f2082"/>
                </a:cxn>
                <a:cxn ang="f1617">
                  <a:pos x="f2083" y="f2084"/>
                </a:cxn>
                <a:cxn ang="f1617">
                  <a:pos x="f2085" y="f2086"/>
                </a:cxn>
                <a:cxn ang="f1617">
                  <a:pos x="f2087" y="f2088"/>
                </a:cxn>
                <a:cxn ang="f1617">
                  <a:pos x="f2089" y="f2090"/>
                </a:cxn>
                <a:cxn ang="f1617">
                  <a:pos x="f2091" y="f2092"/>
                </a:cxn>
                <a:cxn ang="f1617">
                  <a:pos x="f2093" y="f2094"/>
                </a:cxn>
                <a:cxn ang="f1617">
                  <a:pos x="f2095" y="f2096"/>
                </a:cxn>
                <a:cxn ang="f1617">
                  <a:pos x="f2097" y="f2098"/>
                </a:cxn>
                <a:cxn ang="f1617">
                  <a:pos x="f2099" y="f2100"/>
                </a:cxn>
                <a:cxn ang="f1617">
                  <a:pos x="f2101" y="f2102"/>
                </a:cxn>
                <a:cxn ang="f1617">
                  <a:pos x="f2103" y="f2104"/>
                </a:cxn>
                <a:cxn ang="f1617">
                  <a:pos x="f2105" y="f2106"/>
                </a:cxn>
                <a:cxn ang="f1617">
                  <a:pos x="f2107" y="f2108"/>
                </a:cxn>
                <a:cxn ang="f1617">
                  <a:pos x="f2109" y="f2110"/>
                </a:cxn>
                <a:cxn ang="f1617">
                  <a:pos x="f2111" y="f2112"/>
                </a:cxn>
                <a:cxn ang="f1617">
                  <a:pos x="f2113" y="f2114"/>
                </a:cxn>
                <a:cxn ang="f1617">
                  <a:pos x="f2115" y="f2116"/>
                </a:cxn>
                <a:cxn ang="f1617">
                  <a:pos x="f2117" y="f2118"/>
                </a:cxn>
                <a:cxn ang="f1617">
                  <a:pos x="f2119" y="f2120"/>
                </a:cxn>
                <a:cxn ang="f1617">
                  <a:pos x="f2121" y="f2122"/>
                </a:cxn>
                <a:cxn ang="f1617">
                  <a:pos x="f2123" y="f2124"/>
                </a:cxn>
                <a:cxn ang="f1617">
                  <a:pos x="f2125" y="f2126"/>
                </a:cxn>
                <a:cxn ang="f1617">
                  <a:pos x="f2127" y="f2128"/>
                </a:cxn>
                <a:cxn ang="f1617">
                  <a:pos x="f2129" y="f2130"/>
                </a:cxn>
                <a:cxn ang="f1617">
                  <a:pos x="f2131" y="f2132"/>
                </a:cxn>
                <a:cxn ang="f1617">
                  <a:pos x="f2133" y="f2134"/>
                </a:cxn>
                <a:cxn ang="f1617">
                  <a:pos x="f2135" y="f2136"/>
                </a:cxn>
                <a:cxn ang="f1617">
                  <a:pos x="f2137" y="f2138"/>
                </a:cxn>
                <a:cxn ang="f1617">
                  <a:pos x="f2139" y="f2140"/>
                </a:cxn>
                <a:cxn ang="f1617">
                  <a:pos x="f2141" y="f2142"/>
                </a:cxn>
                <a:cxn ang="f1617">
                  <a:pos x="f2143" y="f2144"/>
                </a:cxn>
                <a:cxn ang="f1617">
                  <a:pos x="f2145" y="f2146"/>
                </a:cxn>
                <a:cxn ang="f1617">
                  <a:pos x="f2147" y="f2148"/>
                </a:cxn>
                <a:cxn ang="f1617">
                  <a:pos x="f2149" y="f2150"/>
                </a:cxn>
                <a:cxn ang="f1617">
                  <a:pos x="f2151" y="f2152"/>
                </a:cxn>
                <a:cxn ang="f1617">
                  <a:pos x="f2153" y="f2154"/>
                </a:cxn>
                <a:cxn ang="f1617">
                  <a:pos x="f2155" y="f2156"/>
                </a:cxn>
                <a:cxn ang="f1617">
                  <a:pos x="f2157" y="f2158"/>
                </a:cxn>
                <a:cxn ang="f1617">
                  <a:pos x="f2159" y="f2160"/>
                </a:cxn>
                <a:cxn ang="f1617">
                  <a:pos x="f2161" y="f2162"/>
                </a:cxn>
                <a:cxn ang="f1617">
                  <a:pos x="f2163" y="f2164"/>
                </a:cxn>
                <a:cxn ang="f1617">
                  <a:pos x="f2165" y="f2166"/>
                </a:cxn>
                <a:cxn ang="f1617">
                  <a:pos x="f2167" y="f2168"/>
                </a:cxn>
                <a:cxn ang="f1617">
                  <a:pos x="f2167" y="f2169"/>
                </a:cxn>
                <a:cxn ang="f1617">
                  <a:pos x="f2170" y="f2171"/>
                </a:cxn>
                <a:cxn ang="f1617">
                  <a:pos x="f2172" y="f2173"/>
                </a:cxn>
                <a:cxn ang="f1617">
                  <a:pos x="f2174" y="f2175"/>
                </a:cxn>
                <a:cxn ang="f1617">
                  <a:pos x="f2176" y="f2177"/>
                </a:cxn>
                <a:cxn ang="f1617">
                  <a:pos x="f2178" y="f2179"/>
                </a:cxn>
                <a:cxn ang="f1617">
                  <a:pos x="f2180" y="f2181"/>
                </a:cxn>
                <a:cxn ang="f1617">
                  <a:pos x="f2182" y="f2183"/>
                </a:cxn>
                <a:cxn ang="f1617">
                  <a:pos x="f2184" y="f2185"/>
                </a:cxn>
                <a:cxn ang="f1617">
                  <a:pos x="f2186" y="f2187"/>
                </a:cxn>
                <a:cxn ang="f1617">
                  <a:pos x="f2188" y="f2189"/>
                </a:cxn>
                <a:cxn ang="f1617">
                  <a:pos x="f2190" y="f2191"/>
                </a:cxn>
                <a:cxn ang="f1617">
                  <a:pos x="f2192" y="f2193"/>
                </a:cxn>
                <a:cxn ang="f1617">
                  <a:pos x="f2194" y="f2195"/>
                </a:cxn>
                <a:cxn ang="f1617">
                  <a:pos x="f2196" y="f2197"/>
                </a:cxn>
                <a:cxn ang="f1617">
                  <a:pos x="f2198" y="f2199"/>
                </a:cxn>
                <a:cxn ang="f1617">
                  <a:pos x="f2200" y="f2201"/>
                </a:cxn>
                <a:cxn ang="f1617">
                  <a:pos x="f2202" y="f2203"/>
                </a:cxn>
                <a:cxn ang="f1617">
                  <a:pos x="f2204" y="f2205"/>
                </a:cxn>
                <a:cxn ang="f1617">
                  <a:pos x="f2206" y="f2207"/>
                </a:cxn>
                <a:cxn ang="f1617">
                  <a:pos x="f2208" y="f2209"/>
                </a:cxn>
                <a:cxn ang="f1617">
                  <a:pos x="f2210" y="f2211"/>
                </a:cxn>
                <a:cxn ang="f1617">
                  <a:pos x="f2212" y="f2213"/>
                </a:cxn>
                <a:cxn ang="f1617">
                  <a:pos x="f2214" y="f2215"/>
                </a:cxn>
                <a:cxn ang="f1617">
                  <a:pos x="f2216" y="f2217"/>
                </a:cxn>
                <a:cxn ang="f1617">
                  <a:pos x="f2218" y="f2219"/>
                </a:cxn>
                <a:cxn ang="f1617">
                  <a:pos x="f2220" y="f2221"/>
                </a:cxn>
                <a:cxn ang="f1617">
                  <a:pos x="f2222" y="f2223"/>
                </a:cxn>
                <a:cxn ang="f1617">
                  <a:pos x="f2224" y="f2225"/>
                </a:cxn>
                <a:cxn ang="f1617">
                  <a:pos x="f2226" y="f2227"/>
                </a:cxn>
                <a:cxn ang="f1617">
                  <a:pos x="f2228" y="f2229"/>
                </a:cxn>
                <a:cxn ang="f1617">
                  <a:pos x="f2230" y="f2231"/>
                </a:cxn>
                <a:cxn ang="f1617">
                  <a:pos x="f2232" y="f2233"/>
                </a:cxn>
                <a:cxn ang="f1617">
                  <a:pos x="f2234" y="f2235"/>
                </a:cxn>
                <a:cxn ang="f1617">
                  <a:pos x="f2236" y="f2237"/>
                </a:cxn>
                <a:cxn ang="f1617">
                  <a:pos x="f2238" y="f2239"/>
                </a:cxn>
                <a:cxn ang="f1617">
                  <a:pos x="f2240" y="f2241"/>
                </a:cxn>
                <a:cxn ang="f1617">
                  <a:pos x="f2242" y="f2243"/>
                </a:cxn>
                <a:cxn ang="f1617">
                  <a:pos x="f2244" y="f2245"/>
                </a:cxn>
                <a:cxn ang="f1617">
                  <a:pos x="f2246" y="f2247"/>
                </a:cxn>
                <a:cxn ang="f1617">
                  <a:pos x="f2248" y="f2249"/>
                </a:cxn>
                <a:cxn ang="f1617">
                  <a:pos x="f2250" y="f2251"/>
                </a:cxn>
                <a:cxn ang="f1617">
                  <a:pos x="f2252" y="f2253"/>
                </a:cxn>
                <a:cxn ang="f1617">
                  <a:pos x="f2254" y="f2255"/>
                </a:cxn>
                <a:cxn ang="f1617">
                  <a:pos x="f2256" y="f2257"/>
                </a:cxn>
                <a:cxn ang="f1617">
                  <a:pos x="f2258" y="f2259"/>
                </a:cxn>
                <a:cxn ang="f1617">
                  <a:pos x="f2260" y="f2261"/>
                </a:cxn>
                <a:cxn ang="f1617">
                  <a:pos x="f2262" y="f2263"/>
                </a:cxn>
                <a:cxn ang="f1617">
                  <a:pos x="f2264" y="f2265"/>
                </a:cxn>
                <a:cxn ang="f1617">
                  <a:pos x="f2266" y="f2267"/>
                </a:cxn>
                <a:cxn ang="f1617">
                  <a:pos x="f2268" y="f2269"/>
                </a:cxn>
                <a:cxn ang="f1617">
                  <a:pos x="f2270" y="f2271"/>
                </a:cxn>
                <a:cxn ang="f1617">
                  <a:pos x="f2272" y="f2273"/>
                </a:cxn>
                <a:cxn ang="f1617">
                  <a:pos x="f2274" y="f2275"/>
                </a:cxn>
                <a:cxn ang="f1617">
                  <a:pos x="f2276" y="f2277"/>
                </a:cxn>
                <a:cxn ang="f1617">
                  <a:pos x="f2278" y="f2279"/>
                </a:cxn>
                <a:cxn ang="f1617">
                  <a:pos x="f2280" y="f2281"/>
                </a:cxn>
                <a:cxn ang="f1617">
                  <a:pos x="f2282" y="f2283"/>
                </a:cxn>
                <a:cxn ang="f1617">
                  <a:pos x="f2284" y="f2285"/>
                </a:cxn>
                <a:cxn ang="f1617">
                  <a:pos x="f2286" y="f2287"/>
                </a:cxn>
                <a:cxn ang="f1617">
                  <a:pos x="f2288" y="f2289"/>
                </a:cxn>
                <a:cxn ang="f1617">
                  <a:pos x="f2290" y="f2291"/>
                </a:cxn>
                <a:cxn ang="f1617">
                  <a:pos x="f2292" y="f2293"/>
                </a:cxn>
                <a:cxn ang="f1617">
                  <a:pos x="f2294" y="f2295"/>
                </a:cxn>
                <a:cxn ang="f1617">
                  <a:pos x="f2296" y="f2297"/>
                </a:cxn>
                <a:cxn ang="f1617">
                  <a:pos x="f2298" y="f2299"/>
                </a:cxn>
                <a:cxn ang="f1617">
                  <a:pos x="f2300" y="f2301"/>
                </a:cxn>
                <a:cxn ang="f1617">
                  <a:pos x="f2302" y="f2303"/>
                </a:cxn>
                <a:cxn ang="f1617">
                  <a:pos x="f2304" y="f2305"/>
                </a:cxn>
                <a:cxn ang="f1617">
                  <a:pos x="f2306" y="f2307"/>
                </a:cxn>
                <a:cxn ang="f1617">
                  <a:pos x="f2308" y="f2309"/>
                </a:cxn>
                <a:cxn ang="f1617">
                  <a:pos x="f2310" y="f2311"/>
                </a:cxn>
                <a:cxn ang="f1617">
                  <a:pos x="f2312" y="f2313"/>
                </a:cxn>
                <a:cxn ang="f1617">
                  <a:pos x="f2314" y="f2315"/>
                </a:cxn>
                <a:cxn ang="f1617">
                  <a:pos x="f2316" y="f2317"/>
                </a:cxn>
                <a:cxn ang="f1617">
                  <a:pos x="f2318" y="f2319"/>
                </a:cxn>
                <a:cxn ang="f1617">
                  <a:pos x="f2320" y="f2321"/>
                </a:cxn>
                <a:cxn ang="f1617">
                  <a:pos x="f2322" y="f2323"/>
                </a:cxn>
                <a:cxn ang="f1617">
                  <a:pos x="f2324" y="f2325"/>
                </a:cxn>
                <a:cxn ang="f1617">
                  <a:pos x="f2326" y="f2327"/>
                </a:cxn>
                <a:cxn ang="f1617">
                  <a:pos x="f2328" y="f2329"/>
                </a:cxn>
                <a:cxn ang="f1617">
                  <a:pos x="f2330" y="f2331"/>
                </a:cxn>
                <a:cxn ang="f1617">
                  <a:pos x="f2332" y="f2333"/>
                </a:cxn>
                <a:cxn ang="f1617">
                  <a:pos x="f2334" y="f2335"/>
                </a:cxn>
                <a:cxn ang="f1617">
                  <a:pos x="f2336" y="f2337"/>
                </a:cxn>
                <a:cxn ang="f1617">
                  <a:pos x="f2338" y="f2339"/>
                </a:cxn>
                <a:cxn ang="f1617">
                  <a:pos x="f2340" y="f2341"/>
                </a:cxn>
                <a:cxn ang="f1617">
                  <a:pos x="f2342" y="f2343"/>
                </a:cxn>
                <a:cxn ang="f1617">
                  <a:pos x="f2344" y="f2345"/>
                </a:cxn>
                <a:cxn ang="f1617">
                  <a:pos x="f2346" y="f2347"/>
                </a:cxn>
                <a:cxn ang="f1617">
                  <a:pos x="f2348" y="f2349"/>
                </a:cxn>
                <a:cxn ang="f1617">
                  <a:pos x="f2350" y="f2351"/>
                </a:cxn>
                <a:cxn ang="f1617">
                  <a:pos x="f2352" y="f2353"/>
                </a:cxn>
                <a:cxn ang="f1617">
                  <a:pos x="f2354" y="f2355"/>
                </a:cxn>
                <a:cxn ang="f1617">
                  <a:pos x="f2356" y="f2357"/>
                </a:cxn>
                <a:cxn ang="f1617">
                  <a:pos x="f2358" y="f2359"/>
                </a:cxn>
                <a:cxn ang="f1617">
                  <a:pos x="f2360" y="f2361"/>
                </a:cxn>
                <a:cxn ang="f1617">
                  <a:pos x="f2362" y="f2363"/>
                </a:cxn>
                <a:cxn ang="f1617">
                  <a:pos x="f2364" y="f2365"/>
                </a:cxn>
                <a:cxn ang="f1617">
                  <a:pos x="f2366" y="f2367"/>
                </a:cxn>
                <a:cxn ang="f1617">
                  <a:pos x="f2368" y="f2369"/>
                </a:cxn>
                <a:cxn ang="f1617">
                  <a:pos x="f2370" y="f2371"/>
                </a:cxn>
                <a:cxn ang="f1617">
                  <a:pos x="f2372" y="f2373"/>
                </a:cxn>
                <a:cxn ang="f1617">
                  <a:pos x="f2374" y="f2375"/>
                </a:cxn>
                <a:cxn ang="f1617">
                  <a:pos x="f2376" y="f2377"/>
                </a:cxn>
                <a:cxn ang="f1617">
                  <a:pos x="f2167" y="f2378"/>
                </a:cxn>
                <a:cxn ang="f1617">
                  <a:pos x="f2167" y="f2379"/>
                </a:cxn>
                <a:cxn ang="f1617">
                  <a:pos x="f2380" y="f2381"/>
                </a:cxn>
                <a:cxn ang="f1617">
                  <a:pos x="f2382" y="f2383"/>
                </a:cxn>
                <a:cxn ang="f1617">
                  <a:pos x="f2384" y="f2385"/>
                </a:cxn>
                <a:cxn ang="f1617">
                  <a:pos x="f2386" y="f2387"/>
                </a:cxn>
                <a:cxn ang="f1617">
                  <a:pos x="f2388" y="f2389"/>
                </a:cxn>
                <a:cxn ang="f1617">
                  <a:pos x="f2390" y="f2391"/>
                </a:cxn>
                <a:cxn ang="f1617">
                  <a:pos x="f2392" y="f2393"/>
                </a:cxn>
                <a:cxn ang="f1617">
                  <a:pos x="f2394" y="f2395"/>
                </a:cxn>
                <a:cxn ang="f1617">
                  <a:pos x="f2396" y="f2397"/>
                </a:cxn>
                <a:cxn ang="f1617">
                  <a:pos x="f2398" y="f2399"/>
                </a:cxn>
                <a:cxn ang="f1617">
                  <a:pos x="f2400" y="f2401"/>
                </a:cxn>
                <a:cxn ang="f1617">
                  <a:pos x="f2402" y="f2403"/>
                </a:cxn>
                <a:cxn ang="f1617">
                  <a:pos x="f2404" y="f2405"/>
                </a:cxn>
                <a:cxn ang="f1617">
                  <a:pos x="f2406" y="f2407"/>
                </a:cxn>
                <a:cxn ang="f1617">
                  <a:pos x="f2408" y="f2409"/>
                </a:cxn>
                <a:cxn ang="f1617">
                  <a:pos x="f2410" y="f2411"/>
                </a:cxn>
                <a:cxn ang="f1617">
                  <a:pos x="f2017" y="f2018"/>
                </a:cxn>
              </a:cxnLst>
              <a:rect l="f2013" t="f2016" r="f2014" b="f2015"/>
              <a:pathLst>
                <a:path w="5187198" h="6239661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cubicBezTo>
                    <a:pt x="f24" y="f25"/>
                    <a:pt x="f26" y="f27"/>
                    <a:pt x="f28" y="f29"/>
                  </a:cubicBezTo>
                  <a:cubicBezTo>
                    <a:pt x="f30" y="f31"/>
                    <a:pt x="f32" y="f33"/>
                    <a:pt x="f34" y="f35"/>
                  </a:cubicBezTo>
                  <a:lnTo>
                    <a:pt x="f36" y="f37"/>
                  </a:lnTo>
                  <a:lnTo>
                    <a:pt x="f38" y="f39"/>
                  </a:lnTo>
                  <a:cubicBezTo>
                    <a:pt x="f40" y="f41"/>
                    <a:pt x="f42" y="f43"/>
                    <a:pt x="f44" y="f45"/>
                  </a:cubicBezTo>
                  <a:cubicBezTo>
                    <a:pt x="f46" y="f47"/>
                    <a:pt x="f48" y="f49"/>
                    <a:pt x="f50" y="f51"/>
                  </a:cubicBezTo>
                  <a:cubicBezTo>
                    <a:pt x="f52" y="f53"/>
                    <a:pt x="f54" y="f55"/>
                    <a:pt x="f56" y="f57"/>
                  </a:cubicBezTo>
                  <a:lnTo>
                    <a:pt x="f58" y="f59"/>
                  </a:lnTo>
                  <a:cubicBezTo>
                    <a:pt x="f60" y="f61"/>
                    <a:pt x="f62" y="f63"/>
                    <a:pt x="f64" y="f65"/>
                  </a:cubicBezTo>
                  <a:cubicBezTo>
                    <a:pt x="f66" y="f67"/>
                    <a:pt x="f68" y="f69"/>
                    <a:pt x="f70" y="f71"/>
                  </a:cubicBezTo>
                  <a:cubicBezTo>
                    <a:pt x="f72" y="f73"/>
                    <a:pt x="f74" y="f75"/>
                    <a:pt x="f76" y="f77"/>
                  </a:cubicBezTo>
                  <a:cubicBezTo>
                    <a:pt x="f78" y="f79"/>
                    <a:pt x="f80" y="f81"/>
                    <a:pt x="f82" y="f83"/>
                  </a:cubicBez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cubicBezTo>
                    <a:pt x="f92" y="f93"/>
                    <a:pt x="f94" y="f95"/>
                    <a:pt x="f96" y="f97"/>
                  </a:cubicBezTo>
                  <a:lnTo>
                    <a:pt x="f98" y="f99"/>
                  </a:lnTo>
                  <a:cubicBezTo>
                    <a:pt x="f100" y="f101"/>
                    <a:pt x="f102" y="f103"/>
                    <a:pt x="f104" y="f105"/>
                  </a:cubicBezTo>
                  <a:lnTo>
                    <a:pt x="f106" y="f107"/>
                  </a:lnTo>
                  <a:cubicBezTo>
                    <a:pt x="f108" y="f109"/>
                    <a:pt x="f110" y="f111"/>
                    <a:pt x="f112" y="f113"/>
                  </a:cubicBezTo>
                  <a:lnTo>
                    <a:pt x="f114" y="f115"/>
                  </a:lnTo>
                  <a:lnTo>
                    <a:pt x="f116" y="f117"/>
                  </a:lnTo>
                  <a:lnTo>
                    <a:pt x="f118" y="f119"/>
                  </a:lnTo>
                  <a:cubicBezTo>
                    <a:pt x="f120" y="f121"/>
                    <a:pt x="f122" y="f123"/>
                    <a:pt x="f124" y="f125"/>
                  </a:cubicBezTo>
                  <a:cubicBezTo>
                    <a:pt x="f126" y="f127"/>
                    <a:pt x="f128" y="f129"/>
                    <a:pt x="f130" y="f131"/>
                  </a:cubicBez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142" y="f143"/>
                  </a:cubicBezTo>
                  <a:cubicBezTo>
                    <a:pt x="f144" y="f145"/>
                    <a:pt x="f146" y="f147"/>
                    <a:pt x="f148" y="f149"/>
                  </a:cubicBezTo>
                  <a:cubicBezTo>
                    <a:pt x="f150" y="f151"/>
                    <a:pt x="f152" y="f153"/>
                    <a:pt x="f154" y="f155"/>
                  </a:cubicBez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cubicBezTo>
                    <a:pt x="f164" y="f165"/>
                    <a:pt x="f166" y="f167"/>
                    <a:pt x="f168" y="f169"/>
                  </a:cubicBezTo>
                  <a:lnTo>
                    <a:pt x="f170" y="f171"/>
                  </a:lnTo>
                  <a:lnTo>
                    <a:pt x="f172" y="f173"/>
                  </a:lnTo>
                  <a:cubicBezTo>
                    <a:pt x="f174" y="f175"/>
                    <a:pt x="f176" y="f177"/>
                    <a:pt x="f178" y="f179"/>
                  </a:cubicBezTo>
                  <a:cubicBezTo>
                    <a:pt x="f180" y="f181"/>
                    <a:pt x="f182" y="f183"/>
                    <a:pt x="f184" y="f185"/>
                  </a:cubicBezTo>
                  <a:cubicBezTo>
                    <a:pt x="f186" y="f187"/>
                    <a:pt x="f188" y="f189"/>
                    <a:pt x="f190" y="f191"/>
                  </a:cubicBezTo>
                  <a:cubicBezTo>
                    <a:pt x="f192" y="f193"/>
                    <a:pt x="f194" y="f195"/>
                    <a:pt x="f196" y="f197"/>
                  </a:cubicBezTo>
                  <a:cubicBezTo>
                    <a:pt x="f198" y="f199"/>
                    <a:pt x="f200" y="f201"/>
                    <a:pt x="f202" y="f203"/>
                  </a:cubicBezTo>
                  <a:cubicBezTo>
                    <a:pt x="f204" y="f205"/>
                    <a:pt x="f206" y="f207"/>
                    <a:pt x="f208" y="f209"/>
                  </a:cubicBezTo>
                  <a:lnTo>
                    <a:pt x="f210" y="f211"/>
                  </a:lnTo>
                  <a:cubicBezTo>
                    <a:pt x="f212" y="f213"/>
                    <a:pt x="f214" y="f215"/>
                    <a:pt x="f216" y="f217"/>
                  </a:cubicBezTo>
                  <a:cubicBezTo>
                    <a:pt x="f218" y="f219"/>
                    <a:pt x="f220" y="f221"/>
                    <a:pt x="f222" y="f223"/>
                  </a:cubicBezTo>
                  <a:cubicBezTo>
                    <a:pt x="f224" y="f225"/>
                    <a:pt x="f226" y="f227"/>
                    <a:pt x="f228" y="f229"/>
                  </a:cubicBezTo>
                  <a:cubicBezTo>
                    <a:pt x="f230" y="f231"/>
                    <a:pt x="f232" y="f233"/>
                    <a:pt x="f234" y="f235"/>
                  </a:cubicBezTo>
                  <a:lnTo>
                    <a:pt x="f236" y="f237"/>
                  </a:lnTo>
                  <a:cubicBezTo>
                    <a:pt x="f238" y="f239"/>
                    <a:pt x="f240" y="f241"/>
                    <a:pt x="f242" y="f243"/>
                  </a:cubicBezTo>
                  <a:lnTo>
                    <a:pt x="f244" y="f245"/>
                  </a:lnTo>
                  <a:cubicBezTo>
                    <a:pt x="f246" y="f247"/>
                    <a:pt x="f248" y="f249"/>
                    <a:pt x="f250" y="f251"/>
                  </a:cubicBezTo>
                  <a:cubicBezTo>
                    <a:pt x="f252" y="f253"/>
                    <a:pt x="f254" y="f255"/>
                    <a:pt x="f256" y="f257"/>
                  </a:cubicBezTo>
                  <a:cubicBezTo>
                    <a:pt x="f258" y="f259"/>
                    <a:pt x="f260" y="f261"/>
                    <a:pt x="f262" y="f263"/>
                  </a:cubicBezTo>
                  <a:lnTo>
                    <a:pt x="f264" y="f265"/>
                  </a:lnTo>
                  <a:cubicBezTo>
                    <a:pt x="f266" y="f267"/>
                    <a:pt x="f268" y="f269"/>
                    <a:pt x="f270" y="f271"/>
                  </a:cubicBezTo>
                  <a:lnTo>
                    <a:pt x="f272" y="f273"/>
                  </a:lnTo>
                  <a:lnTo>
                    <a:pt x="f274" y="f275"/>
                  </a:lnTo>
                  <a:cubicBezTo>
                    <a:pt x="f276" y="f277"/>
                    <a:pt x="f278" y="f279"/>
                    <a:pt x="f280" y="f281"/>
                  </a:cubicBezTo>
                  <a:cubicBezTo>
                    <a:pt x="f282" y="f283"/>
                    <a:pt x="f284" y="f285"/>
                    <a:pt x="f286" y="f287"/>
                  </a:cubicBezTo>
                  <a:lnTo>
                    <a:pt x="f288" y="f289"/>
                  </a:lnTo>
                  <a:cubicBezTo>
                    <a:pt x="f290" y="f291"/>
                    <a:pt x="f292" y="f293"/>
                    <a:pt x="f294" y="f295"/>
                  </a:cubicBezTo>
                  <a:lnTo>
                    <a:pt x="f296" y="f297"/>
                  </a:lnTo>
                  <a:lnTo>
                    <a:pt x="f298" y="f299"/>
                  </a:lnTo>
                  <a:cubicBezTo>
                    <a:pt x="f300" y="f301"/>
                    <a:pt x="f302" y="f303"/>
                    <a:pt x="f304" y="f305"/>
                  </a:cubicBezTo>
                  <a:cubicBezTo>
                    <a:pt x="f306" y="f307"/>
                    <a:pt x="f308" y="f309"/>
                    <a:pt x="f310" y="f311"/>
                  </a:cubicBezTo>
                  <a:cubicBezTo>
                    <a:pt x="f312" y="f313"/>
                    <a:pt x="f314" y="f315"/>
                    <a:pt x="f316" y="f317"/>
                  </a:cubicBezTo>
                  <a:lnTo>
                    <a:pt x="f318" y="f319"/>
                  </a:lnTo>
                  <a:cubicBezTo>
                    <a:pt x="f320" y="f321"/>
                    <a:pt x="f322" y="f323"/>
                    <a:pt x="f324" y="f325"/>
                  </a:cubicBezTo>
                  <a:lnTo>
                    <a:pt x="f5" y="f326"/>
                  </a:lnTo>
                  <a:lnTo>
                    <a:pt x="f5" y="f327"/>
                  </a:lnTo>
                  <a:lnTo>
                    <a:pt x="f328" y="f329"/>
                  </a:lnTo>
                  <a:cubicBezTo>
                    <a:pt x="f330" y="f331"/>
                    <a:pt x="f332" y="f333"/>
                    <a:pt x="f334" y="f335"/>
                  </a:cubicBezTo>
                  <a:lnTo>
                    <a:pt x="f336" y="f337"/>
                  </a:lnTo>
                  <a:lnTo>
                    <a:pt x="f338" y="f339"/>
                  </a:lnTo>
                  <a:cubicBezTo>
                    <a:pt x="f340" y="f341"/>
                    <a:pt x="f342" y="f343"/>
                    <a:pt x="f344" y="f345"/>
                  </a:cubicBezTo>
                  <a:lnTo>
                    <a:pt x="f346" y="f347"/>
                  </a:lnTo>
                  <a:cubicBezTo>
                    <a:pt x="f348" y="f349"/>
                    <a:pt x="f350" y="f351"/>
                    <a:pt x="f352" y="f353"/>
                  </a:cubicBezTo>
                  <a:cubicBezTo>
                    <a:pt x="f354" y="f355"/>
                    <a:pt x="f356" y="f357"/>
                    <a:pt x="f358" y="f359"/>
                  </a:cubicBezTo>
                  <a:cubicBezTo>
                    <a:pt x="f360" y="f361"/>
                    <a:pt x="f362" y="f363"/>
                    <a:pt x="f364" y="f365"/>
                  </a:cubicBezTo>
                  <a:lnTo>
                    <a:pt x="f366" y="f367"/>
                  </a:lnTo>
                  <a:lnTo>
                    <a:pt x="f368" y="f369"/>
                  </a:lnTo>
                  <a:cubicBezTo>
                    <a:pt x="f370" y="f371"/>
                    <a:pt x="f372" y="f373"/>
                    <a:pt x="f374" y="f375"/>
                  </a:cubicBezTo>
                  <a:lnTo>
                    <a:pt x="f376" y="f377"/>
                  </a:lnTo>
                  <a:cubicBezTo>
                    <a:pt x="f378" y="f379"/>
                    <a:pt x="f380" y="f381"/>
                    <a:pt x="f382" y="f383"/>
                  </a:cubicBezTo>
                  <a:cubicBezTo>
                    <a:pt x="f384" y="f385"/>
                    <a:pt x="f386" y="f387"/>
                    <a:pt x="f388" y="f389"/>
                  </a:cubicBezTo>
                  <a:lnTo>
                    <a:pt x="f390" y="f391"/>
                  </a:lnTo>
                  <a:lnTo>
                    <a:pt x="f392" y="f393"/>
                  </a:lnTo>
                  <a:cubicBezTo>
                    <a:pt x="f394" y="f395"/>
                    <a:pt x="f396" y="f397"/>
                    <a:pt x="f398" y="f399"/>
                  </a:cubicBezTo>
                  <a:lnTo>
                    <a:pt x="f400" y="f401"/>
                  </a:lnTo>
                  <a:cubicBezTo>
                    <a:pt x="f402" y="f403"/>
                    <a:pt x="f404" y="f405"/>
                    <a:pt x="f406" y="f407"/>
                  </a:cubicBezTo>
                  <a:cubicBezTo>
                    <a:pt x="f408" y="f409"/>
                    <a:pt x="f410" y="f411"/>
                    <a:pt x="f412" y="f413"/>
                  </a:cubicBezTo>
                  <a:cubicBezTo>
                    <a:pt x="f414" y="f415"/>
                    <a:pt x="f416" y="f417"/>
                    <a:pt x="f418" y="f419"/>
                  </a:cubicBezTo>
                  <a:lnTo>
                    <a:pt x="f420" y="f421"/>
                  </a:lnTo>
                  <a:lnTo>
                    <a:pt x="f422" y="f423"/>
                  </a:lnTo>
                  <a:lnTo>
                    <a:pt x="f424" y="f425"/>
                  </a:lnTo>
                  <a:cubicBezTo>
                    <a:pt x="f426" y="f427"/>
                    <a:pt x="f428" y="f429"/>
                    <a:pt x="f430" y="f431"/>
                  </a:cubicBezTo>
                  <a:cubicBezTo>
                    <a:pt x="f432" y="f433"/>
                    <a:pt x="f434" y="f435"/>
                    <a:pt x="f436" y="f437"/>
                  </a:cubicBezTo>
                  <a:cubicBezTo>
                    <a:pt x="f438" y="f439"/>
                    <a:pt x="f440" y="f441"/>
                    <a:pt x="f442" y="f443"/>
                  </a:cubicBezTo>
                  <a:lnTo>
                    <a:pt x="f444" y="f445"/>
                  </a:lnTo>
                  <a:cubicBezTo>
                    <a:pt x="f446" y="f447"/>
                    <a:pt x="f448" y="f449"/>
                    <a:pt x="f450" y="f451"/>
                  </a:cubicBezTo>
                  <a:cubicBezTo>
                    <a:pt x="f452" y="f453"/>
                    <a:pt x="f454" y="f455"/>
                    <a:pt x="f456" y="f457"/>
                  </a:cubicBezTo>
                  <a:cubicBezTo>
                    <a:pt x="f458" y="f459"/>
                    <a:pt x="f460" y="f461"/>
                    <a:pt x="f462" y="f463"/>
                  </a:cubicBezTo>
                  <a:cubicBezTo>
                    <a:pt x="f464" y="f465"/>
                    <a:pt x="f466" y="f467"/>
                    <a:pt x="f468" y="f469"/>
                  </a:cubicBezTo>
                  <a:cubicBezTo>
                    <a:pt x="f470" y="f471"/>
                    <a:pt x="f472" y="f473"/>
                    <a:pt x="f474" y="f475"/>
                  </a:cubicBezTo>
                  <a:cubicBezTo>
                    <a:pt x="f476" y="f477"/>
                    <a:pt x="f478" y="f479"/>
                    <a:pt x="f480" y="f481"/>
                  </a:cubicBezTo>
                  <a:lnTo>
                    <a:pt x="f482" y="f483"/>
                  </a:lnTo>
                  <a:lnTo>
                    <a:pt x="f484" y="f485"/>
                  </a:lnTo>
                  <a:lnTo>
                    <a:pt x="f486" y="f487"/>
                  </a:lnTo>
                  <a:cubicBezTo>
                    <a:pt x="f488" y="f489"/>
                    <a:pt x="f490" y="f491"/>
                    <a:pt x="f492" y="f493"/>
                  </a:cubicBezTo>
                  <a:lnTo>
                    <a:pt x="f494" y="f495"/>
                  </a:lnTo>
                  <a:lnTo>
                    <a:pt x="f496" y="f497"/>
                  </a:lnTo>
                  <a:lnTo>
                    <a:pt x="f498" y="f499"/>
                  </a:lnTo>
                  <a:lnTo>
                    <a:pt x="f500" y="f501"/>
                  </a:lnTo>
                  <a:cubicBezTo>
                    <a:pt x="f502" y="f503"/>
                    <a:pt x="f504" y="f505"/>
                    <a:pt x="f506" y="f507"/>
                  </a:cubicBezTo>
                  <a:cubicBezTo>
                    <a:pt x="f508" y="f509"/>
                    <a:pt x="f510" y="f511"/>
                    <a:pt x="f512" y="f513"/>
                  </a:cubicBezTo>
                  <a:cubicBezTo>
                    <a:pt x="f514" y="f515"/>
                    <a:pt x="f516" y="f517"/>
                    <a:pt x="f518" y="f519"/>
                  </a:cubicBezTo>
                  <a:cubicBezTo>
                    <a:pt x="f520" y="f521"/>
                    <a:pt x="f522" y="f523"/>
                    <a:pt x="f524" y="f525"/>
                  </a:cubicBezTo>
                  <a:cubicBezTo>
                    <a:pt x="f526" y="f527"/>
                    <a:pt x="f528" y="f529"/>
                    <a:pt x="f530" y="f531"/>
                  </a:cubicBezTo>
                  <a:cubicBezTo>
                    <a:pt x="f532" y="f533"/>
                    <a:pt x="f534" y="f535"/>
                    <a:pt x="f536" y="f537"/>
                  </a:cubicBezTo>
                  <a:lnTo>
                    <a:pt x="f538" y="f539"/>
                  </a:lnTo>
                  <a:lnTo>
                    <a:pt x="f540" y="f541"/>
                  </a:lnTo>
                  <a:cubicBezTo>
                    <a:pt x="f542" y="f543"/>
                    <a:pt x="f544" y="f545"/>
                    <a:pt x="f546" y="f547"/>
                  </a:cubicBezTo>
                  <a:lnTo>
                    <a:pt x="f548" y="f549"/>
                  </a:lnTo>
                  <a:lnTo>
                    <a:pt x="f550" y="f551"/>
                  </a:lnTo>
                  <a:cubicBezTo>
                    <a:pt x="f552" y="f553"/>
                    <a:pt x="f554" y="f555"/>
                    <a:pt x="f556" y="f557"/>
                  </a:cubicBezTo>
                  <a:lnTo>
                    <a:pt x="f558" y="f559"/>
                  </a:lnTo>
                  <a:cubicBezTo>
                    <a:pt x="f560" y="f561"/>
                    <a:pt x="f562" y="f563"/>
                    <a:pt x="f564" y="f565"/>
                  </a:cubicBezTo>
                  <a:lnTo>
                    <a:pt x="f566" y="f567"/>
                  </a:lnTo>
                  <a:lnTo>
                    <a:pt x="f568" y="f569"/>
                  </a:lnTo>
                  <a:lnTo>
                    <a:pt x="f570" y="f571"/>
                  </a:lnTo>
                  <a:lnTo>
                    <a:pt x="f572" y="f573"/>
                  </a:lnTo>
                  <a:lnTo>
                    <a:pt x="f574" y="f575"/>
                  </a:lnTo>
                  <a:lnTo>
                    <a:pt x="f576" y="f577"/>
                  </a:lnTo>
                  <a:lnTo>
                    <a:pt x="f578" y="f579"/>
                  </a:lnTo>
                  <a:lnTo>
                    <a:pt x="f580" y="f581"/>
                  </a:lnTo>
                  <a:cubicBezTo>
                    <a:pt x="f582" y="f583"/>
                    <a:pt x="f584" y="f585"/>
                    <a:pt x="f586" y="f587"/>
                  </a:cubicBezTo>
                  <a:cubicBezTo>
                    <a:pt x="f588" y="f589"/>
                    <a:pt x="f590" y="f591"/>
                    <a:pt x="f592" y="f593"/>
                  </a:cubicBezTo>
                  <a:cubicBezTo>
                    <a:pt x="f594" y="f595"/>
                    <a:pt x="f596" y="f597"/>
                    <a:pt x="f598" y="f599"/>
                  </a:cubicBezTo>
                  <a:lnTo>
                    <a:pt x="f600" y="f601"/>
                  </a:lnTo>
                  <a:cubicBezTo>
                    <a:pt x="f602" y="f603"/>
                    <a:pt x="f604" y="f605"/>
                    <a:pt x="f606" y="f607"/>
                  </a:cubicBezTo>
                  <a:lnTo>
                    <a:pt x="f608" y="f609"/>
                  </a:lnTo>
                  <a:lnTo>
                    <a:pt x="f610" y="f611"/>
                  </a:lnTo>
                  <a:cubicBezTo>
                    <a:pt x="f612" y="f613"/>
                    <a:pt x="f614" y="f615"/>
                    <a:pt x="f616" y="f617"/>
                  </a:cubicBezTo>
                  <a:cubicBezTo>
                    <a:pt x="f618" y="f619"/>
                    <a:pt x="f620" y="f621"/>
                    <a:pt x="f622" y="f623"/>
                  </a:cubicBezTo>
                  <a:lnTo>
                    <a:pt x="f624" y="f625"/>
                  </a:lnTo>
                  <a:lnTo>
                    <a:pt x="f626" y="f627"/>
                  </a:lnTo>
                  <a:cubicBezTo>
                    <a:pt x="f628" y="f629"/>
                    <a:pt x="f630" y="f631"/>
                    <a:pt x="f632" y="f633"/>
                  </a:cubicBezTo>
                  <a:lnTo>
                    <a:pt x="f634" y="f635"/>
                  </a:lnTo>
                  <a:cubicBezTo>
                    <a:pt x="f636" y="f637"/>
                    <a:pt x="f638" y="f639"/>
                    <a:pt x="f640" y="f641"/>
                  </a:cubicBezTo>
                  <a:lnTo>
                    <a:pt x="f642" y="f643"/>
                  </a:lnTo>
                  <a:lnTo>
                    <a:pt x="f644" y="f645"/>
                  </a:lnTo>
                  <a:lnTo>
                    <a:pt x="f646" y="f647"/>
                  </a:lnTo>
                  <a:cubicBezTo>
                    <a:pt x="f648" y="f649"/>
                    <a:pt x="f650" y="f651"/>
                    <a:pt x="f652" y="f653"/>
                  </a:cubicBezTo>
                  <a:cubicBezTo>
                    <a:pt x="f654" y="f655"/>
                    <a:pt x="f656" y="f657"/>
                    <a:pt x="f658" y="f659"/>
                  </a:cubicBezTo>
                  <a:cubicBezTo>
                    <a:pt x="f660" y="f661"/>
                    <a:pt x="f662" y="f663"/>
                    <a:pt x="f664" y="f665"/>
                  </a:cubicBezTo>
                  <a:cubicBezTo>
                    <a:pt x="f666" y="f667"/>
                    <a:pt x="f668" y="f669"/>
                    <a:pt x="f670" y="f671"/>
                  </a:cubicBezTo>
                  <a:cubicBezTo>
                    <a:pt x="f672" y="f673"/>
                    <a:pt x="f674" y="f675"/>
                    <a:pt x="f676" y="f677"/>
                  </a:cubicBezTo>
                  <a:lnTo>
                    <a:pt x="f678" y="f679"/>
                  </a:lnTo>
                  <a:lnTo>
                    <a:pt x="f680" y="f681"/>
                  </a:lnTo>
                  <a:lnTo>
                    <a:pt x="f682" y="f683"/>
                  </a:lnTo>
                  <a:lnTo>
                    <a:pt x="f684" y="f685"/>
                  </a:lnTo>
                  <a:lnTo>
                    <a:pt x="f686" y="f687"/>
                  </a:lnTo>
                  <a:cubicBezTo>
                    <a:pt x="f688" y="f689"/>
                    <a:pt x="f690" y="f691"/>
                    <a:pt x="f692" y="f693"/>
                  </a:cubicBezTo>
                  <a:lnTo>
                    <a:pt x="f694" y="f695"/>
                  </a:lnTo>
                  <a:cubicBezTo>
                    <a:pt x="f696" y="f697"/>
                    <a:pt x="f698" y="f699"/>
                    <a:pt x="f700" y="f701"/>
                  </a:cubicBezTo>
                  <a:lnTo>
                    <a:pt x="f702" y="f703"/>
                  </a:lnTo>
                  <a:cubicBezTo>
                    <a:pt x="f704" y="f705"/>
                    <a:pt x="f706" y="f707"/>
                    <a:pt x="f708" y="f709"/>
                  </a:cubicBezTo>
                  <a:cubicBezTo>
                    <a:pt x="f710" y="f711"/>
                    <a:pt x="f712" y="f713"/>
                    <a:pt x="f714" y="f715"/>
                  </a:cubicBezTo>
                  <a:cubicBezTo>
                    <a:pt x="f716" y="f717"/>
                    <a:pt x="f718" y="f719"/>
                    <a:pt x="f720" y="f721"/>
                  </a:cubicBezTo>
                  <a:lnTo>
                    <a:pt x="f722" y="f723"/>
                  </a:lnTo>
                  <a:lnTo>
                    <a:pt x="f724" y="f725"/>
                  </a:lnTo>
                  <a:cubicBezTo>
                    <a:pt x="f726" y="f727"/>
                    <a:pt x="f728" y="f729"/>
                    <a:pt x="f730" y="f731"/>
                  </a:cubicBezTo>
                  <a:cubicBezTo>
                    <a:pt x="f732" y="f733"/>
                    <a:pt x="f734" y="f735"/>
                    <a:pt x="f736" y="f737"/>
                  </a:cubicBezTo>
                  <a:cubicBezTo>
                    <a:pt x="f738" y="f739"/>
                    <a:pt x="f740" y="f741"/>
                    <a:pt x="f742" y="f743"/>
                  </a:cubicBezTo>
                  <a:lnTo>
                    <a:pt x="f5" y="f744"/>
                  </a:lnTo>
                  <a:lnTo>
                    <a:pt x="f5" y="f745"/>
                  </a:lnTo>
                  <a:lnTo>
                    <a:pt x="f746" y="f747"/>
                  </a:lnTo>
                  <a:cubicBezTo>
                    <a:pt x="f748" y="f749"/>
                    <a:pt x="f750" y="f751"/>
                    <a:pt x="f752" y="f753"/>
                  </a:cubicBezTo>
                  <a:cubicBezTo>
                    <a:pt x="f754" y="f755"/>
                    <a:pt x="f756" y="f757"/>
                    <a:pt x="f758" y="f759"/>
                  </a:cubicBezTo>
                  <a:cubicBezTo>
                    <a:pt x="f760" y="f761"/>
                    <a:pt x="f762" y="f763"/>
                    <a:pt x="f764" y="f765"/>
                  </a:cubicBezTo>
                  <a:cubicBezTo>
                    <a:pt x="f766" y="f767"/>
                    <a:pt x="f768" y="f769"/>
                    <a:pt x="f770" y="f771"/>
                  </a:cubicBezTo>
                  <a:lnTo>
                    <a:pt x="f772" y="f773"/>
                  </a:lnTo>
                  <a:cubicBezTo>
                    <a:pt x="f774" y="f775"/>
                    <a:pt x="f776" y="f777"/>
                    <a:pt x="f778" y="f779"/>
                  </a:cubicBezTo>
                  <a:lnTo>
                    <a:pt x="f780" y="f781"/>
                  </a:lnTo>
                  <a:cubicBezTo>
                    <a:pt x="f782" y="f783"/>
                    <a:pt x="f784" y="f785"/>
                    <a:pt x="f786" y="f787"/>
                  </a:cubicBezTo>
                  <a:lnTo>
                    <a:pt x="f788" y="f789"/>
                  </a:lnTo>
                  <a:lnTo>
                    <a:pt x="f790" y="f791"/>
                  </a:lnTo>
                  <a:lnTo>
                    <a:pt x="f792" y="f793"/>
                  </a:lnTo>
                  <a:lnTo>
                    <a:pt x="f794" y="f795"/>
                  </a:lnTo>
                  <a:lnTo>
                    <a:pt x="f796" y="f797"/>
                  </a:lnTo>
                  <a:cubicBezTo>
                    <a:pt x="f798" y="f799"/>
                    <a:pt x="f800" y="f801"/>
                    <a:pt x="f802" y="f803"/>
                  </a:cubicBezTo>
                  <a:cubicBezTo>
                    <a:pt x="f804" y="f805"/>
                    <a:pt x="f806" y="f807"/>
                    <a:pt x="f808" y="f809"/>
                  </a:cubicBezTo>
                  <a:cubicBezTo>
                    <a:pt x="f810" y="f811"/>
                    <a:pt x="f812" y="f813"/>
                    <a:pt x="f8" y="f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4EA72E">
                    <a:alpha val="10000"/>
                  </a:srgbClr>
                </a:gs>
              </a:gsLst>
              <a:lin ang="120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6" name="Freeform: Shape 13">
              <a:extLst>
                <a:ext uri="{FF2B5EF4-FFF2-40B4-BE49-F238E27FC236}">
                  <a16:creationId xmlns:a16="http://schemas.microsoft.com/office/drawing/2014/main" id="{FAFF7DC4-8ABB-60D0-4953-787B9C2BE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863" y="555095"/>
              <a:ext cx="5215810" cy="610738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5811"/>
                <a:gd name="f7" fmla="val 6107388"/>
                <a:gd name="f8" fmla="val 1869139"/>
                <a:gd name="f9" fmla="val 9"/>
                <a:gd name="f10" fmla="val 2160924"/>
                <a:gd name="f11" fmla="+- 0 0 706"/>
                <a:gd name="f12" fmla="val 2465752"/>
                <a:gd name="f13" fmla="val 43039"/>
                <a:gd name="f14" fmla="val 2791149"/>
                <a:gd name="f15" fmla="val 130229"/>
                <a:gd name="f16" fmla="val 3651198"/>
                <a:gd name="f17" fmla="val 360678"/>
                <a:gd name="f18" fmla="val 4339884"/>
                <a:gd name="f19" fmla="val 907924"/>
                <a:gd name="f20" fmla="val 4760307"/>
                <a:gd name="f21" fmla="val 1608408"/>
                <a:gd name="f22" fmla="val 5188180"/>
                <a:gd name="f23" fmla="val 2321320"/>
                <a:gd name="f24" fmla="val 5338357"/>
                <a:gd name="f25" fmla="val 3192822"/>
                <a:gd name="f26" fmla="val 5108574"/>
                <a:gd name="f27" fmla="val 4050383"/>
                <a:gd name="f28" fmla="val 4880820"/>
                <a:gd name="f29" fmla="val 4900373"/>
                <a:gd name="f30" fmla="val 4152841"/>
                <a:gd name="f31" fmla="val 5098512"/>
                <a:gd name="f32" fmla="val 3434916"/>
                <a:gd name="f33" fmla="val 5503134"/>
                <a:gd name="f34" fmla="val 2717099"/>
                <a:gd name="f35" fmla="val 5907783"/>
                <a:gd name="f36" fmla="val 2005568"/>
                <a:gd name="f37" fmla="val 6266474"/>
                <a:gd name="f38" fmla="val 1137841"/>
                <a:gd name="f39" fmla="val 6033968"/>
                <a:gd name="f40" fmla="val 783079"/>
                <a:gd name="f41" fmla="val 5938910"/>
                <a:gd name="f42" fmla="val 479573"/>
                <a:gd name="f43" fmla="val 5790114"/>
                <a:gd name="f44" fmla="val 217555"/>
                <a:gd name="f45" fmla="val 5598945"/>
                <a:gd name="f46" fmla="val 5419622"/>
                <a:gd name="f47" fmla="val 4571683"/>
                <a:gd name="f48" fmla="val 18056"/>
                <a:gd name="f49" fmla="val 4599282"/>
                <a:gd name="f50" fmla="val 124071"/>
                <a:gd name="f51" fmla="val 4746782"/>
                <a:gd name="f52" fmla="val 237002"/>
                <a:gd name="f53" fmla="val 4875718"/>
                <a:gd name="f54" fmla="val 358324"/>
                <a:gd name="f55" fmla="val 4988154"/>
                <a:gd name="f56" fmla="val 621323"/>
                <a:gd name="f57" fmla="val 5231809"/>
                <a:gd name="f58" fmla="val 923667"/>
                <a:gd name="f59" fmla="val 5396979"/>
                <a:gd name="f60" fmla="val 1282741"/>
                <a:gd name="f61" fmla="val 5493193"/>
                <a:gd name="f62" fmla="val 1573894"/>
                <a:gd name="f63" fmla="val 5571207"/>
                <a:gd name="f64" fmla="val 1856732"/>
                <a:gd name="f65" fmla="val 5563878"/>
                <a:gd name="f66" fmla="val 2172794"/>
                <a:gd name="f67" fmla="val 5470630"/>
                <a:gd name="f68" fmla="val 2498985"/>
                <a:gd name="f69" fmla="val 5374183"/>
                <a:gd name="f70" fmla="val 2832844"/>
                <a:gd name="f71" fmla="val 5193315"/>
                <a:gd name="f72" fmla="val 3146893"/>
                <a:gd name="f73" fmla="val 5016296"/>
                <a:gd name="f74" fmla="val 3293538"/>
                <a:gd name="f75" fmla="val 4933641"/>
                <a:gd name="f76" fmla="val 3436182"/>
                <a:gd name="f77" fmla="val 4861160"/>
                <a:gd name="f78" fmla="val 3574114"/>
                <a:gd name="f79" fmla="val 4791124"/>
                <a:gd name="f80" fmla="val 3841238"/>
                <a:gd name="f81" fmla="val 4655550"/>
                <a:gd name="f82" fmla="val 4071901"/>
                <a:gd name="f83" fmla="val 4538375"/>
                <a:gd name="f84" fmla="val 4244948"/>
                <a:gd name="f85" fmla="val 4392664"/>
                <a:gd name="f86" fmla="val 4405844"/>
                <a:gd name="f87" fmla="val 4257259"/>
                <a:gd name="f88" fmla="val 4501845"/>
                <a:gd name="f89" fmla="val 4106204"/>
                <a:gd name="f90" fmla="val 4556385"/>
                <a:gd name="f91" fmla="val 3902656"/>
                <a:gd name="f92" fmla="val 4649063"/>
                <a:gd name="f93" fmla="val 3556776"/>
                <a:gd name="f94" fmla="val 4669271"/>
                <a:gd name="f95" fmla="val 3203187"/>
                <a:gd name="f96" fmla="val 4616354"/>
                <a:gd name="f97" fmla="val 2851680"/>
                <a:gd name="f98" fmla="val 4565198"/>
                <a:gd name="f99" fmla="val 2511774"/>
                <a:gd name="f100" fmla="val 4448474"/>
                <a:gd name="f101" fmla="val 2188147"/>
                <a:gd name="f102" fmla="val 4269266"/>
                <a:gd name="f103" fmla="val 1889625"/>
                <a:gd name="f104" fmla="val 3907781"/>
                <a:gd name="f105" fmla="val 1287586"/>
                <a:gd name="f106" fmla="val 3331245"/>
                <a:gd name="f107" fmla="val 854780"/>
                <a:gd name="f108" fmla="val 2645976"/>
                <a:gd name="f109" fmla="val 671162"/>
                <a:gd name="f110" fmla="val 2278249"/>
                <a:gd name="f111" fmla="val 572630"/>
                <a:gd name="f112" fmla="val 1952074"/>
                <a:gd name="f113" fmla="val 540526"/>
                <a:gd name="f114" fmla="val 1648930"/>
                <a:gd name="f115" fmla="val 573017"/>
                <a:gd name="f116" fmla="val 1351746"/>
                <a:gd name="f117" fmla="val 604901"/>
                <a:gd name="f118" fmla="val 1064785"/>
                <a:gd name="f119" fmla="val 700731"/>
                <a:gd name="f120" fmla="val 771768"/>
                <a:gd name="f121" fmla="val 865882"/>
                <a:gd name="f122" fmla="val 568061"/>
                <a:gd name="f123" fmla="val 980657"/>
                <a:gd name="f124" fmla="val 486465"/>
                <a:gd name="f125" fmla="val 1058486"/>
                <a:gd name="f126" fmla="val 433617"/>
                <a:gd name="f127" fmla="val 1119441"/>
                <a:gd name="f128" fmla="val 358307"/>
                <a:gd name="f129" fmla="val 1206256"/>
                <a:gd name="f130" fmla="val 292149"/>
                <a:gd name="f131" fmla="val 1323808"/>
                <a:gd name="f132" fmla="val 200571"/>
                <a:gd name="f133" fmla="val 1486480"/>
                <a:gd name="f134" fmla="val 156644"/>
                <a:gd name="f135" fmla="val 1564432"/>
                <a:gd name="f136" fmla="val 106654"/>
                <a:gd name="f137" fmla="val 1653214"/>
                <a:gd name="f138" fmla="val 47077"/>
                <a:gd name="f139" fmla="val 1753604"/>
                <a:gd name="f140" fmla="val 1831655"/>
                <a:gd name="f141" fmla="val 751112"/>
                <a:gd name="f142" fmla="val 6994"/>
                <a:gd name="f143" fmla="val 742614"/>
                <a:gd name="f144" fmla="val 117721"/>
                <a:gd name="f145" fmla="val 617683"/>
                <a:gd name="f146" fmla="val 259696"/>
                <a:gd name="f147" fmla="val 505222"/>
                <a:gd name="f148" fmla="val 484047"/>
                <a:gd name="f149" fmla="val 378777"/>
                <a:gd name="f150" fmla="val 932751"/>
                <a:gd name="f151" fmla="val 125890"/>
                <a:gd name="f152" fmla="val 1382831"/>
                <a:gd name="f153" fmla="val 1200"/>
                <a:gd name="f154" fmla="+- 0 0 -90"/>
                <a:gd name="f155" fmla="*/ f3 1 5215811"/>
                <a:gd name="f156" fmla="*/ f4 1 6107388"/>
                <a:gd name="f157" fmla="+- f7 0 f5"/>
                <a:gd name="f158" fmla="+- f6 0 f5"/>
                <a:gd name="f159" fmla="*/ f154 f0 1"/>
                <a:gd name="f160" fmla="*/ f158 1 5215811"/>
                <a:gd name="f161" fmla="*/ f157 1 6107388"/>
                <a:gd name="f162" fmla="*/ 1869139 f158 1"/>
                <a:gd name="f163" fmla="*/ 9 f157 1"/>
                <a:gd name="f164" fmla="*/ 2791149 f158 1"/>
                <a:gd name="f165" fmla="*/ 130229 f157 1"/>
                <a:gd name="f166" fmla="*/ 4760307 f158 1"/>
                <a:gd name="f167" fmla="*/ 1608408 f157 1"/>
                <a:gd name="f168" fmla="*/ 5108574 f158 1"/>
                <a:gd name="f169" fmla="*/ 4050383 f157 1"/>
                <a:gd name="f170" fmla="*/ 3434916 f158 1"/>
                <a:gd name="f171" fmla="*/ 5503134 f157 1"/>
                <a:gd name="f172" fmla="*/ 1137841 f158 1"/>
                <a:gd name="f173" fmla="*/ 6033968 f157 1"/>
                <a:gd name="f174" fmla="*/ 217555 f158 1"/>
                <a:gd name="f175" fmla="*/ 5598945 f157 1"/>
                <a:gd name="f176" fmla="*/ 0 f158 1"/>
                <a:gd name="f177" fmla="*/ 5419622 f157 1"/>
                <a:gd name="f178" fmla="*/ 4571683 f157 1"/>
                <a:gd name="f179" fmla="*/ 18056 f158 1"/>
                <a:gd name="f180" fmla="*/ 4599282 f157 1"/>
                <a:gd name="f181" fmla="*/ 358324 f158 1"/>
                <a:gd name="f182" fmla="*/ 4988154 f157 1"/>
                <a:gd name="f183" fmla="*/ 1282741 f158 1"/>
                <a:gd name="f184" fmla="*/ 5493193 f157 1"/>
                <a:gd name="f185" fmla="*/ 2172794 f158 1"/>
                <a:gd name="f186" fmla="*/ 5470630 f157 1"/>
                <a:gd name="f187" fmla="*/ 3146893 f158 1"/>
                <a:gd name="f188" fmla="*/ 5016296 f157 1"/>
                <a:gd name="f189" fmla="*/ 3574114 f158 1"/>
                <a:gd name="f190" fmla="*/ 4791124 f157 1"/>
                <a:gd name="f191" fmla="*/ 4244948 f158 1"/>
                <a:gd name="f192" fmla="*/ 4392664 f157 1"/>
                <a:gd name="f193" fmla="*/ 4556385 f158 1"/>
                <a:gd name="f194" fmla="*/ 3902656 f157 1"/>
                <a:gd name="f195" fmla="*/ 4616354 f158 1"/>
                <a:gd name="f196" fmla="*/ 2851680 f157 1"/>
                <a:gd name="f197" fmla="*/ 4269266 f158 1"/>
                <a:gd name="f198" fmla="*/ 1889625 f157 1"/>
                <a:gd name="f199" fmla="*/ 2645976 f158 1"/>
                <a:gd name="f200" fmla="*/ 671162 f157 1"/>
                <a:gd name="f201" fmla="*/ 1648930 f158 1"/>
                <a:gd name="f202" fmla="*/ 573017 f157 1"/>
                <a:gd name="f203" fmla="*/ 771768 f158 1"/>
                <a:gd name="f204" fmla="*/ 865882 f157 1"/>
                <a:gd name="f205" fmla="*/ 433617 f158 1"/>
                <a:gd name="f206" fmla="*/ 1119441 f157 1"/>
                <a:gd name="f207" fmla="*/ 200571 f158 1"/>
                <a:gd name="f208" fmla="*/ 1486480 f157 1"/>
                <a:gd name="f209" fmla="*/ 47077 f158 1"/>
                <a:gd name="f210" fmla="*/ 1753604 f157 1"/>
                <a:gd name="f211" fmla="*/ 1831655 f157 1"/>
                <a:gd name="f212" fmla="*/ 751112 f157 1"/>
                <a:gd name="f213" fmla="*/ 6994 f158 1"/>
                <a:gd name="f214" fmla="*/ 742614 f157 1"/>
                <a:gd name="f215" fmla="*/ 484047 f158 1"/>
                <a:gd name="f216" fmla="*/ 378777 f157 1"/>
                <a:gd name="f217" fmla="*/ f159 1 f2"/>
                <a:gd name="f218" fmla="*/ f162 1 5215811"/>
                <a:gd name="f219" fmla="*/ f163 1 6107388"/>
                <a:gd name="f220" fmla="*/ f164 1 5215811"/>
                <a:gd name="f221" fmla="*/ f165 1 6107388"/>
                <a:gd name="f222" fmla="*/ f166 1 5215811"/>
                <a:gd name="f223" fmla="*/ f167 1 6107388"/>
                <a:gd name="f224" fmla="*/ f168 1 5215811"/>
                <a:gd name="f225" fmla="*/ f169 1 6107388"/>
                <a:gd name="f226" fmla="*/ f170 1 5215811"/>
                <a:gd name="f227" fmla="*/ f171 1 6107388"/>
                <a:gd name="f228" fmla="*/ f172 1 5215811"/>
                <a:gd name="f229" fmla="*/ f173 1 6107388"/>
                <a:gd name="f230" fmla="*/ f174 1 5215811"/>
                <a:gd name="f231" fmla="*/ f175 1 6107388"/>
                <a:gd name="f232" fmla="*/ f176 1 5215811"/>
                <a:gd name="f233" fmla="*/ f177 1 6107388"/>
                <a:gd name="f234" fmla="*/ f178 1 6107388"/>
                <a:gd name="f235" fmla="*/ f179 1 5215811"/>
                <a:gd name="f236" fmla="*/ f180 1 6107388"/>
                <a:gd name="f237" fmla="*/ f181 1 5215811"/>
                <a:gd name="f238" fmla="*/ f182 1 6107388"/>
                <a:gd name="f239" fmla="*/ f183 1 5215811"/>
                <a:gd name="f240" fmla="*/ f184 1 6107388"/>
                <a:gd name="f241" fmla="*/ f185 1 5215811"/>
                <a:gd name="f242" fmla="*/ f186 1 6107388"/>
                <a:gd name="f243" fmla="*/ f187 1 5215811"/>
                <a:gd name="f244" fmla="*/ f188 1 6107388"/>
                <a:gd name="f245" fmla="*/ f189 1 5215811"/>
                <a:gd name="f246" fmla="*/ f190 1 6107388"/>
                <a:gd name="f247" fmla="*/ f191 1 5215811"/>
                <a:gd name="f248" fmla="*/ f192 1 6107388"/>
                <a:gd name="f249" fmla="*/ f193 1 5215811"/>
                <a:gd name="f250" fmla="*/ f194 1 6107388"/>
                <a:gd name="f251" fmla="*/ f195 1 5215811"/>
                <a:gd name="f252" fmla="*/ f196 1 6107388"/>
                <a:gd name="f253" fmla="*/ f197 1 5215811"/>
                <a:gd name="f254" fmla="*/ f198 1 6107388"/>
                <a:gd name="f255" fmla="*/ f199 1 5215811"/>
                <a:gd name="f256" fmla="*/ f200 1 6107388"/>
                <a:gd name="f257" fmla="*/ f201 1 5215811"/>
                <a:gd name="f258" fmla="*/ f202 1 6107388"/>
                <a:gd name="f259" fmla="*/ f203 1 5215811"/>
                <a:gd name="f260" fmla="*/ f204 1 6107388"/>
                <a:gd name="f261" fmla="*/ f205 1 5215811"/>
                <a:gd name="f262" fmla="*/ f206 1 6107388"/>
                <a:gd name="f263" fmla="*/ f207 1 5215811"/>
                <a:gd name="f264" fmla="*/ f208 1 6107388"/>
                <a:gd name="f265" fmla="*/ f209 1 5215811"/>
                <a:gd name="f266" fmla="*/ f210 1 6107388"/>
                <a:gd name="f267" fmla="*/ f211 1 6107388"/>
                <a:gd name="f268" fmla="*/ f212 1 6107388"/>
                <a:gd name="f269" fmla="*/ f213 1 5215811"/>
                <a:gd name="f270" fmla="*/ f214 1 6107388"/>
                <a:gd name="f271" fmla="*/ f215 1 5215811"/>
                <a:gd name="f272" fmla="*/ f216 1 6107388"/>
                <a:gd name="f273" fmla="*/ f5 1 f160"/>
                <a:gd name="f274" fmla="*/ f6 1 f160"/>
                <a:gd name="f275" fmla="*/ f5 1 f161"/>
                <a:gd name="f276" fmla="*/ f7 1 f161"/>
                <a:gd name="f277" fmla="+- f217 0 f1"/>
                <a:gd name="f278" fmla="*/ f218 1 f160"/>
                <a:gd name="f279" fmla="*/ f219 1 f161"/>
                <a:gd name="f280" fmla="*/ f220 1 f160"/>
                <a:gd name="f281" fmla="*/ f221 1 f161"/>
                <a:gd name="f282" fmla="*/ f222 1 f160"/>
                <a:gd name="f283" fmla="*/ f223 1 f161"/>
                <a:gd name="f284" fmla="*/ f224 1 f160"/>
                <a:gd name="f285" fmla="*/ f225 1 f161"/>
                <a:gd name="f286" fmla="*/ f226 1 f160"/>
                <a:gd name="f287" fmla="*/ f227 1 f161"/>
                <a:gd name="f288" fmla="*/ f228 1 f160"/>
                <a:gd name="f289" fmla="*/ f229 1 f161"/>
                <a:gd name="f290" fmla="*/ f230 1 f160"/>
                <a:gd name="f291" fmla="*/ f231 1 f161"/>
                <a:gd name="f292" fmla="*/ f232 1 f160"/>
                <a:gd name="f293" fmla="*/ f233 1 f161"/>
                <a:gd name="f294" fmla="*/ f234 1 f161"/>
                <a:gd name="f295" fmla="*/ f235 1 f160"/>
                <a:gd name="f296" fmla="*/ f236 1 f161"/>
                <a:gd name="f297" fmla="*/ f237 1 f160"/>
                <a:gd name="f298" fmla="*/ f238 1 f161"/>
                <a:gd name="f299" fmla="*/ f239 1 f160"/>
                <a:gd name="f300" fmla="*/ f240 1 f161"/>
                <a:gd name="f301" fmla="*/ f241 1 f160"/>
                <a:gd name="f302" fmla="*/ f242 1 f161"/>
                <a:gd name="f303" fmla="*/ f243 1 f160"/>
                <a:gd name="f304" fmla="*/ f244 1 f161"/>
                <a:gd name="f305" fmla="*/ f245 1 f160"/>
                <a:gd name="f306" fmla="*/ f246 1 f161"/>
                <a:gd name="f307" fmla="*/ f247 1 f160"/>
                <a:gd name="f308" fmla="*/ f248 1 f161"/>
                <a:gd name="f309" fmla="*/ f249 1 f160"/>
                <a:gd name="f310" fmla="*/ f250 1 f161"/>
                <a:gd name="f311" fmla="*/ f251 1 f160"/>
                <a:gd name="f312" fmla="*/ f252 1 f161"/>
                <a:gd name="f313" fmla="*/ f253 1 f160"/>
                <a:gd name="f314" fmla="*/ f254 1 f161"/>
                <a:gd name="f315" fmla="*/ f255 1 f160"/>
                <a:gd name="f316" fmla="*/ f256 1 f161"/>
                <a:gd name="f317" fmla="*/ f257 1 f160"/>
                <a:gd name="f318" fmla="*/ f258 1 f161"/>
                <a:gd name="f319" fmla="*/ f259 1 f160"/>
                <a:gd name="f320" fmla="*/ f260 1 f161"/>
                <a:gd name="f321" fmla="*/ f261 1 f160"/>
                <a:gd name="f322" fmla="*/ f262 1 f161"/>
                <a:gd name="f323" fmla="*/ f263 1 f160"/>
                <a:gd name="f324" fmla="*/ f264 1 f161"/>
                <a:gd name="f325" fmla="*/ f265 1 f160"/>
                <a:gd name="f326" fmla="*/ f266 1 f161"/>
                <a:gd name="f327" fmla="*/ f267 1 f161"/>
                <a:gd name="f328" fmla="*/ f268 1 f161"/>
                <a:gd name="f329" fmla="*/ f269 1 f160"/>
                <a:gd name="f330" fmla="*/ f270 1 f161"/>
                <a:gd name="f331" fmla="*/ f271 1 f160"/>
                <a:gd name="f332" fmla="*/ f272 1 f161"/>
                <a:gd name="f333" fmla="*/ f273 f155 1"/>
                <a:gd name="f334" fmla="*/ f274 f155 1"/>
                <a:gd name="f335" fmla="*/ f276 f156 1"/>
                <a:gd name="f336" fmla="*/ f275 f156 1"/>
                <a:gd name="f337" fmla="*/ f278 f155 1"/>
                <a:gd name="f338" fmla="*/ f279 f156 1"/>
                <a:gd name="f339" fmla="*/ f280 f155 1"/>
                <a:gd name="f340" fmla="*/ f281 f156 1"/>
                <a:gd name="f341" fmla="*/ f282 f155 1"/>
                <a:gd name="f342" fmla="*/ f283 f156 1"/>
                <a:gd name="f343" fmla="*/ f284 f155 1"/>
                <a:gd name="f344" fmla="*/ f285 f156 1"/>
                <a:gd name="f345" fmla="*/ f286 f155 1"/>
                <a:gd name="f346" fmla="*/ f287 f156 1"/>
                <a:gd name="f347" fmla="*/ f288 f155 1"/>
                <a:gd name="f348" fmla="*/ f289 f156 1"/>
                <a:gd name="f349" fmla="*/ f290 f155 1"/>
                <a:gd name="f350" fmla="*/ f291 f156 1"/>
                <a:gd name="f351" fmla="*/ f292 f155 1"/>
                <a:gd name="f352" fmla="*/ f293 f156 1"/>
                <a:gd name="f353" fmla="*/ f294 f156 1"/>
                <a:gd name="f354" fmla="*/ f295 f155 1"/>
                <a:gd name="f355" fmla="*/ f296 f156 1"/>
                <a:gd name="f356" fmla="*/ f297 f155 1"/>
                <a:gd name="f357" fmla="*/ f298 f156 1"/>
                <a:gd name="f358" fmla="*/ f299 f155 1"/>
                <a:gd name="f359" fmla="*/ f300 f156 1"/>
                <a:gd name="f360" fmla="*/ f301 f155 1"/>
                <a:gd name="f361" fmla="*/ f302 f156 1"/>
                <a:gd name="f362" fmla="*/ f303 f155 1"/>
                <a:gd name="f363" fmla="*/ f304 f156 1"/>
                <a:gd name="f364" fmla="*/ f305 f155 1"/>
                <a:gd name="f365" fmla="*/ f306 f156 1"/>
                <a:gd name="f366" fmla="*/ f307 f155 1"/>
                <a:gd name="f367" fmla="*/ f308 f156 1"/>
                <a:gd name="f368" fmla="*/ f309 f155 1"/>
                <a:gd name="f369" fmla="*/ f310 f156 1"/>
                <a:gd name="f370" fmla="*/ f311 f155 1"/>
                <a:gd name="f371" fmla="*/ f312 f156 1"/>
                <a:gd name="f372" fmla="*/ f313 f155 1"/>
                <a:gd name="f373" fmla="*/ f314 f156 1"/>
                <a:gd name="f374" fmla="*/ f315 f155 1"/>
                <a:gd name="f375" fmla="*/ f316 f156 1"/>
                <a:gd name="f376" fmla="*/ f317 f155 1"/>
                <a:gd name="f377" fmla="*/ f318 f156 1"/>
                <a:gd name="f378" fmla="*/ f319 f155 1"/>
                <a:gd name="f379" fmla="*/ f320 f156 1"/>
                <a:gd name="f380" fmla="*/ f321 f155 1"/>
                <a:gd name="f381" fmla="*/ f322 f156 1"/>
                <a:gd name="f382" fmla="*/ f323 f155 1"/>
                <a:gd name="f383" fmla="*/ f324 f156 1"/>
                <a:gd name="f384" fmla="*/ f325 f155 1"/>
                <a:gd name="f385" fmla="*/ f326 f156 1"/>
                <a:gd name="f386" fmla="*/ f327 f156 1"/>
                <a:gd name="f387" fmla="*/ f328 f156 1"/>
                <a:gd name="f388" fmla="*/ f329 f155 1"/>
                <a:gd name="f389" fmla="*/ f330 f156 1"/>
                <a:gd name="f390" fmla="*/ f331 f155 1"/>
                <a:gd name="f391" fmla="*/ f332 f1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7">
                  <a:pos x="f337" y="f338"/>
                </a:cxn>
                <a:cxn ang="f277">
                  <a:pos x="f339" y="f340"/>
                </a:cxn>
                <a:cxn ang="f277">
                  <a:pos x="f341" y="f342"/>
                </a:cxn>
                <a:cxn ang="f277">
                  <a:pos x="f343" y="f344"/>
                </a:cxn>
                <a:cxn ang="f277">
                  <a:pos x="f345" y="f346"/>
                </a:cxn>
                <a:cxn ang="f277">
                  <a:pos x="f347" y="f348"/>
                </a:cxn>
                <a:cxn ang="f277">
                  <a:pos x="f349" y="f350"/>
                </a:cxn>
                <a:cxn ang="f277">
                  <a:pos x="f351" y="f352"/>
                </a:cxn>
                <a:cxn ang="f277">
                  <a:pos x="f351" y="f353"/>
                </a:cxn>
                <a:cxn ang="f277">
                  <a:pos x="f354" y="f355"/>
                </a:cxn>
                <a:cxn ang="f277">
                  <a:pos x="f356" y="f357"/>
                </a:cxn>
                <a:cxn ang="f277">
                  <a:pos x="f358" y="f359"/>
                </a:cxn>
                <a:cxn ang="f277">
                  <a:pos x="f360" y="f361"/>
                </a:cxn>
                <a:cxn ang="f277">
                  <a:pos x="f362" y="f363"/>
                </a:cxn>
                <a:cxn ang="f277">
                  <a:pos x="f364" y="f365"/>
                </a:cxn>
                <a:cxn ang="f277">
                  <a:pos x="f366" y="f367"/>
                </a:cxn>
                <a:cxn ang="f277">
                  <a:pos x="f368" y="f369"/>
                </a:cxn>
                <a:cxn ang="f277">
                  <a:pos x="f370" y="f371"/>
                </a:cxn>
                <a:cxn ang="f277">
                  <a:pos x="f372" y="f373"/>
                </a:cxn>
                <a:cxn ang="f277">
                  <a:pos x="f374" y="f375"/>
                </a:cxn>
                <a:cxn ang="f277">
                  <a:pos x="f376" y="f377"/>
                </a:cxn>
                <a:cxn ang="f277">
                  <a:pos x="f378" y="f379"/>
                </a:cxn>
                <a:cxn ang="f277">
                  <a:pos x="f380" y="f381"/>
                </a:cxn>
                <a:cxn ang="f277">
                  <a:pos x="f382" y="f383"/>
                </a:cxn>
                <a:cxn ang="f277">
                  <a:pos x="f384" y="f385"/>
                </a:cxn>
                <a:cxn ang="f277">
                  <a:pos x="f351" y="f386"/>
                </a:cxn>
                <a:cxn ang="f277">
                  <a:pos x="f351" y="f387"/>
                </a:cxn>
                <a:cxn ang="f277">
                  <a:pos x="f388" y="f389"/>
                </a:cxn>
                <a:cxn ang="f277">
                  <a:pos x="f390" y="f391"/>
                </a:cxn>
                <a:cxn ang="f277">
                  <a:pos x="f337" y="f338"/>
                </a:cxn>
              </a:cxnLst>
              <a:rect l="f333" t="f336" r="f334" b="f335"/>
              <a:pathLst>
                <a:path w="5215811" h="6107388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5" y="f46"/>
                  </a:lnTo>
                  <a:lnTo>
                    <a:pt x="f5" y="f47"/>
                  </a:ln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lnTo>
                    <a:pt x="f5" y="f140"/>
                  </a:lnTo>
                  <a:lnTo>
                    <a:pt x="f5" y="f141"/>
                  </a:lnTo>
                  <a:lnTo>
                    <a:pt x="f142" y="f143"/>
                  </a:lnTo>
                  <a:cubicBezTo>
                    <a:pt x="f144" y="f145"/>
                    <a:pt x="f146" y="f147"/>
                    <a:pt x="f148" y="f149"/>
                  </a:cubicBezTo>
                  <a:cubicBezTo>
                    <a:pt x="f150" y="f151"/>
                    <a:pt x="f152" y="f153"/>
                    <a:pt x="f8" y="f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4EA72E">
                    <a:alpha val="10000"/>
                  </a:srgbClr>
                </a:gs>
              </a:gsLst>
              <a:lin ang="120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2C757853-1F67-7E6F-755B-EB4ED89EDF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863" y="577059"/>
              <a:ext cx="5217959" cy="61000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7956"/>
                <a:gd name="f7" fmla="val 6100079"/>
                <a:gd name="f8" fmla="val 1951393"/>
                <a:gd name="f9" fmla="val 82"/>
                <a:gd name="f10" fmla="val 2237631"/>
                <a:gd name="f11" fmla="+- 0 0 2119"/>
                <a:gd name="f12" fmla="val 2536431"/>
                <a:gd name="f13" fmla="val 40011"/>
                <a:gd name="f14" fmla="val 2855177"/>
                <a:gd name="f15" fmla="val 125419"/>
                <a:gd name="f16" fmla="val 3697704"/>
                <a:gd name="f17" fmla="val 351173"/>
                <a:gd name="f18" fmla="val 4370490"/>
                <a:gd name="f19" fmla="val 894159"/>
                <a:gd name="f20" fmla="val 4779341"/>
                <a:gd name="f21" fmla="val 1591542"/>
                <a:gd name="f22" fmla="val 5195534"/>
                <a:gd name="f23" fmla="val 2301324"/>
                <a:gd name="f24" fmla="val 5338356"/>
                <a:gd name="f25" fmla="val 3170855"/>
                <a:gd name="f26" fmla="val 5108573"/>
                <a:gd name="f27" fmla="val 4028416"/>
                <a:gd name="f28" fmla="val 4880819"/>
                <a:gd name="f29" fmla="val 4878406"/>
                <a:gd name="f30" fmla="val 4165603"/>
                <a:gd name="f31" fmla="val 5079965"/>
                <a:gd name="f32" fmla="val 3459358"/>
                <a:gd name="f33" fmla="val 5487716"/>
                <a:gd name="f34" fmla="val 2753114"/>
                <a:gd name="f35" fmla="val 5895466"/>
                <a:gd name="f36" fmla="val 2053264"/>
                <a:gd name="f37" fmla="val 6257288"/>
                <a:gd name="f38" fmla="val 1203274"/>
                <a:gd name="f39" fmla="val 6029534"/>
                <a:gd name="f40" fmla="val 739884"/>
                <a:gd name="f41" fmla="val 5905369"/>
                <a:gd name="f42" fmla="val 366399"/>
                <a:gd name="f43" fmla="val 5685345"/>
                <a:gd name="f44" fmla="val 59920"/>
                <a:gd name="f45" fmla="val 5396467"/>
                <a:gd name="f46" fmla="val 5333382"/>
                <a:gd name="f47" fmla="val 4205833"/>
                <a:gd name="f48" fmla="val 58036"/>
                <a:gd name="f49" fmla="val 4310048"/>
                <a:gd name="f50" fmla="val 197935"/>
                <a:gd name="f51" fmla="val 4550245"/>
                <a:gd name="f52" fmla="val 350594"/>
                <a:gd name="f53" fmla="val 4747142"/>
                <a:gd name="f54" fmla="val 520779"/>
                <a:gd name="f55" fmla="val 4907591"/>
                <a:gd name="f56" fmla="val 763600"/>
                <a:gd name="f57" fmla="val 5136565"/>
                <a:gd name="f58" fmla="val 1043821"/>
                <a:gd name="f59" fmla="val 5291288"/>
                <a:gd name="f60" fmla="val 1377154"/>
                <a:gd name="f61" fmla="val 5380604"/>
                <a:gd name="f62" fmla="val 1963029"/>
                <a:gd name="f63" fmla="val 5537589"/>
                <a:gd name="f64" fmla="val 2470519"/>
                <a:gd name="f65" fmla="val 5282804"/>
                <a:gd name="f66" fmla="val 3123340"/>
                <a:gd name="f67" fmla="val 4905715"/>
                <a:gd name="f68" fmla="val 3269800"/>
                <a:gd name="f69" fmla="val 4821157"/>
                <a:gd name="f70" fmla="val 3411134"/>
                <a:gd name="f71" fmla="val 4747512"/>
                <a:gd name="f72" fmla="val 3547863"/>
                <a:gd name="f73" fmla="val 4676342"/>
                <a:gd name="f74" fmla="val 3804497"/>
                <a:gd name="f75" fmla="val 4542710"/>
                <a:gd name="f76" fmla="val 4026085"/>
                <a:gd name="f77" fmla="val 4427393"/>
                <a:gd name="f78" fmla="val 4186753"/>
                <a:gd name="f79" fmla="val 4289376"/>
                <a:gd name="f80" fmla="val 4329009"/>
                <a:gd name="f81" fmla="val 4167293"/>
                <a:gd name="f82" fmla="val 4410589"/>
                <a:gd name="f83" fmla="val 4037181"/>
                <a:gd name="f84" fmla="val 4459565"/>
                <a:gd name="f85" fmla="val 3854399"/>
                <a:gd name="f86" fmla="val 4548302"/>
                <a:gd name="f87" fmla="val 3523229"/>
                <a:gd name="f88" fmla="val 4568981"/>
                <a:gd name="f89" fmla="val 3185183"/>
                <a:gd name="f90" fmla="val 4521015"/>
                <a:gd name="f91" fmla="val 2849377"/>
                <a:gd name="f92" fmla="val 4474709"/>
                <a:gd name="f93" fmla="val 2524680"/>
                <a:gd name="f94" fmla="val 4366564"/>
                <a:gd name="f95" fmla="val 2215756"/>
                <a:gd name="f96" fmla="val 4199723"/>
                <a:gd name="f97" fmla="val 1931213"/>
                <a:gd name="f98" fmla="val 3863270"/>
                <a:gd name="f99" fmla="val 1357325"/>
                <a:gd name="f100" fmla="val 3323982"/>
                <a:gd name="f101" fmla="val 946439"/>
                <a:gd name="f102" fmla="val 2681217"/>
                <a:gd name="f103" fmla="val 774211"/>
                <a:gd name="f104" fmla="val 2001139"/>
                <a:gd name="f105" fmla="val 591984"/>
                <a:gd name="f106" fmla="val 1476322"/>
                <a:gd name="f107" fmla="val 649699"/>
                <a:gd name="f108" fmla="val 926547"/>
                <a:gd name="f109" fmla="val 967112"/>
                <a:gd name="f110" fmla="val 740730"/>
                <a:gd name="f111" fmla="val 1074393"/>
                <a:gd name="f112" fmla="val 668642"/>
                <a:gd name="f113" fmla="val 1143989"/>
                <a:gd name="f114" fmla="val 622677"/>
                <a:gd name="f115" fmla="val 1197863"/>
                <a:gd name="f116" fmla="val 555599"/>
                <a:gd name="f117" fmla="val 1276450"/>
                <a:gd name="f118" fmla="val 492360"/>
                <a:gd name="f119" fmla="val 1390031"/>
                <a:gd name="f120" fmla="val 404892"/>
                <a:gd name="f121" fmla="val 1547314"/>
                <a:gd name="f122" fmla="val 317047"/>
                <a:gd name="f123" fmla="val 1705133"/>
                <a:gd name="f124" fmla="val 204816"/>
                <a:gd name="f125" fmla="val 1906756"/>
                <a:gd name="f126" fmla="val 40135"/>
                <a:gd name="f127" fmla="val 2159090"/>
                <a:gd name="f128" fmla="val 2219367"/>
                <a:gd name="f129" fmla="val 915659"/>
                <a:gd name="f130" fmla="val 58609"/>
                <a:gd name="f131" fmla="val 828051"/>
                <a:gd name="f132" fmla="val 177453"/>
                <a:gd name="f133" fmla="val 670481"/>
                <a:gd name="f134" fmla="val 325846"/>
                <a:gd name="f135" fmla="val 538291"/>
                <a:gd name="f136" fmla="val 590688"/>
                <a:gd name="f137" fmla="val 385385"/>
                <a:gd name="f138" fmla="val 1032158"/>
                <a:gd name="f139" fmla="val 130559"/>
                <a:gd name="f140" fmla="val 1474329"/>
                <a:gd name="f141" fmla="val 3750"/>
                <a:gd name="f142" fmla="+- 0 0 -90"/>
                <a:gd name="f143" fmla="*/ f3 1 5217956"/>
                <a:gd name="f144" fmla="*/ f4 1 6100079"/>
                <a:gd name="f145" fmla="+- f7 0 f5"/>
                <a:gd name="f146" fmla="+- f6 0 f5"/>
                <a:gd name="f147" fmla="*/ f142 f0 1"/>
                <a:gd name="f148" fmla="*/ f146 1 5217956"/>
                <a:gd name="f149" fmla="*/ f145 1 6100079"/>
                <a:gd name="f150" fmla="*/ 1951393 f146 1"/>
                <a:gd name="f151" fmla="*/ 82 f145 1"/>
                <a:gd name="f152" fmla="*/ 2855177 f146 1"/>
                <a:gd name="f153" fmla="*/ 125419 f145 1"/>
                <a:gd name="f154" fmla="*/ 4779341 f146 1"/>
                <a:gd name="f155" fmla="*/ 1591542 f145 1"/>
                <a:gd name="f156" fmla="*/ 5108573 f146 1"/>
                <a:gd name="f157" fmla="*/ 4028416 f145 1"/>
                <a:gd name="f158" fmla="*/ 3459358 f146 1"/>
                <a:gd name="f159" fmla="*/ 5487716 f145 1"/>
                <a:gd name="f160" fmla="*/ 1203274 f146 1"/>
                <a:gd name="f161" fmla="*/ 6029534 f145 1"/>
                <a:gd name="f162" fmla="*/ 59920 f146 1"/>
                <a:gd name="f163" fmla="*/ 5396467 f145 1"/>
                <a:gd name="f164" fmla="*/ 0 f146 1"/>
                <a:gd name="f165" fmla="*/ 5333382 f145 1"/>
                <a:gd name="f166" fmla="*/ 4205833 f145 1"/>
                <a:gd name="f167" fmla="*/ 58036 f146 1"/>
                <a:gd name="f168" fmla="*/ 4310048 f145 1"/>
                <a:gd name="f169" fmla="*/ 520779 f146 1"/>
                <a:gd name="f170" fmla="*/ 4907591 f145 1"/>
                <a:gd name="f171" fmla="*/ 1377154 f146 1"/>
                <a:gd name="f172" fmla="*/ 5380604 f145 1"/>
                <a:gd name="f173" fmla="*/ 3123340 f146 1"/>
                <a:gd name="f174" fmla="*/ 4905715 f145 1"/>
                <a:gd name="f175" fmla="*/ 3547863 f146 1"/>
                <a:gd name="f176" fmla="*/ 4676342 f145 1"/>
                <a:gd name="f177" fmla="*/ 4186753 f146 1"/>
                <a:gd name="f178" fmla="*/ 4289376 f145 1"/>
                <a:gd name="f179" fmla="*/ 4459565 f146 1"/>
                <a:gd name="f180" fmla="*/ 3854399 f145 1"/>
                <a:gd name="f181" fmla="*/ 4521015 f146 1"/>
                <a:gd name="f182" fmla="*/ 2849377 f145 1"/>
                <a:gd name="f183" fmla="*/ 4199723 f146 1"/>
                <a:gd name="f184" fmla="*/ 1931213 f145 1"/>
                <a:gd name="f185" fmla="*/ 2681217 f146 1"/>
                <a:gd name="f186" fmla="*/ 774211 f145 1"/>
                <a:gd name="f187" fmla="*/ 926547 f146 1"/>
                <a:gd name="f188" fmla="*/ 967112 f145 1"/>
                <a:gd name="f189" fmla="*/ 622677 f146 1"/>
                <a:gd name="f190" fmla="*/ 1197863 f145 1"/>
                <a:gd name="f191" fmla="*/ 404892 f146 1"/>
                <a:gd name="f192" fmla="*/ 1547314 f145 1"/>
                <a:gd name="f193" fmla="*/ 40135 f146 1"/>
                <a:gd name="f194" fmla="*/ 2159090 f145 1"/>
                <a:gd name="f195" fmla="*/ 2219367 f145 1"/>
                <a:gd name="f196" fmla="*/ 915659 f145 1"/>
                <a:gd name="f197" fmla="*/ 58609 f146 1"/>
                <a:gd name="f198" fmla="*/ 828051 f145 1"/>
                <a:gd name="f199" fmla="*/ 590688 f146 1"/>
                <a:gd name="f200" fmla="*/ 385385 f145 1"/>
                <a:gd name="f201" fmla="*/ f147 1 f2"/>
                <a:gd name="f202" fmla="*/ f150 1 5217956"/>
                <a:gd name="f203" fmla="*/ f151 1 6100079"/>
                <a:gd name="f204" fmla="*/ f152 1 5217956"/>
                <a:gd name="f205" fmla="*/ f153 1 6100079"/>
                <a:gd name="f206" fmla="*/ f154 1 5217956"/>
                <a:gd name="f207" fmla="*/ f155 1 6100079"/>
                <a:gd name="f208" fmla="*/ f156 1 5217956"/>
                <a:gd name="f209" fmla="*/ f157 1 6100079"/>
                <a:gd name="f210" fmla="*/ f158 1 5217956"/>
                <a:gd name="f211" fmla="*/ f159 1 6100079"/>
                <a:gd name="f212" fmla="*/ f160 1 5217956"/>
                <a:gd name="f213" fmla="*/ f161 1 6100079"/>
                <a:gd name="f214" fmla="*/ f162 1 5217956"/>
                <a:gd name="f215" fmla="*/ f163 1 6100079"/>
                <a:gd name="f216" fmla="*/ f164 1 5217956"/>
                <a:gd name="f217" fmla="*/ f165 1 6100079"/>
                <a:gd name="f218" fmla="*/ f166 1 6100079"/>
                <a:gd name="f219" fmla="*/ f167 1 5217956"/>
                <a:gd name="f220" fmla="*/ f168 1 6100079"/>
                <a:gd name="f221" fmla="*/ f169 1 5217956"/>
                <a:gd name="f222" fmla="*/ f170 1 6100079"/>
                <a:gd name="f223" fmla="*/ f171 1 5217956"/>
                <a:gd name="f224" fmla="*/ f172 1 6100079"/>
                <a:gd name="f225" fmla="*/ f173 1 5217956"/>
                <a:gd name="f226" fmla="*/ f174 1 6100079"/>
                <a:gd name="f227" fmla="*/ f175 1 5217956"/>
                <a:gd name="f228" fmla="*/ f176 1 6100079"/>
                <a:gd name="f229" fmla="*/ f177 1 5217956"/>
                <a:gd name="f230" fmla="*/ f178 1 6100079"/>
                <a:gd name="f231" fmla="*/ f179 1 5217956"/>
                <a:gd name="f232" fmla="*/ f180 1 6100079"/>
                <a:gd name="f233" fmla="*/ f181 1 5217956"/>
                <a:gd name="f234" fmla="*/ f182 1 6100079"/>
                <a:gd name="f235" fmla="*/ f183 1 5217956"/>
                <a:gd name="f236" fmla="*/ f184 1 6100079"/>
                <a:gd name="f237" fmla="*/ f185 1 5217956"/>
                <a:gd name="f238" fmla="*/ f186 1 6100079"/>
                <a:gd name="f239" fmla="*/ f187 1 5217956"/>
                <a:gd name="f240" fmla="*/ f188 1 6100079"/>
                <a:gd name="f241" fmla="*/ f189 1 5217956"/>
                <a:gd name="f242" fmla="*/ f190 1 6100079"/>
                <a:gd name="f243" fmla="*/ f191 1 5217956"/>
                <a:gd name="f244" fmla="*/ f192 1 6100079"/>
                <a:gd name="f245" fmla="*/ f193 1 5217956"/>
                <a:gd name="f246" fmla="*/ f194 1 6100079"/>
                <a:gd name="f247" fmla="*/ f195 1 6100079"/>
                <a:gd name="f248" fmla="*/ f196 1 6100079"/>
                <a:gd name="f249" fmla="*/ f197 1 5217956"/>
                <a:gd name="f250" fmla="*/ f198 1 6100079"/>
                <a:gd name="f251" fmla="*/ f199 1 5217956"/>
                <a:gd name="f252" fmla="*/ f200 1 6100079"/>
                <a:gd name="f253" fmla="*/ f5 1 f148"/>
                <a:gd name="f254" fmla="*/ f6 1 f148"/>
                <a:gd name="f255" fmla="*/ f5 1 f149"/>
                <a:gd name="f256" fmla="*/ f7 1 f149"/>
                <a:gd name="f257" fmla="+- f201 0 f1"/>
                <a:gd name="f258" fmla="*/ f202 1 f148"/>
                <a:gd name="f259" fmla="*/ f203 1 f149"/>
                <a:gd name="f260" fmla="*/ f204 1 f148"/>
                <a:gd name="f261" fmla="*/ f205 1 f149"/>
                <a:gd name="f262" fmla="*/ f206 1 f148"/>
                <a:gd name="f263" fmla="*/ f207 1 f149"/>
                <a:gd name="f264" fmla="*/ f208 1 f148"/>
                <a:gd name="f265" fmla="*/ f209 1 f149"/>
                <a:gd name="f266" fmla="*/ f210 1 f148"/>
                <a:gd name="f267" fmla="*/ f211 1 f149"/>
                <a:gd name="f268" fmla="*/ f212 1 f148"/>
                <a:gd name="f269" fmla="*/ f213 1 f149"/>
                <a:gd name="f270" fmla="*/ f214 1 f148"/>
                <a:gd name="f271" fmla="*/ f215 1 f149"/>
                <a:gd name="f272" fmla="*/ f216 1 f148"/>
                <a:gd name="f273" fmla="*/ f217 1 f149"/>
                <a:gd name="f274" fmla="*/ f218 1 f149"/>
                <a:gd name="f275" fmla="*/ f219 1 f148"/>
                <a:gd name="f276" fmla="*/ f220 1 f149"/>
                <a:gd name="f277" fmla="*/ f221 1 f148"/>
                <a:gd name="f278" fmla="*/ f222 1 f149"/>
                <a:gd name="f279" fmla="*/ f223 1 f148"/>
                <a:gd name="f280" fmla="*/ f224 1 f149"/>
                <a:gd name="f281" fmla="*/ f225 1 f148"/>
                <a:gd name="f282" fmla="*/ f226 1 f149"/>
                <a:gd name="f283" fmla="*/ f227 1 f148"/>
                <a:gd name="f284" fmla="*/ f228 1 f149"/>
                <a:gd name="f285" fmla="*/ f229 1 f148"/>
                <a:gd name="f286" fmla="*/ f230 1 f149"/>
                <a:gd name="f287" fmla="*/ f231 1 f148"/>
                <a:gd name="f288" fmla="*/ f232 1 f149"/>
                <a:gd name="f289" fmla="*/ f233 1 f148"/>
                <a:gd name="f290" fmla="*/ f234 1 f149"/>
                <a:gd name="f291" fmla="*/ f235 1 f148"/>
                <a:gd name="f292" fmla="*/ f236 1 f149"/>
                <a:gd name="f293" fmla="*/ f237 1 f148"/>
                <a:gd name="f294" fmla="*/ f238 1 f149"/>
                <a:gd name="f295" fmla="*/ f239 1 f148"/>
                <a:gd name="f296" fmla="*/ f240 1 f149"/>
                <a:gd name="f297" fmla="*/ f241 1 f148"/>
                <a:gd name="f298" fmla="*/ f242 1 f149"/>
                <a:gd name="f299" fmla="*/ f243 1 f148"/>
                <a:gd name="f300" fmla="*/ f244 1 f149"/>
                <a:gd name="f301" fmla="*/ f245 1 f148"/>
                <a:gd name="f302" fmla="*/ f246 1 f149"/>
                <a:gd name="f303" fmla="*/ f247 1 f149"/>
                <a:gd name="f304" fmla="*/ f248 1 f149"/>
                <a:gd name="f305" fmla="*/ f249 1 f148"/>
                <a:gd name="f306" fmla="*/ f250 1 f149"/>
                <a:gd name="f307" fmla="*/ f251 1 f148"/>
                <a:gd name="f308" fmla="*/ f252 1 f149"/>
                <a:gd name="f309" fmla="*/ f253 f143 1"/>
                <a:gd name="f310" fmla="*/ f254 f143 1"/>
                <a:gd name="f311" fmla="*/ f256 f144 1"/>
                <a:gd name="f312" fmla="*/ f255 f144 1"/>
                <a:gd name="f313" fmla="*/ f258 f143 1"/>
                <a:gd name="f314" fmla="*/ f259 f144 1"/>
                <a:gd name="f315" fmla="*/ f260 f143 1"/>
                <a:gd name="f316" fmla="*/ f261 f144 1"/>
                <a:gd name="f317" fmla="*/ f262 f143 1"/>
                <a:gd name="f318" fmla="*/ f263 f144 1"/>
                <a:gd name="f319" fmla="*/ f264 f143 1"/>
                <a:gd name="f320" fmla="*/ f265 f144 1"/>
                <a:gd name="f321" fmla="*/ f266 f143 1"/>
                <a:gd name="f322" fmla="*/ f267 f144 1"/>
                <a:gd name="f323" fmla="*/ f268 f143 1"/>
                <a:gd name="f324" fmla="*/ f269 f144 1"/>
                <a:gd name="f325" fmla="*/ f270 f143 1"/>
                <a:gd name="f326" fmla="*/ f271 f144 1"/>
                <a:gd name="f327" fmla="*/ f272 f143 1"/>
                <a:gd name="f328" fmla="*/ f273 f144 1"/>
                <a:gd name="f329" fmla="*/ f274 f144 1"/>
                <a:gd name="f330" fmla="*/ f275 f143 1"/>
                <a:gd name="f331" fmla="*/ f276 f144 1"/>
                <a:gd name="f332" fmla="*/ f277 f143 1"/>
                <a:gd name="f333" fmla="*/ f278 f144 1"/>
                <a:gd name="f334" fmla="*/ f279 f143 1"/>
                <a:gd name="f335" fmla="*/ f280 f144 1"/>
                <a:gd name="f336" fmla="*/ f281 f143 1"/>
                <a:gd name="f337" fmla="*/ f282 f144 1"/>
                <a:gd name="f338" fmla="*/ f283 f143 1"/>
                <a:gd name="f339" fmla="*/ f284 f144 1"/>
                <a:gd name="f340" fmla="*/ f285 f143 1"/>
                <a:gd name="f341" fmla="*/ f286 f144 1"/>
                <a:gd name="f342" fmla="*/ f287 f143 1"/>
                <a:gd name="f343" fmla="*/ f288 f144 1"/>
                <a:gd name="f344" fmla="*/ f289 f143 1"/>
                <a:gd name="f345" fmla="*/ f290 f144 1"/>
                <a:gd name="f346" fmla="*/ f291 f143 1"/>
                <a:gd name="f347" fmla="*/ f292 f144 1"/>
                <a:gd name="f348" fmla="*/ f293 f143 1"/>
                <a:gd name="f349" fmla="*/ f294 f144 1"/>
                <a:gd name="f350" fmla="*/ f295 f143 1"/>
                <a:gd name="f351" fmla="*/ f296 f144 1"/>
                <a:gd name="f352" fmla="*/ f297 f143 1"/>
                <a:gd name="f353" fmla="*/ f298 f144 1"/>
                <a:gd name="f354" fmla="*/ f299 f143 1"/>
                <a:gd name="f355" fmla="*/ f300 f144 1"/>
                <a:gd name="f356" fmla="*/ f301 f143 1"/>
                <a:gd name="f357" fmla="*/ f302 f144 1"/>
                <a:gd name="f358" fmla="*/ f303 f144 1"/>
                <a:gd name="f359" fmla="*/ f304 f144 1"/>
                <a:gd name="f360" fmla="*/ f305 f143 1"/>
                <a:gd name="f361" fmla="*/ f306 f144 1"/>
                <a:gd name="f362" fmla="*/ f307 f143 1"/>
                <a:gd name="f363" fmla="*/ f308 f1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57">
                  <a:pos x="f313" y="f314"/>
                </a:cxn>
                <a:cxn ang="f257">
                  <a:pos x="f315" y="f316"/>
                </a:cxn>
                <a:cxn ang="f257">
                  <a:pos x="f317" y="f318"/>
                </a:cxn>
                <a:cxn ang="f257">
                  <a:pos x="f319" y="f320"/>
                </a:cxn>
                <a:cxn ang="f257">
                  <a:pos x="f321" y="f322"/>
                </a:cxn>
                <a:cxn ang="f257">
                  <a:pos x="f323" y="f324"/>
                </a:cxn>
                <a:cxn ang="f257">
                  <a:pos x="f325" y="f326"/>
                </a:cxn>
                <a:cxn ang="f257">
                  <a:pos x="f327" y="f328"/>
                </a:cxn>
                <a:cxn ang="f257">
                  <a:pos x="f327" y="f329"/>
                </a:cxn>
                <a:cxn ang="f257">
                  <a:pos x="f330" y="f331"/>
                </a:cxn>
                <a:cxn ang="f257">
                  <a:pos x="f332" y="f333"/>
                </a:cxn>
                <a:cxn ang="f257">
                  <a:pos x="f334" y="f335"/>
                </a:cxn>
                <a:cxn ang="f257">
                  <a:pos x="f336" y="f337"/>
                </a:cxn>
                <a:cxn ang="f257">
                  <a:pos x="f338" y="f339"/>
                </a:cxn>
                <a:cxn ang="f257">
                  <a:pos x="f340" y="f341"/>
                </a:cxn>
                <a:cxn ang="f257">
                  <a:pos x="f342" y="f343"/>
                </a:cxn>
                <a:cxn ang="f257">
                  <a:pos x="f344" y="f345"/>
                </a:cxn>
                <a:cxn ang="f257">
                  <a:pos x="f346" y="f347"/>
                </a:cxn>
                <a:cxn ang="f257">
                  <a:pos x="f348" y="f349"/>
                </a:cxn>
                <a:cxn ang="f257">
                  <a:pos x="f350" y="f351"/>
                </a:cxn>
                <a:cxn ang="f257">
                  <a:pos x="f352" y="f353"/>
                </a:cxn>
                <a:cxn ang="f257">
                  <a:pos x="f354" y="f355"/>
                </a:cxn>
                <a:cxn ang="f257">
                  <a:pos x="f356" y="f357"/>
                </a:cxn>
                <a:cxn ang="f257">
                  <a:pos x="f327" y="f358"/>
                </a:cxn>
                <a:cxn ang="f257">
                  <a:pos x="f327" y="f359"/>
                </a:cxn>
                <a:cxn ang="f257">
                  <a:pos x="f360" y="f361"/>
                </a:cxn>
                <a:cxn ang="f257">
                  <a:pos x="f362" y="f363"/>
                </a:cxn>
                <a:cxn ang="f257">
                  <a:pos x="f313" y="f314"/>
                </a:cxn>
              </a:cxnLst>
              <a:rect l="f309" t="f312" r="f310" b="f311"/>
              <a:pathLst>
                <a:path w="5217956" h="61000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5" y="f46"/>
                  </a:lnTo>
                  <a:lnTo>
                    <a:pt x="f5" y="f47"/>
                  </a:ln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lnTo>
                    <a:pt x="f5" y="f128"/>
                  </a:lnTo>
                  <a:lnTo>
                    <a:pt x="f5" y="f129"/>
                  </a:lnTo>
                  <a:lnTo>
                    <a:pt x="f130" y="f131"/>
                  </a:lnTo>
                  <a:cubicBezTo>
                    <a:pt x="f132" y="f133"/>
                    <a:pt x="f134" y="f135"/>
                    <a:pt x="f136" y="f137"/>
                  </a:cubicBezTo>
                  <a:cubicBezTo>
                    <a:pt x="f138" y="f139"/>
                    <a:pt x="f140" y="f141"/>
                    <a:pt x="f8" y="f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4EA72E">
                    <a:alpha val="10000"/>
                  </a:srgbClr>
                </a:gs>
              </a:gsLst>
              <a:lin ang="120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B07EBE7B-9DCA-2772-CAE0-F8178D9E7D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863" y="577059"/>
              <a:ext cx="5217959" cy="61000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7957"/>
                <a:gd name="f7" fmla="val 6100079"/>
                <a:gd name="f8" fmla="val 1951394"/>
                <a:gd name="f9" fmla="val 82"/>
                <a:gd name="f10" fmla="val 2237632"/>
                <a:gd name="f11" fmla="+- 0 0 2119"/>
                <a:gd name="f12" fmla="val 2536431"/>
                <a:gd name="f13" fmla="val 40011"/>
                <a:gd name="f14" fmla="val 2855178"/>
                <a:gd name="f15" fmla="val 125419"/>
                <a:gd name="f16" fmla="val 3697704"/>
                <a:gd name="f17" fmla="val 351173"/>
                <a:gd name="f18" fmla="val 4370491"/>
                <a:gd name="f19" fmla="val 894159"/>
                <a:gd name="f20" fmla="val 4779341"/>
                <a:gd name="f21" fmla="val 1591542"/>
                <a:gd name="f22" fmla="val 5195535"/>
                <a:gd name="f23" fmla="val 2301324"/>
                <a:gd name="f24" fmla="val 5338357"/>
                <a:gd name="f25" fmla="val 3170855"/>
                <a:gd name="f26" fmla="val 5108574"/>
                <a:gd name="f27" fmla="val 4028416"/>
                <a:gd name="f28" fmla="val 4880820"/>
                <a:gd name="f29" fmla="val 4878406"/>
                <a:gd name="f30" fmla="val 4165604"/>
                <a:gd name="f31" fmla="val 5079965"/>
                <a:gd name="f32" fmla="val 3459359"/>
                <a:gd name="f33" fmla="val 5487716"/>
                <a:gd name="f34" fmla="val 2753115"/>
                <a:gd name="f35" fmla="val 5895466"/>
                <a:gd name="f36" fmla="val 2053265"/>
                <a:gd name="f37" fmla="val 6257288"/>
                <a:gd name="f38" fmla="val 1203275"/>
                <a:gd name="f39" fmla="val 6029534"/>
                <a:gd name="f40" fmla="val 739885"/>
                <a:gd name="f41" fmla="val 5905369"/>
                <a:gd name="f42" fmla="val 366400"/>
                <a:gd name="f43" fmla="val 5685345"/>
                <a:gd name="f44" fmla="val 59921"/>
                <a:gd name="f45" fmla="val 5396467"/>
                <a:gd name="f46" fmla="val 5333381"/>
                <a:gd name="f47" fmla="val 4427327"/>
                <a:gd name="f48" fmla="val 112056"/>
                <a:gd name="f49" fmla="val 4602502"/>
                <a:gd name="f50" fmla="val 215300"/>
                <a:gd name="f51" fmla="val 4749260"/>
                <a:gd name="f52" fmla="val 325419"/>
                <a:gd name="f53" fmla="val 4877443"/>
                <a:gd name="f54" fmla="val 443875"/>
                <a:gd name="f55" fmla="val 4989110"/>
                <a:gd name="f56" fmla="val 700709"/>
                <a:gd name="f57" fmla="val 5231113"/>
                <a:gd name="f58" fmla="val 996455"/>
                <a:gd name="f59" fmla="val 5394516"/>
                <a:gd name="f60" fmla="val 1348175"/>
                <a:gd name="f61" fmla="val 5488759"/>
                <a:gd name="f62" fmla="val 1633379"/>
                <a:gd name="f63" fmla="val 5565179"/>
                <a:gd name="f64" fmla="val 1910917"/>
                <a:gd name="f65" fmla="val 5556430"/>
                <a:gd name="f66" fmla="val 2221463"/>
                <a:gd name="f67" fmla="val 5461704"/>
                <a:gd name="f68" fmla="val 2541923"/>
                <a:gd name="f69" fmla="val 5363721"/>
                <a:gd name="f70" fmla="val 2870374"/>
                <a:gd name="f71" fmla="val 5181404"/>
                <a:gd name="f72" fmla="val 3179339"/>
                <a:gd name="f73" fmla="val 5003023"/>
                <a:gd name="f74" fmla="val 3323713"/>
                <a:gd name="f75" fmla="val 4919760"/>
                <a:gd name="f76" fmla="val 3463978"/>
                <a:gd name="f77" fmla="val 4846641"/>
                <a:gd name="f78" fmla="val 3599638"/>
                <a:gd name="f79" fmla="val 4775996"/>
                <a:gd name="f80" fmla="val 3862436"/>
                <a:gd name="f81" fmla="val 4639263"/>
                <a:gd name="f82" fmla="val 4089314"/>
                <a:gd name="f83" fmla="val 4521074"/>
                <a:gd name="f84" fmla="val 4259765"/>
                <a:gd name="f85" fmla="val 4374667"/>
                <a:gd name="f86" fmla="val 4418282"/>
                <a:gd name="f87" fmla="val 4238625"/>
                <a:gd name="f88" fmla="val 4513201"/>
                <a:gd name="f89" fmla="val 4087280"/>
                <a:gd name="f90" fmla="val 4567742"/>
                <a:gd name="f91" fmla="val 3883732"/>
                <a:gd name="f92" fmla="val 4660420"/>
                <a:gd name="f93" fmla="val 3537853"/>
                <a:gd name="f94" fmla="val 4682033"/>
                <a:gd name="f95" fmla="val 3184640"/>
                <a:gd name="f96" fmla="val 4631929"/>
                <a:gd name="f97" fmla="val 2833886"/>
                <a:gd name="f98" fmla="val 4583584"/>
                <a:gd name="f99" fmla="val 2494734"/>
                <a:gd name="f100" fmla="val 4470646"/>
                <a:gd name="f101" fmla="val 2172121"/>
                <a:gd name="f102" fmla="val 4296412"/>
                <a:gd name="f103" fmla="val 1874932"/>
                <a:gd name="f104" fmla="val 3944879"/>
                <a:gd name="f105" fmla="val 1275559"/>
                <a:gd name="f106" fmla="val 3381537"/>
                <a:gd name="f107" fmla="val 846289"/>
                <a:gd name="f108" fmla="val 2710219"/>
                <a:gd name="f109" fmla="val 666410"/>
                <a:gd name="f110" fmla="val 2349955"/>
                <a:gd name="f111" fmla="val 569877"/>
                <a:gd name="f112" fmla="val 2030161"/>
                <a:gd name="f113" fmla="val 539483"/>
                <a:gd name="f114" fmla="val 1732642"/>
                <a:gd name="f115" fmla="val 573480"/>
                <a:gd name="f116" fmla="val 1440866"/>
                <a:gd name="f117" fmla="val 606814"/>
                <a:gd name="f118" fmla="val 1158880"/>
                <a:gd name="f119" fmla="val 703976"/>
                <a:gd name="f120" fmla="val 870621"/>
                <a:gd name="f121" fmla="val 870402"/>
                <a:gd name="f122" fmla="val 670160"/>
                <a:gd name="f123" fmla="val 986048"/>
                <a:gd name="f124" fmla="val 589753"/>
                <a:gd name="f125" fmla="val 1064195"/>
                <a:gd name="f126" fmla="val 537555"/>
                <a:gd name="f127" fmla="val 1125324"/>
                <a:gd name="f128" fmla="val 463218"/>
                <a:gd name="f129" fmla="val 1212400"/>
                <a:gd name="f130" fmla="val 397708"/>
                <a:gd name="f131" fmla="val 1330125"/>
                <a:gd name="f132" fmla="val 306995"/>
                <a:gd name="f133" fmla="val 1493030"/>
                <a:gd name="f134" fmla="val 234596"/>
                <a:gd name="f135" fmla="val 1623167"/>
                <a:gd name="f136" fmla="val 145436"/>
                <a:gd name="f137" fmla="val 1783409"/>
                <a:gd name="f138" fmla="val 23579"/>
                <a:gd name="f139" fmla="val 1977465"/>
                <a:gd name="f140" fmla="val 2014291"/>
                <a:gd name="f141" fmla="val 915660"/>
                <a:gd name="f142" fmla="val 58609"/>
                <a:gd name="f143" fmla="val 828051"/>
                <a:gd name="f144" fmla="val 177453"/>
                <a:gd name="f145" fmla="val 670481"/>
                <a:gd name="f146" fmla="val 325847"/>
                <a:gd name="f147" fmla="val 538291"/>
                <a:gd name="f148" fmla="val 590689"/>
                <a:gd name="f149" fmla="val 385385"/>
                <a:gd name="f150" fmla="val 1032159"/>
                <a:gd name="f151" fmla="val 130559"/>
                <a:gd name="f152" fmla="val 1474330"/>
                <a:gd name="f153" fmla="val 3750"/>
                <a:gd name="f154" fmla="+- 0 0 -90"/>
                <a:gd name="f155" fmla="*/ f3 1 5217957"/>
                <a:gd name="f156" fmla="*/ f4 1 6100079"/>
                <a:gd name="f157" fmla="+- f7 0 f5"/>
                <a:gd name="f158" fmla="+- f6 0 f5"/>
                <a:gd name="f159" fmla="*/ f154 f0 1"/>
                <a:gd name="f160" fmla="*/ f158 1 5217957"/>
                <a:gd name="f161" fmla="*/ f157 1 6100079"/>
                <a:gd name="f162" fmla="*/ 1951394 f158 1"/>
                <a:gd name="f163" fmla="*/ 82 f157 1"/>
                <a:gd name="f164" fmla="*/ 2855178 f158 1"/>
                <a:gd name="f165" fmla="*/ 125419 f157 1"/>
                <a:gd name="f166" fmla="*/ 4779341 f158 1"/>
                <a:gd name="f167" fmla="*/ 1591542 f157 1"/>
                <a:gd name="f168" fmla="*/ 5108574 f158 1"/>
                <a:gd name="f169" fmla="*/ 4028416 f157 1"/>
                <a:gd name="f170" fmla="*/ 3459359 f158 1"/>
                <a:gd name="f171" fmla="*/ 5487716 f157 1"/>
                <a:gd name="f172" fmla="*/ 1203275 f158 1"/>
                <a:gd name="f173" fmla="*/ 6029534 f157 1"/>
                <a:gd name="f174" fmla="*/ 59921 f158 1"/>
                <a:gd name="f175" fmla="*/ 5396467 f157 1"/>
                <a:gd name="f176" fmla="*/ 0 f158 1"/>
                <a:gd name="f177" fmla="*/ 5333381 f157 1"/>
                <a:gd name="f178" fmla="*/ 4427327 f157 1"/>
                <a:gd name="f179" fmla="*/ 112056 f158 1"/>
                <a:gd name="f180" fmla="*/ 4602502 f157 1"/>
                <a:gd name="f181" fmla="*/ 443875 f158 1"/>
                <a:gd name="f182" fmla="*/ 4989110 f157 1"/>
                <a:gd name="f183" fmla="*/ 1348175 f158 1"/>
                <a:gd name="f184" fmla="*/ 5488759 f157 1"/>
                <a:gd name="f185" fmla="*/ 2221463 f158 1"/>
                <a:gd name="f186" fmla="*/ 5461704 f157 1"/>
                <a:gd name="f187" fmla="*/ 3179339 f158 1"/>
                <a:gd name="f188" fmla="*/ 5003023 f157 1"/>
                <a:gd name="f189" fmla="*/ 3599638 f158 1"/>
                <a:gd name="f190" fmla="*/ 4775996 f157 1"/>
                <a:gd name="f191" fmla="*/ 4259765 f158 1"/>
                <a:gd name="f192" fmla="*/ 4374667 f157 1"/>
                <a:gd name="f193" fmla="*/ 4567742 f158 1"/>
                <a:gd name="f194" fmla="*/ 3883732 f157 1"/>
                <a:gd name="f195" fmla="*/ 4631929 f158 1"/>
                <a:gd name="f196" fmla="*/ 2833886 f157 1"/>
                <a:gd name="f197" fmla="*/ 4296412 f158 1"/>
                <a:gd name="f198" fmla="*/ 1874932 f157 1"/>
                <a:gd name="f199" fmla="*/ 2710219 f158 1"/>
                <a:gd name="f200" fmla="*/ 666410 f157 1"/>
                <a:gd name="f201" fmla="*/ 1732642 f158 1"/>
                <a:gd name="f202" fmla="*/ 573480 f157 1"/>
                <a:gd name="f203" fmla="*/ 870621 f158 1"/>
                <a:gd name="f204" fmla="*/ 870402 f157 1"/>
                <a:gd name="f205" fmla="*/ 537555 f158 1"/>
                <a:gd name="f206" fmla="*/ 1125324 f157 1"/>
                <a:gd name="f207" fmla="*/ 306995 f158 1"/>
                <a:gd name="f208" fmla="*/ 1493030 f157 1"/>
                <a:gd name="f209" fmla="*/ 23579 f158 1"/>
                <a:gd name="f210" fmla="*/ 1977465 f157 1"/>
                <a:gd name="f211" fmla="*/ 2014291 f157 1"/>
                <a:gd name="f212" fmla="*/ 915660 f157 1"/>
                <a:gd name="f213" fmla="*/ 58609 f158 1"/>
                <a:gd name="f214" fmla="*/ 828051 f157 1"/>
                <a:gd name="f215" fmla="*/ 590689 f158 1"/>
                <a:gd name="f216" fmla="*/ 385385 f157 1"/>
                <a:gd name="f217" fmla="*/ f159 1 f2"/>
                <a:gd name="f218" fmla="*/ f162 1 5217957"/>
                <a:gd name="f219" fmla="*/ f163 1 6100079"/>
                <a:gd name="f220" fmla="*/ f164 1 5217957"/>
                <a:gd name="f221" fmla="*/ f165 1 6100079"/>
                <a:gd name="f222" fmla="*/ f166 1 5217957"/>
                <a:gd name="f223" fmla="*/ f167 1 6100079"/>
                <a:gd name="f224" fmla="*/ f168 1 5217957"/>
                <a:gd name="f225" fmla="*/ f169 1 6100079"/>
                <a:gd name="f226" fmla="*/ f170 1 5217957"/>
                <a:gd name="f227" fmla="*/ f171 1 6100079"/>
                <a:gd name="f228" fmla="*/ f172 1 5217957"/>
                <a:gd name="f229" fmla="*/ f173 1 6100079"/>
                <a:gd name="f230" fmla="*/ f174 1 5217957"/>
                <a:gd name="f231" fmla="*/ f175 1 6100079"/>
                <a:gd name="f232" fmla="*/ f176 1 5217957"/>
                <a:gd name="f233" fmla="*/ f177 1 6100079"/>
                <a:gd name="f234" fmla="*/ f178 1 6100079"/>
                <a:gd name="f235" fmla="*/ f179 1 5217957"/>
                <a:gd name="f236" fmla="*/ f180 1 6100079"/>
                <a:gd name="f237" fmla="*/ f181 1 5217957"/>
                <a:gd name="f238" fmla="*/ f182 1 6100079"/>
                <a:gd name="f239" fmla="*/ f183 1 5217957"/>
                <a:gd name="f240" fmla="*/ f184 1 6100079"/>
                <a:gd name="f241" fmla="*/ f185 1 5217957"/>
                <a:gd name="f242" fmla="*/ f186 1 6100079"/>
                <a:gd name="f243" fmla="*/ f187 1 5217957"/>
                <a:gd name="f244" fmla="*/ f188 1 6100079"/>
                <a:gd name="f245" fmla="*/ f189 1 5217957"/>
                <a:gd name="f246" fmla="*/ f190 1 6100079"/>
                <a:gd name="f247" fmla="*/ f191 1 5217957"/>
                <a:gd name="f248" fmla="*/ f192 1 6100079"/>
                <a:gd name="f249" fmla="*/ f193 1 5217957"/>
                <a:gd name="f250" fmla="*/ f194 1 6100079"/>
                <a:gd name="f251" fmla="*/ f195 1 5217957"/>
                <a:gd name="f252" fmla="*/ f196 1 6100079"/>
                <a:gd name="f253" fmla="*/ f197 1 5217957"/>
                <a:gd name="f254" fmla="*/ f198 1 6100079"/>
                <a:gd name="f255" fmla="*/ f199 1 5217957"/>
                <a:gd name="f256" fmla="*/ f200 1 6100079"/>
                <a:gd name="f257" fmla="*/ f201 1 5217957"/>
                <a:gd name="f258" fmla="*/ f202 1 6100079"/>
                <a:gd name="f259" fmla="*/ f203 1 5217957"/>
                <a:gd name="f260" fmla="*/ f204 1 6100079"/>
                <a:gd name="f261" fmla="*/ f205 1 5217957"/>
                <a:gd name="f262" fmla="*/ f206 1 6100079"/>
                <a:gd name="f263" fmla="*/ f207 1 5217957"/>
                <a:gd name="f264" fmla="*/ f208 1 6100079"/>
                <a:gd name="f265" fmla="*/ f209 1 5217957"/>
                <a:gd name="f266" fmla="*/ f210 1 6100079"/>
                <a:gd name="f267" fmla="*/ f211 1 6100079"/>
                <a:gd name="f268" fmla="*/ f212 1 6100079"/>
                <a:gd name="f269" fmla="*/ f213 1 5217957"/>
                <a:gd name="f270" fmla="*/ f214 1 6100079"/>
                <a:gd name="f271" fmla="*/ f215 1 5217957"/>
                <a:gd name="f272" fmla="*/ f216 1 6100079"/>
                <a:gd name="f273" fmla="*/ f5 1 f160"/>
                <a:gd name="f274" fmla="*/ f6 1 f160"/>
                <a:gd name="f275" fmla="*/ f5 1 f161"/>
                <a:gd name="f276" fmla="*/ f7 1 f161"/>
                <a:gd name="f277" fmla="+- f217 0 f1"/>
                <a:gd name="f278" fmla="*/ f218 1 f160"/>
                <a:gd name="f279" fmla="*/ f219 1 f161"/>
                <a:gd name="f280" fmla="*/ f220 1 f160"/>
                <a:gd name="f281" fmla="*/ f221 1 f161"/>
                <a:gd name="f282" fmla="*/ f222 1 f160"/>
                <a:gd name="f283" fmla="*/ f223 1 f161"/>
                <a:gd name="f284" fmla="*/ f224 1 f160"/>
                <a:gd name="f285" fmla="*/ f225 1 f161"/>
                <a:gd name="f286" fmla="*/ f226 1 f160"/>
                <a:gd name="f287" fmla="*/ f227 1 f161"/>
                <a:gd name="f288" fmla="*/ f228 1 f160"/>
                <a:gd name="f289" fmla="*/ f229 1 f161"/>
                <a:gd name="f290" fmla="*/ f230 1 f160"/>
                <a:gd name="f291" fmla="*/ f231 1 f161"/>
                <a:gd name="f292" fmla="*/ f232 1 f160"/>
                <a:gd name="f293" fmla="*/ f233 1 f161"/>
                <a:gd name="f294" fmla="*/ f234 1 f161"/>
                <a:gd name="f295" fmla="*/ f235 1 f160"/>
                <a:gd name="f296" fmla="*/ f236 1 f161"/>
                <a:gd name="f297" fmla="*/ f237 1 f160"/>
                <a:gd name="f298" fmla="*/ f238 1 f161"/>
                <a:gd name="f299" fmla="*/ f239 1 f160"/>
                <a:gd name="f300" fmla="*/ f240 1 f161"/>
                <a:gd name="f301" fmla="*/ f241 1 f160"/>
                <a:gd name="f302" fmla="*/ f242 1 f161"/>
                <a:gd name="f303" fmla="*/ f243 1 f160"/>
                <a:gd name="f304" fmla="*/ f244 1 f161"/>
                <a:gd name="f305" fmla="*/ f245 1 f160"/>
                <a:gd name="f306" fmla="*/ f246 1 f161"/>
                <a:gd name="f307" fmla="*/ f247 1 f160"/>
                <a:gd name="f308" fmla="*/ f248 1 f161"/>
                <a:gd name="f309" fmla="*/ f249 1 f160"/>
                <a:gd name="f310" fmla="*/ f250 1 f161"/>
                <a:gd name="f311" fmla="*/ f251 1 f160"/>
                <a:gd name="f312" fmla="*/ f252 1 f161"/>
                <a:gd name="f313" fmla="*/ f253 1 f160"/>
                <a:gd name="f314" fmla="*/ f254 1 f161"/>
                <a:gd name="f315" fmla="*/ f255 1 f160"/>
                <a:gd name="f316" fmla="*/ f256 1 f161"/>
                <a:gd name="f317" fmla="*/ f257 1 f160"/>
                <a:gd name="f318" fmla="*/ f258 1 f161"/>
                <a:gd name="f319" fmla="*/ f259 1 f160"/>
                <a:gd name="f320" fmla="*/ f260 1 f161"/>
                <a:gd name="f321" fmla="*/ f261 1 f160"/>
                <a:gd name="f322" fmla="*/ f262 1 f161"/>
                <a:gd name="f323" fmla="*/ f263 1 f160"/>
                <a:gd name="f324" fmla="*/ f264 1 f161"/>
                <a:gd name="f325" fmla="*/ f265 1 f160"/>
                <a:gd name="f326" fmla="*/ f266 1 f161"/>
                <a:gd name="f327" fmla="*/ f267 1 f161"/>
                <a:gd name="f328" fmla="*/ f268 1 f161"/>
                <a:gd name="f329" fmla="*/ f269 1 f160"/>
                <a:gd name="f330" fmla="*/ f270 1 f161"/>
                <a:gd name="f331" fmla="*/ f271 1 f160"/>
                <a:gd name="f332" fmla="*/ f272 1 f161"/>
                <a:gd name="f333" fmla="*/ f273 f155 1"/>
                <a:gd name="f334" fmla="*/ f274 f155 1"/>
                <a:gd name="f335" fmla="*/ f276 f156 1"/>
                <a:gd name="f336" fmla="*/ f275 f156 1"/>
                <a:gd name="f337" fmla="*/ f278 f155 1"/>
                <a:gd name="f338" fmla="*/ f279 f156 1"/>
                <a:gd name="f339" fmla="*/ f280 f155 1"/>
                <a:gd name="f340" fmla="*/ f281 f156 1"/>
                <a:gd name="f341" fmla="*/ f282 f155 1"/>
                <a:gd name="f342" fmla="*/ f283 f156 1"/>
                <a:gd name="f343" fmla="*/ f284 f155 1"/>
                <a:gd name="f344" fmla="*/ f285 f156 1"/>
                <a:gd name="f345" fmla="*/ f286 f155 1"/>
                <a:gd name="f346" fmla="*/ f287 f156 1"/>
                <a:gd name="f347" fmla="*/ f288 f155 1"/>
                <a:gd name="f348" fmla="*/ f289 f156 1"/>
                <a:gd name="f349" fmla="*/ f290 f155 1"/>
                <a:gd name="f350" fmla="*/ f291 f156 1"/>
                <a:gd name="f351" fmla="*/ f292 f155 1"/>
                <a:gd name="f352" fmla="*/ f293 f156 1"/>
                <a:gd name="f353" fmla="*/ f294 f156 1"/>
                <a:gd name="f354" fmla="*/ f295 f155 1"/>
                <a:gd name="f355" fmla="*/ f296 f156 1"/>
                <a:gd name="f356" fmla="*/ f297 f155 1"/>
                <a:gd name="f357" fmla="*/ f298 f156 1"/>
                <a:gd name="f358" fmla="*/ f299 f155 1"/>
                <a:gd name="f359" fmla="*/ f300 f156 1"/>
                <a:gd name="f360" fmla="*/ f301 f155 1"/>
                <a:gd name="f361" fmla="*/ f302 f156 1"/>
                <a:gd name="f362" fmla="*/ f303 f155 1"/>
                <a:gd name="f363" fmla="*/ f304 f156 1"/>
                <a:gd name="f364" fmla="*/ f305 f155 1"/>
                <a:gd name="f365" fmla="*/ f306 f156 1"/>
                <a:gd name="f366" fmla="*/ f307 f155 1"/>
                <a:gd name="f367" fmla="*/ f308 f156 1"/>
                <a:gd name="f368" fmla="*/ f309 f155 1"/>
                <a:gd name="f369" fmla="*/ f310 f156 1"/>
                <a:gd name="f370" fmla="*/ f311 f155 1"/>
                <a:gd name="f371" fmla="*/ f312 f156 1"/>
                <a:gd name="f372" fmla="*/ f313 f155 1"/>
                <a:gd name="f373" fmla="*/ f314 f156 1"/>
                <a:gd name="f374" fmla="*/ f315 f155 1"/>
                <a:gd name="f375" fmla="*/ f316 f156 1"/>
                <a:gd name="f376" fmla="*/ f317 f155 1"/>
                <a:gd name="f377" fmla="*/ f318 f156 1"/>
                <a:gd name="f378" fmla="*/ f319 f155 1"/>
                <a:gd name="f379" fmla="*/ f320 f156 1"/>
                <a:gd name="f380" fmla="*/ f321 f155 1"/>
                <a:gd name="f381" fmla="*/ f322 f156 1"/>
                <a:gd name="f382" fmla="*/ f323 f155 1"/>
                <a:gd name="f383" fmla="*/ f324 f156 1"/>
                <a:gd name="f384" fmla="*/ f325 f155 1"/>
                <a:gd name="f385" fmla="*/ f326 f156 1"/>
                <a:gd name="f386" fmla="*/ f327 f156 1"/>
                <a:gd name="f387" fmla="*/ f328 f156 1"/>
                <a:gd name="f388" fmla="*/ f329 f155 1"/>
                <a:gd name="f389" fmla="*/ f330 f156 1"/>
                <a:gd name="f390" fmla="*/ f331 f155 1"/>
                <a:gd name="f391" fmla="*/ f332 f15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7">
                  <a:pos x="f337" y="f338"/>
                </a:cxn>
                <a:cxn ang="f277">
                  <a:pos x="f339" y="f340"/>
                </a:cxn>
                <a:cxn ang="f277">
                  <a:pos x="f341" y="f342"/>
                </a:cxn>
                <a:cxn ang="f277">
                  <a:pos x="f343" y="f344"/>
                </a:cxn>
                <a:cxn ang="f277">
                  <a:pos x="f345" y="f346"/>
                </a:cxn>
                <a:cxn ang="f277">
                  <a:pos x="f347" y="f348"/>
                </a:cxn>
                <a:cxn ang="f277">
                  <a:pos x="f349" y="f350"/>
                </a:cxn>
                <a:cxn ang="f277">
                  <a:pos x="f351" y="f352"/>
                </a:cxn>
                <a:cxn ang="f277">
                  <a:pos x="f351" y="f353"/>
                </a:cxn>
                <a:cxn ang="f277">
                  <a:pos x="f354" y="f355"/>
                </a:cxn>
                <a:cxn ang="f277">
                  <a:pos x="f356" y="f357"/>
                </a:cxn>
                <a:cxn ang="f277">
                  <a:pos x="f358" y="f359"/>
                </a:cxn>
                <a:cxn ang="f277">
                  <a:pos x="f360" y="f361"/>
                </a:cxn>
                <a:cxn ang="f277">
                  <a:pos x="f362" y="f363"/>
                </a:cxn>
                <a:cxn ang="f277">
                  <a:pos x="f364" y="f365"/>
                </a:cxn>
                <a:cxn ang="f277">
                  <a:pos x="f366" y="f367"/>
                </a:cxn>
                <a:cxn ang="f277">
                  <a:pos x="f368" y="f369"/>
                </a:cxn>
                <a:cxn ang="f277">
                  <a:pos x="f370" y="f371"/>
                </a:cxn>
                <a:cxn ang="f277">
                  <a:pos x="f372" y="f373"/>
                </a:cxn>
                <a:cxn ang="f277">
                  <a:pos x="f374" y="f375"/>
                </a:cxn>
                <a:cxn ang="f277">
                  <a:pos x="f376" y="f377"/>
                </a:cxn>
                <a:cxn ang="f277">
                  <a:pos x="f378" y="f379"/>
                </a:cxn>
                <a:cxn ang="f277">
                  <a:pos x="f380" y="f381"/>
                </a:cxn>
                <a:cxn ang="f277">
                  <a:pos x="f382" y="f383"/>
                </a:cxn>
                <a:cxn ang="f277">
                  <a:pos x="f384" y="f385"/>
                </a:cxn>
                <a:cxn ang="f277">
                  <a:pos x="f351" y="f386"/>
                </a:cxn>
                <a:cxn ang="f277">
                  <a:pos x="f351" y="f387"/>
                </a:cxn>
                <a:cxn ang="f277">
                  <a:pos x="f388" y="f389"/>
                </a:cxn>
                <a:cxn ang="f277">
                  <a:pos x="f390" y="f391"/>
                </a:cxn>
                <a:cxn ang="f277">
                  <a:pos x="f337" y="f338"/>
                </a:cxn>
              </a:cxnLst>
              <a:rect l="f333" t="f336" r="f334" b="f335"/>
              <a:pathLst>
                <a:path w="5217957" h="61000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32" y="f33"/>
                  </a:cubicBezTo>
                  <a:cubicBezTo>
                    <a:pt x="f34" y="f35"/>
                    <a:pt x="f36" y="f37"/>
                    <a:pt x="f38" y="f39"/>
                  </a:cubicBezTo>
                  <a:cubicBezTo>
                    <a:pt x="f40" y="f41"/>
                    <a:pt x="f42" y="f43"/>
                    <a:pt x="f44" y="f45"/>
                  </a:cubicBezTo>
                  <a:lnTo>
                    <a:pt x="f5" y="f46"/>
                  </a:lnTo>
                  <a:lnTo>
                    <a:pt x="f5" y="f47"/>
                  </a:lnTo>
                  <a:lnTo>
                    <a:pt x="f48" y="f49"/>
                  </a:lnTo>
                  <a:cubicBezTo>
                    <a:pt x="f50" y="f51"/>
                    <a:pt x="f52" y="f53"/>
                    <a:pt x="f54" y="f55"/>
                  </a:cubicBezTo>
                  <a:cubicBezTo>
                    <a:pt x="f56" y="f57"/>
                    <a:pt x="f58" y="f59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72" y="f73"/>
                  </a:cubicBezTo>
                  <a:cubicBezTo>
                    <a:pt x="f74" y="f75"/>
                    <a:pt x="f76" y="f77"/>
                    <a:pt x="f78" y="f79"/>
                  </a:cubicBezTo>
                  <a:cubicBezTo>
                    <a:pt x="f80" y="f81"/>
                    <a:pt x="f82" y="f83"/>
                    <a:pt x="f84" y="f85"/>
                  </a:cubicBezTo>
                  <a:cubicBezTo>
                    <a:pt x="f86" y="f87"/>
                    <a:pt x="f88" y="f89"/>
                    <a:pt x="f90" y="f9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108" y="f109"/>
                  </a:cubicBezTo>
                  <a:cubicBezTo>
                    <a:pt x="f110" y="f111"/>
                    <a:pt x="f112" y="f113"/>
                    <a:pt x="f114" y="f115"/>
                  </a:cubicBezTo>
                  <a:cubicBezTo>
                    <a:pt x="f116" y="f117"/>
                    <a:pt x="f118" y="f119"/>
                    <a:pt x="f120" y="f121"/>
                  </a:cubicBezTo>
                  <a:cubicBezTo>
                    <a:pt x="f122" y="f123"/>
                    <a:pt x="f124" y="f125"/>
                    <a:pt x="f126" y="f127"/>
                  </a:cubicBezTo>
                  <a:cubicBezTo>
                    <a:pt x="f128" y="f129"/>
                    <a:pt x="f130" y="f131"/>
                    <a:pt x="f132" y="f133"/>
                  </a:cubicBezTo>
                  <a:cubicBezTo>
                    <a:pt x="f134" y="f135"/>
                    <a:pt x="f136" y="f137"/>
                    <a:pt x="f138" y="f139"/>
                  </a:cubicBezTo>
                  <a:lnTo>
                    <a:pt x="f5" y="f140"/>
                  </a:lnTo>
                  <a:lnTo>
                    <a:pt x="f5" y="f141"/>
                  </a:lnTo>
                  <a:lnTo>
                    <a:pt x="f142" y="f143"/>
                  </a:lnTo>
                  <a:cubicBezTo>
                    <a:pt x="f144" y="f145"/>
                    <a:pt x="f146" y="f147"/>
                    <a:pt x="f148" y="f149"/>
                  </a:cubicBezTo>
                  <a:cubicBezTo>
                    <a:pt x="f150" y="f151"/>
                    <a:pt x="f152" y="f153"/>
                    <a:pt x="f8" y="f9"/>
                  </a:cubicBezTo>
                  <a:close/>
                </a:path>
              </a:pathLst>
            </a:cu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FCFCC32E-DBD7-80C9-2532-61A3EA669E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0080" y="1243017"/>
            <a:ext cx="3855723" cy="4371975"/>
          </a:xfrm>
        </p:spPr>
        <p:txBody>
          <a:bodyPr/>
          <a:lstStyle/>
          <a:p>
            <a:pPr lvl="0"/>
            <a:r>
              <a:rPr lang="en-GB" sz="3600" dirty="0">
                <a:solidFill>
                  <a:srgbClr val="0E2841"/>
                </a:solidFill>
              </a:rPr>
              <a:t>Service delivery and workforce</a:t>
            </a:r>
            <a:br>
              <a:rPr lang="en-GB" sz="3600" dirty="0">
                <a:solidFill>
                  <a:srgbClr val="0E2841"/>
                </a:solidFill>
              </a:rPr>
            </a:br>
            <a:br>
              <a:rPr lang="en-GB" sz="3600" dirty="0">
                <a:solidFill>
                  <a:srgbClr val="0E2841"/>
                </a:solidFill>
              </a:rPr>
            </a:br>
            <a:r>
              <a:rPr lang="en-GB" sz="2000" dirty="0">
                <a:solidFill>
                  <a:srgbClr val="0E2841"/>
                </a:solidFill>
              </a:rPr>
              <a:t>Lead Dr Felicity Hasson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C9486B-55EB-DCE9-E593-E8BB51F1E57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/>
          <a:lstStyle/>
          <a:p>
            <a:pPr marL="0" lvl="0" indent="0">
              <a:buNone/>
            </a:pPr>
            <a:r>
              <a:rPr lang="en-US" sz="1300" dirty="0">
                <a:solidFill>
                  <a:srgbClr val="0E2841"/>
                </a:solidFill>
              </a:rPr>
              <a:t>Hospice at Home: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Exploration of 24/7 lone working practices, support, and educational needs of Marie Curie Healthcare Assistants (HCAs) providing palliative care in the community across the UK. 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 Wellbeing of lone working Healthcare Assistants (HCAs) delivering palliative care in the community and its impact on staff retention. 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Co-development of a peer-to-peer intervention to support healthcare assistants' delivery of hospice care at home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Hospice at home out of hours models of care: evidence Synthesis </a:t>
            </a:r>
          </a:p>
          <a:p>
            <a:pPr lvl="0"/>
            <a:endParaRPr lang="en-US" sz="1300" dirty="0">
              <a:solidFill>
                <a:srgbClr val="0E2841"/>
              </a:solidFill>
            </a:endParaRPr>
          </a:p>
          <a:p>
            <a:pPr marL="0" lvl="0" indent="0">
              <a:buNone/>
            </a:pPr>
            <a:r>
              <a:rPr lang="en-US" sz="1300" dirty="0">
                <a:solidFill>
                  <a:srgbClr val="0E2841"/>
                </a:solidFill>
              </a:rPr>
              <a:t>Prehospital Emergency Care</a:t>
            </a:r>
          </a:p>
          <a:p>
            <a:pPr lvl="0"/>
            <a:r>
              <a:rPr lang="en-US" sz="1300" dirty="0" err="1">
                <a:solidFill>
                  <a:srgbClr val="0E2841"/>
                </a:solidFill>
              </a:rPr>
              <a:t>ParAmedic</a:t>
            </a:r>
            <a:r>
              <a:rPr lang="en-US" sz="1300" dirty="0">
                <a:solidFill>
                  <a:srgbClr val="0E2841"/>
                </a:solidFill>
              </a:rPr>
              <a:t> delivery of end-of-life care (</a:t>
            </a:r>
            <a:r>
              <a:rPr lang="en-US" sz="1300" dirty="0" err="1">
                <a:solidFill>
                  <a:srgbClr val="0E2841"/>
                </a:solidFill>
              </a:rPr>
              <a:t>ParAid</a:t>
            </a:r>
            <a:r>
              <a:rPr lang="en-US" sz="1300" dirty="0">
                <a:solidFill>
                  <a:srgbClr val="0E2841"/>
                </a:solidFill>
              </a:rPr>
              <a:t>) (UK/Finland)</a:t>
            </a:r>
          </a:p>
          <a:p>
            <a:pPr marL="0" lvl="0" indent="0">
              <a:buNone/>
            </a:pPr>
            <a:r>
              <a:rPr lang="en-US" sz="1300" dirty="0">
                <a:solidFill>
                  <a:srgbClr val="0E2841"/>
                </a:solidFill>
              </a:rPr>
              <a:t>Community Care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Development and Implementation of the Community Palliative Care Key Worker</a:t>
            </a:r>
          </a:p>
          <a:p>
            <a:pPr lvl="0"/>
            <a:r>
              <a:rPr lang="en-US" sz="1300" dirty="0">
                <a:solidFill>
                  <a:srgbClr val="0E2841"/>
                </a:solidFill>
              </a:rPr>
              <a:t>Community Palliative Care Hub, Single Point of Contact</a:t>
            </a:r>
            <a:endParaRPr lang="en-GB" sz="1300" dirty="0">
              <a:solidFill>
                <a:srgbClr val="0E2841"/>
              </a:solidFill>
            </a:endParaRPr>
          </a:p>
          <a:p>
            <a:pPr lvl="0"/>
            <a:endParaRPr lang="en-GB" sz="1300" dirty="0">
              <a:solidFill>
                <a:srgbClr val="0E284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6E7283-7518-527B-B814-03468C3B1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289" y="5514183"/>
            <a:ext cx="1990987" cy="13255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C790DD-F7B9-DA77-2971-D234B051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tx2"/>
                </a:solidFill>
              </a:rPr>
              <a:t>Public Health and Palliative Care – Prof Sonja McIlfatrick</a:t>
            </a: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A060-8C8B-5A40-721A-400679F5C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2200" y="804672"/>
            <a:ext cx="5221224" cy="5230368"/>
          </a:xfrm>
        </p:spPr>
        <p:txBody>
          <a:bodyPr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PHA – NILTs over 2 timepoints </a:t>
            </a:r>
          </a:p>
          <a:p>
            <a:r>
              <a:rPr lang="en-US" sz="1800">
                <a:solidFill>
                  <a:schemeClr val="tx2"/>
                </a:solidFill>
              </a:rPr>
              <a:t>Policy link – informed regional ACP policy in 2022</a:t>
            </a:r>
          </a:p>
          <a:p>
            <a:r>
              <a:rPr lang="en-US" sz="1800">
                <a:solidFill>
                  <a:schemeClr val="tx2"/>
                </a:solidFill>
              </a:rPr>
              <a:t>EAPC White Paper: What are the European priorities for Public Health Palliative Care research in the coming decade? Results from an International Delphi study – Under review</a:t>
            </a:r>
            <a:endParaRPr lang="en-GB" sz="180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A54CC1-F6B9-10B4-CA4A-18F94755D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2289" y="5514183"/>
            <a:ext cx="1990987" cy="132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E3D8B-33A9-7C2E-FA8E-89CD6C5C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64D25C-AF33-07C1-198A-6AFC8EB657E7}"/>
              </a:ext>
            </a:extLst>
          </p:cNvPr>
          <p:cNvSpPr txBox="1"/>
          <p:nvPr/>
        </p:nvSpPr>
        <p:spPr>
          <a:xfrm>
            <a:off x="197100" y="136517"/>
            <a:ext cx="6845957" cy="1903085"/>
          </a:xfrm>
          <a:prstGeom prst="rect">
            <a:avLst/>
          </a:prstGeom>
          <a:solidFill>
            <a:srgbClr val="E6EBEF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“Ulster University’s delivery of the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My Home Life (MHL)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Leadership Support Programme for Care Homes on behalf of the Department, has been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one of the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key drivers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improving the quality of life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 care home residents, relatives and staff across NI since 2013”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(Mike Nesbitt, Minister for Health, 2025)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Arial Nova" pitchFamily="34"/>
              <a:cs typeface="Arial" pitchFamily="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7F3FF1-3E25-FD77-8DAC-0BA3575E40C4}"/>
              </a:ext>
            </a:extLst>
          </p:cNvPr>
          <p:cNvSpPr txBox="1"/>
          <p:nvPr/>
        </p:nvSpPr>
        <p:spPr>
          <a:xfrm>
            <a:off x="139604" y="2176119"/>
            <a:ext cx="12040926" cy="5573321"/>
          </a:xfrm>
          <a:prstGeom prst="rect">
            <a:avLst/>
          </a:prstGeom>
          <a:solidFill>
            <a:srgbClr val="E6EBEF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Arial Nova" pitchFamily="34"/>
              <a:cs typeface="Arial" pitchFamily="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“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The My Home Life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programme will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contribute to the rebuilding of health 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and </a:t>
            </a:r>
            <a:r>
              <a:rPr kumimoji="0" lang="en-GB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social care services</a:t>
            </a:r>
            <a:r>
              <a:rPr kumimoji="0" lang="en-GB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for those residing in a care home setting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”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itchFamily="34"/>
                <a:ea typeface="Arial Nova" pitchFamily="34"/>
                <a:cs typeface="Arial" pitchFamily="34"/>
              </a:rPr>
              <a:t>(Robin Swann, Minister for Health, 2022).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Times New Roman" pitchFamily="18"/>
              <a:cs typeface="Arial" pitchFamily="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Between 2020 - 2022,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MHL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cited as example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good practice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and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catalyst for change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in </a:t>
            </a:r>
            <a:r>
              <a:rPr kumimoji="0" lang="en-GB" sz="1800" b="0" i="0" u="sng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five of the six evidence reports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from CPEA’s independent review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into safeguarding and care, Dunmurry Manor Care Home.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+mn-cs"/>
              </a:rPr>
              <a:t>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/>
              <a:ea typeface="Times New Roman" pitchFamily="18"/>
              <a:cs typeface="+mn-cs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02124"/>
              </a:solidFill>
              <a:effectLst/>
              <a:uLnTx/>
              <a:uFillTx/>
              <a:latin typeface="Arial" pitchFamily="34"/>
              <a:ea typeface="Times New Roman" pitchFamily="18"/>
              <a:cs typeface="Arial" pitchFamily="34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Times New Roman" pitchFamily="18"/>
              <a:cs typeface="Arial" pitchFamily="34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Recommendation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in the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‘Reform of Adult Social Care Consultation Evaluation and Summary Report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(DoH, 2023)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to continue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the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‘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My Home Life</a:t>
            </a:r>
            <a:r>
              <a:rPr kumimoji="0" lang="en-GB" sz="1800" b="0" i="1" u="none" strike="noStrike" kern="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’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programme in care homes across NI. </a:t>
            </a: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Times New Roman" pitchFamily="18"/>
              <a:cs typeface="Arial" pitchFamily="34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MHL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research outcomes included in UU’s submission of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top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Impact Case Studies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in the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Research Excellence Framework 2021,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95%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 rated as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Times New Roman" pitchFamily="18"/>
                <a:cs typeface="Arial" pitchFamily="34"/>
              </a:rPr>
              <a:t>internationally excellent / world leading.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</a:t>
            </a: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28972" algn="r"/>
              </a:tabLst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2020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funded 6 year implementation of  MHL in care homes all across NI (£3.2m)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  <a:p>
            <a:pPr marL="0" marR="82865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233AD1-E3E2-7FF6-BC70-8E6FC5E0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254" y="0"/>
            <a:ext cx="3706069" cy="249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98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, blue, skirt&#10;&#10;Description automatically generated">
            <a:extLst>
              <a:ext uri="{FF2B5EF4-FFF2-40B4-BE49-F238E27FC236}">
                <a16:creationId xmlns:a16="http://schemas.microsoft.com/office/drawing/2014/main" id="{E35FED37-81D4-25F9-8915-4365BD963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0141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E1C90-442D-603B-F886-A64705553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840" y="0"/>
            <a:ext cx="1173201" cy="1272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DA7008-65BD-0906-6B8A-D3696D04F7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353" t="10793" r="33660" b="15051"/>
          <a:stretch/>
        </p:blipFill>
        <p:spPr>
          <a:xfrm>
            <a:off x="896083" y="2131131"/>
            <a:ext cx="1706631" cy="23301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C3E541-06E5-983A-0C4B-50C06E2666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20" t="11589" r="20232" b="7734"/>
          <a:stretch>
            <a:fillRect/>
          </a:stretch>
        </p:blipFill>
        <p:spPr>
          <a:xfrm>
            <a:off x="208666" y="4578268"/>
            <a:ext cx="3081466" cy="20852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630462-8799-B2FD-EC34-2D94780E17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5300" y="2420988"/>
            <a:ext cx="2122188" cy="18313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AEADF6-EA83-6CDD-E0F3-7406167598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9860" y="5254823"/>
            <a:ext cx="2617628" cy="14086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22733B-5223-2BA6-F5BD-58B56C0DFF80}"/>
              </a:ext>
            </a:extLst>
          </p:cNvPr>
          <p:cNvSpPr txBox="1"/>
          <p:nvPr/>
        </p:nvSpPr>
        <p:spPr>
          <a:xfrm>
            <a:off x="3882816" y="4659184"/>
            <a:ext cx="5466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www.fccceoled.com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AIIHPC Logo">
            <a:extLst>
              <a:ext uri="{FF2B5EF4-FFF2-40B4-BE49-F238E27FC236}">
                <a16:creationId xmlns:a16="http://schemas.microsoft.com/office/drawing/2014/main" id="{82F29312-C8E3-C8D6-6D17-DE6E6D275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66" y="3302856"/>
            <a:ext cx="357010" cy="25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E03DF9-B73B-383C-2335-ABFFDB0FEC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4708" y="2178889"/>
            <a:ext cx="3081466" cy="4391089"/>
          </a:xfrm>
          <a:prstGeom prst="rect">
            <a:avLst/>
          </a:prstGeom>
        </p:spPr>
      </p:pic>
      <p:pic>
        <p:nvPicPr>
          <p:cNvPr id="13" name="Picture 12" descr="A book cover of a green and white cover&#10;&#10;Description automatically generated">
            <a:extLst>
              <a:ext uri="{FF2B5EF4-FFF2-40B4-BE49-F238E27FC236}">
                <a16:creationId xmlns:a16="http://schemas.microsoft.com/office/drawing/2014/main" id="{565EBC80-AF9E-340E-CC18-DA93043394E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1549" t="4222" r="6883" b="7630"/>
          <a:stretch/>
        </p:blipFill>
        <p:spPr>
          <a:xfrm>
            <a:off x="10139482" y="2178889"/>
            <a:ext cx="1529570" cy="1967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783DF6-148A-D5D2-612A-20135FDF424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1515" b="58182"/>
          <a:stretch>
            <a:fillRect/>
          </a:stretch>
        </p:blipFill>
        <p:spPr>
          <a:xfrm>
            <a:off x="9666174" y="4843850"/>
            <a:ext cx="2451724" cy="16539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FAEB17-9828-CBCC-EB9E-B1350C277B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6829" y="1326060"/>
            <a:ext cx="1151212" cy="6338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9479C7D-1FFA-FBEC-04F4-98D0175A6E3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716806"/>
            <a:ext cx="12191999" cy="14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83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101E4-1D77-7B64-8083-CAB4D7CE600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dirty="0"/>
              <a:t>Queens University Belfast</a:t>
            </a:r>
            <a:endParaRPr lang="en-GB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98889962-7C72-591C-008E-5F124DF4D1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290" y="1325460"/>
            <a:ext cx="10355507" cy="5532539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Freeform: Shape 1046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D5BF6-4F42-ADB4-F14D-4584556C0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spcBef>
                <a:spcPct val="0"/>
              </a:spcBef>
            </a:pP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Compassionate Communities Lead Dr Lisa Graham Wisener</a:t>
            </a:r>
          </a:p>
        </p:txBody>
      </p:sp>
      <p:pic>
        <p:nvPicPr>
          <p:cNvPr id="1026" name="Picture 2" descr="COMPASSIONATE COMMUNITIES POSITION PAPER">
            <a:extLst>
              <a:ext uri="{FF2B5EF4-FFF2-40B4-BE49-F238E27FC236}">
                <a16:creationId xmlns:a16="http://schemas.microsoft.com/office/drawing/2014/main" id="{1B7F2BD2-4360-15E4-DA7E-A1DC2B4126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3083" y="578738"/>
            <a:ext cx="4013984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40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EA0F31-9E47-98FC-32C3-6A382E38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Underserved Populations 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0" name="Picture 2" descr="Audrey ROULSTON | Professor of ...">
            <a:extLst>
              <a:ext uri="{FF2B5EF4-FFF2-40B4-BE49-F238E27FC236}">
                <a16:creationId xmlns:a16="http://schemas.microsoft.com/office/drawing/2014/main" id="{8D8E801A-366D-8AFB-D90A-FF1FFA5BD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r="25277"/>
          <a:stretch>
            <a:fillRect/>
          </a:stretch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00CBD-63BF-5AE4-5703-E5F8CDAED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Prof Audrey Roulston – Lead on Palliative Care in Prison and Social Justice System </a:t>
            </a:r>
          </a:p>
          <a:p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20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Prof Kevin Brazil – World leading expert in palliative care for people living and dying with dementia. </a:t>
            </a:r>
            <a:endParaRPr lang="en-GB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2" name="Picture 4" descr="Kevin BRAZIL | Professor of Palliative Care | PhD | Queen's University  Belfast, Belfast | QUB | School of Nursing and Midwifery | Research profile">
            <a:extLst>
              <a:ext uri="{FF2B5EF4-FFF2-40B4-BE49-F238E27FC236}">
                <a16:creationId xmlns:a16="http://schemas.microsoft.com/office/drawing/2014/main" id="{F4003687-1962-9603-92E9-F1FA9ACBF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7" r="25482"/>
          <a:stretch>
            <a:fillRect/>
          </a:stretch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161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2B6F7-5C0F-C263-A844-EAC6AFD6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  <a:endParaRPr lang="en-GB" dirty="0"/>
          </a:p>
        </p:txBody>
      </p:sp>
      <p:pic>
        <p:nvPicPr>
          <p:cNvPr id="5" name="Content Placeholder 4" descr="Different colored question marks">
            <a:extLst>
              <a:ext uri="{FF2B5EF4-FFF2-40B4-BE49-F238E27FC236}">
                <a16:creationId xmlns:a16="http://schemas.microsoft.com/office/drawing/2014/main" id="{6952FDA1-6F23-4CB8-629F-8D5B0CB89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287" y="1825625"/>
            <a:ext cx="7735426" cy="4351338"/>
          </a:xfrm>
        </p:spPr>
      </p:pic>
    </p:spTree>
    <p:extLst>
      <p:ext uri="{BB962C8B-B14F-4D97-AF65-F5344CB8AC3E}">
        <p14:creationId xmlns:p14="http://schemas.microsoft.com/office/powerpoint/2010/main" val="1921972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afc4de94298d3dc6bcffe99a082425c3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97268df0ef20f41fc2640ecd7cc304e9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Props1.xml><?xml version="1.0" encoding="utf-8"?>
<ds:datastoreItem xmlns:ds="http://schemas.openxmlformats.org/officeDocument/2006/customXml" ds:itemID="{204D7A87-2D8D-4040-B897-87C55B3D93EB}"/>
</file>

<file path=customXml/itemProps2.xml><?xml version="1.0" encoding="utf-8"?>
<ds:datastoreItem xmlns:ds="http://schemas.openxmlformats.org/officeDocument/2006/customXml" ds:itemID="{A77A2F30-111E-4A78-B9EA-F68ECE9FD99C}"/>
</file>

<file path=customXml/itemProps3.xml><?xml version="1.0" encoding="utf-8"?>
<ds:datastoreItem xmlns:ds="http://schemas.openxmlformats.org/officeDocument/2006/customXml" ds:itemID="{BF145EFE-3119-4452-ADA2-445E2A5417E2}"/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659</Words>
  <Application>Microsoft Office PowerPoint</Application>
  <PresentationFormat>Widescreen</PresentationFormat>
  <Paragraphs>77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Helvetica</vt:lpstr>
      <vt:lpstr>Times New Roman</vt:lpstr>
      <vt:lpstr>Office Theme</vt:lpstr>
      <vt:lpstr>1_Office Theme</vt:lpstr>
      <vt:lpstr>2_Office Theme</vt:lpstr>
      <vt:lpstr>All Ireland Perspectives on Adult’s Palliative Care Research and Policy </vt:lpstr>
      <vt:lpstr>The Northern Perspective</vt:lpstr>
      <vt:lpstr>The State of Flux in the North</vt:lpstr>
      <vt:lpstr>Policy Drivers</vt:lpstr>
      <vt:lpstr>Joint Research</vt:lpstr>
      <vt:lpstr>Ulster University </vt:lpstr>
      <vt:lpstr>Service delivery and workforce  Lead Dr Felicity Hasson</vt:lpstr>
      <vt:lpstr>Public Health and Palliative Care – Prof Sonja McIlfatrick</vt:lpstr>
      <vt:lpstr>PowerPoint Presentation</vt:lpstr>
      <vt:lpstr>PowerPoint Presentation</vt:lpstr>
      <vt:lpstr>Queens University Belfast</vt:lpstr>
      <vt:lpstr>Compassionate Communities Lead Dr Lisa Graham Wisener</vt:lpstr>
      <vt:lpstr>Underserved Populations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Beck, Esther Ruth</dc:creator>
  <cp:lastModifiedBy>Jane Clare</cp:lastModifiedBy>
  <cp:revision>11</cp:revision>
  <dcterms:created xsi:type="dcterms:W3CDTF">2025-11-10T14:44:32Z</dcterms:created>
  <dcterms:modified xsi:type="dcterms:W3CDTF">2025-11-18T09:16:49Z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</Properties>
</file>