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21"/>
  </p:notesMasterIdLst>
  <p:sldIdLst>
    <p:sldId id="1464" r:id="rId6"/>
    <p:sldId id="1473" r:id="rId7"/>
    <p:sldId id="407" r:id="rId8"/>
    <p:sldId id="430" r:id="rId9"/>
    <p:sldId id="428" r:id="rId10"/>
    <p:sldId id="434" r:id="rId11"/>
    <p:sldId id="1474" r:id="rId12"/>
    <p:sldId id="1479" r:id="rId13"/>
    <p:sldId id="1475" r:id="rId14"/>
    <p:sldId id="1476" r:id="rId15"/>
    <p:sldId id="1477" r:id="rId16"/>
    <p:sldId id="1478" r:id="rId17"/>
    <p:sldId id="1480" r:id="rId18"/>
    <p:sldId id="1481" r:id="rId19"/>
    <p:sldId id="148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FF"/>
    <a:srgbClr val="000000"/>
    <a:srgbClr val="9900CC"/>
    <a:srgbClr val="FF00FF"/>
    <a:srgbClr val="CC00CC"/>
    <a:srgbClr val="FF33CC"/>
    <a:srgbClr val="FF3399"/>
    <a:srgbClr val="0D93E5"/>
    <a:srgbClr val="085D92"/>
    <a:srgbClr val="1DA1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A14578-5669-4110-9581-D55936CB6CB2}" v="204" dt="2025-11-18T15:31:00.6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794" autoAdjust="0"/>
    <p:restoredTop sz="94660"/>
  </p:normalViewPr>
  <p:slideViewPr>
    <p:cSldViewPr snapToGrid="0">
      <p:cViewPr varScale="1">
        <p:scale>
          <a:sx n="70" d="100"/>
          <a:sy n="70" d="100"/>
        </p:scale>
        <p:origin x="50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usra Ertugrul" userId="1fb76568-f229-4d6d-9a74-e503d3d6cf6e" providerId="ADAL" clId="{1D362B33-EB80-47B2-AD7D-647B58F33917}"/>
    <pc:docChg chg="custSel modSld">
      <pc:chgData name="Busra Ertugrul" userId="1fb76568-f229-4d6d-9a74-e503d3d6cf6e" providerId="ADAL" clId="{1D362B33-EB80-47B2-AD7D-647B58F33917}" dt="2025-11-18T15:51:24.680" v="105" actId="1076"/>
      <pc:docMkLst>
        <pc:docMk/>
      </pc:docMkLst>
      <pc:sldChg chg="modSp mod">
        <pc:chgData name="Busra Ertugrul" userId="1fb76568-f229-4d6d-9a74-e503d3d6cf6e" providerId="ADAL" clId="{1D362B33-EB80-47B2-AD7D-647B58F33917}" dt="2025-11-18T15:42:04.557" v="10" actId="1076"/>
        <pc:sldMkLst>
          <pc:docMk/>
          <pc:sldMk cId="691636945" sldId="407"/>
        </pc:sldMkLst>
        <pc:spChg chg="mod">
          <ac:chgData name="Busra Ertugrul" userId="1fb76568-f229-4d6d-9a74-e503d3d6cf6e" providerId="ADAL" clId="{1D362B33-EB80-47B2-AD7D-647B58F33917}" dt="2025-11-18T15:41:47.754" v="7" actId="1076"/>
          <ac:spMkLst>
            <pc:docMk/>
            <pc:sldMk cId="691636945" sldId="407"/>
            <ac:spMk id="8" creationId="{DA771C55-424E-E6DE-F470-6C0562DD7766}"/>
          </ac:spMkLst>
        </pc:spChg>
        <pc:picChg chg="mod">
          <ac:chgData name="Busra Ertugrul" userId="1fb76568-f229-4d6d-9a74-e503d3d6cf6e" providerId="ADAL" clId="{1D362B33-EB80-47B2-AD7D-647B58F33917}" dt="2025-11-18T15:42:01.420" v="9" actId="1076"/>
          <ac:picMkLst>
            <pc:docMk/>
            <pc:sldMk cId="691636945" sldId="407"/>
            <ac:picMk id="4" creationId="{C6E70590-1790-4EFF-D7B6-8CB6FAAA21C1}"/>
          </ac:picMkLst>
        </pc:picChg>
        <pc:picChg chg="mod">
          <ac:chgData name="Busra Ertugrul" userId="1fb76568-f229-4d6d-9a74-e503d3d6cf6e" providerId="ADAL" clId="{1D362B33-EB80-47B2-AD7D-647B58F33917}" dt="2025-11-18T15:41:52.090" v="8" actId="14100"/>
          <ac:picMkLst>
            <pc:docMk/>
            <pc:sldMk cId="691636945" sldId="407"/>
            <ac:picMk id="7" creationId="{C676898F-78A7-B2BD-C5BE-0396B9FEBE9A}"/>
          </ac:picMkLst>
        </pc:picChg>
        <pc:picChg chg="mod">
          <ac:chgData name="Busra Ertugrul" userId="1fb76568-f229-4d6d-9a74-e503d3d6cf6e" providerId="ADAL" clId="{1D362B33-EB80-47B2-AD7D-647B58F33917}" dt="2025-11-18T15:42:04.557" v="10" actId="1076"/>
          <ac:picMkLst>
            <pc:docMk/>
            <pc:sldMk cId="691636945" sldId="407"/>
            <ac:picMk id="12" creationId="{2ED3BBA2-CC48-876B-95BD-74FA55523A6B}"/>
          </ac:picMkLst>
        </pc:picChg>
      </pc:sldChg>
      <pc:sldChg chg="modSp mod">
        <pc:chgData name="Busra Ertugrul" userId="1fb76568-f229-4d6d-9a74-e503d3d6cf6e" providerId="ADAL" clId="{1D362B33-EB80-47B2-AD7D-647B58F33917}" dt="2025-11-18T15:43:43.784" v="24" actId="14100"/>
        <pc:sldMkLst>
          <pc:docMk/>
          <pc:sldMk cId="934433863" sldId="428"/>
        </pc:sldMkLst>
        <pc:spChg chg="mod">
          <ac:chgData name="Busra Ertugrul" userId="1fb76568-f229-4d6d-9a74-e503d3d6cf6e" providerId="ADAL" clId="{1D362B33-EB80-47B2-AD7D-647B58F33917}" dt="2025-11-18T15:43:34.929" v="23" actId="14100"/>
          <ac:spMkLst>
            <pc:docMk/>
            <pc:sldMk cId="934433863" sldId="428"/>
            <ac:spMk id="5" creationId="{F40B485D-1F5A-C32C-B793-A9554B47E431}"/>
          </ac:spMkLst>
        </pc:spChg>
        <pc:picChg chg="mod">
          <ac:chgData name="Busra Ertugrul" userId="1fb76568-f229-4d6d-9a74-e503d3d6cf6e" providerId="ADAL" clId="{1D362B33-EB80-47B2-AD7D-647B58F33917}" dt="2025-11-18T15:43:43.784" v="24" actId="14100"/>
          <ac:picMkLst>
            <pc:docMk/>
            <pc:sldMk cId="934433863" sldId="428"/>
            <ac:picMk id="2" creationId="{DC4E9093-8944-A0B7-1D8E-5A15B4D0BBFC}"/>
          </ac:picMkLst>
        </pc:picChg>
      </pc:sldChg>
      <pc:sldChg chg="addSp delSp modSp mod">
        <pc:chgData name="Busra Ertugrul" userId="1fb76568-f229-4d6d-9a74-e503d3d6cf6e" providerId="ADAL" clId="{1D362B33-EB80-47B2-AD7D-647B58F33917}" dt="2025-11-18T15:43:10.112" v="20" actId="478"/>
        <pc:sldMkLst>
          <pc:docMk/>
          <pc:sldMk cId="1094595127" sldId="434"/>
        </pc:sldMkLst>
        <pc:spChg chg="mod">
          <ac:chgData name="Busra Ertugrul" userId="1fb76568-f229-4d6d-9a74-e503d3d6cf6e" providerId="ADAL" clId="{1D362B33-EB80-47B2-AD7D-647B58F33917}" dt="2025-11-18T15:43:08.152" v="19" actId="1076"/>
          <ac:spMkLst>
            <pc:docMk/>
            <pc:sldMk cId="1094595127" sldId="434"/>
            <ac:spMk id="5" creationId="{81776CDF-10D2-0397-27B2-5663385D0DCD}"/>
          </ac:spMkLst>
        </pc:spChg>
        <pc:graphicFrameChg chg="mod">
          <ac:chgData name="Busra Ertugrul" userId="1fb76568-f229-4d6d-9a74-e503d3d6cf6e" providerId="ADAL" clId="{1D362B33-EB80-47B2-AD7D-647B58F33917}" dt="2025-11-18T15:42:53.422" v="15" actId="1076"/>
          <ac:graphicFrameMkLst>
            <pc:docMk/>
            <pc:sldMk cId="1094595127" sldId="434"/>
            <ac:graphicFrameMk id="7" creationId="{A04477F5-11F3-2109-CC8D-85E4539B7D31}"/>
          </ac:graphicFrameMkLst>
        </pc:graphicFrameChg>
      </pc:sldChg>
      <pc:sldChg chg="modSp mod">
        <pc:chgData name="Busra Ertugrul" userId="1fb76568-f229-4d6d-9a74-e503d3d6cf6e" providerId="ADAL" clId="{1D362B33-EB80-47B2-AD7D-647B58F33917}" dt="2025-11-18T15:40:30.433" v="0" actId="1076"/>
        <pc:sldMkLst>
          <pc:docMk/>
          <pc:sldMk cId="2274948248" sldId="1473"/>
        </pc:sldMkLst>
        <pc:spChg chg="mod">
          <ac:chgData name="Busra Ertugrul" userId="1fb76568-f229-4d6d-9a74-e503d3d6cf6e" providerId="ADAL" clId="{1D362B33-EB80-47B2-AD7D-647B58F33917}" dt="2025-11-18T15:40:30.433" v="0" actId="1076"/>
          <ac:spMkLst>
            <pc:docMk/>
            <pc:sldMk cId="2274948248" sldId="1473"/>
            <ac:spMk id="3" creationId="{5E900273-1888-B1C2-08B7-3A74CC27E9CB}"/>
          </ac:spMkLst>
        </pc:spChg>
      </pc:sldChg>
      <pc:sldChg chg="modSp mod">
        <pc:chgData name="Busra Ertugrul" userId="1fb76568-f229-4d6d-9a74-e503d3d6cf6e" providerId="ADAL" clId="{1D362B33-EB80-47B2-AD7D-647B58F33917}" dt="2025-11-18T15:45:21.985" v="47" actId="14100"/>
        <pc:sldMkLst>
          <pc:docMk/>
          <pc:sldMk cId="1897725873" sldId="1474"/>
        </pc:sldMkLst>
        <pc:picChg chg="mod">
          <ac:chgData name="Busra Ertugrul" userId="1fb76568-f229-4d6d-9a74-e503d3d6cf6e" providerId="ADAL" clId="{1D362B33-EB80-47B2-AD7D-647B58F33917}" dt="2025-11-18T15:44:00.760" v="25" actId="1076"/>
          <ac:picMkLst>
            <pc:docMk/>
            <pc:sldMk cId="1897725873" sldId="1474"/>
            <ac:picMk id="5" creationId="{5334451B-9FB5-95F4-D9DB-2FF08A299ED4}"/>
          </ac:picMkLst>
        </pc:picChg>
        <pc:picChg chg="mod">
          <ac:chgData name="Busra Ertugrul" userId="1fb76568-f229-4d6d-9a74-e503d3d6cf6e" providerId="ADAL" clId="{1D362B33-EB80-47B2-AD7D-647B58F33917}" dt="2025-11-18T15:45:14.648" v="44" actId="1076"/>
          <ac:picMkLst>
            <pc:docMk/>
            <pc:sldMk cId="1897725873" sldId="1474"/>
            <ac:picMk id="6" creationId="{483908E7-7DFC-4A6C-212F-903679444C7C}"/>
          </ac:picMkLst>
        </pc:picChg>
        <pc:picChg chg="mod">
          <ac:chgData name="Busra Ertugrul" userId="1fb76568-f229-4d6d-9a74-e503d3d6cf6e" providerId="ADAL" clId="{1D362B33-EB80-47B2-AD7D-647B58F33917}" dt="2025-11-18T15:45:21.985" v="47" actId="14100"/>
          <ac:picMkLst>
            <pc:docMk/>
            <pc:sldMk cId="1897725873" sldId="1474"/>
            <ac:picMk id="8" creationId="{5E2E9CF3-A5F5-0D57-1179-539DF1E74621}"/>
          </ac:picMkLst>
        </pc:picChg>
        <pc:picChg chg="mod">
          <ac:chgData name="Busra Ertugrul" userId="1fb76568-f229-4d6d-9a74-e503d3d6cf6e" providerId="ADAL" clId="{1D362B33-EB80-47B2-AD7D-647B58F33917}" dt="2025-11-18T15:45:19.717" v="46" actId="1076"/>
          <ac:picMkLst>
            <pc:docMk/>
            <pc:sldMk cId="1897725873" sldId="1474"/>
            <ac:picMk id="9" creationId="{7DE542FF-3C13-9D58-B1C4-1DD73208C012}"/>
          </ac:picMkLst>
        </pc:picChg>
        <pc:picChg chg="mod modCrop">
          <ac:chgData name="Busra Ertugrul" userId="1fb76568-f229-4d6d-9a74-e503d3d6cf6e" providerId="ADAL" clId="{1D362B33-EB80-47B2-AD7D-647B58F33917}" dt="2025-11-18T15:44:53.753" v="38" actId="1076"/>
          <ac:picMkLst>
            <pc:docMk/>
            <pc:sldMk cId="1897725873" sldId="1474"/>
            <ac:picMk id="10" creationId="{21C11673-071B-BC70-716F-FFF9777B79D2}"/>
          </ac:picMkLst>
        </pc:picChg>
        <pc:picChg chg="mod modCrop">
          <ac:chgData name="Busra Ertugrul" userId="1fb76568-f229-4d6d-9a74-e503d3d6cf6e" providerId="ADAL" clId="{1D362B33-EB80-47B2-AD7D-647B58F33917}" dt="2025-11-18T15:45:09.744" v="43" actId="14100"/>
          <ac:picMkLst>
            <pc:docMk/>
            <pc:sldMk cId="1897725873" sldId="1474"/>
            <ac:picMk id="12" creationId="{E06B996E-930D-EE6F-D246-FAAAC0F3F2F7}"/>
          </ac:picMkLst>
        </pc:picChg>
      </pc:sldChg>
      <pc:sldChg chg="modSp mod">
        <pc:chgData name="Busra Ertugrul" userId="1fb76568-f229-4d6d-9a74-e503d3d6cf6e" providerId="ADAL" clId="{1D362B33-EB80-47B2-AD7D-647B58F33917}" dt="2025-11-18T15:50:59.240" v="95" actId="1076"/>
        <pc:sldMkLst>
          <pc:docMk/>
          <pc:sldMk cId="3955086583" sldId="1475"/>
        </pc:sldMkLst>
        <pc:picChg chg="mod">
          <ac:chgData name="Busra Ertugrul" userId="1fb76568-f229-4d6d-9a74-e503d3d6cf6e" providerId="ADAL" clId="{1D362B33-EB80-47B2-AD7D-647B58F33917}" dt="2025-11-18T15:50:50.319" v="91" actId="1076"/>
          <ac:picMkLst>
            <pc:docMk/>
            <pc:sldMk cId="3955086583" sldId="1475"/>
            <ac:picMk id="28" creationId="{0C56E847-D137-ED45-42D3-FAFBDCFD7F43}"/>
          </ac:picMkLst>
        </pc:picChg>
        <pc:picChg chg="mod">
          <ac:chgData name="Busra Ertugrul" userId="1fb76568-f229-4d6d-9a74-e503d3d6cf6e" providerId="ADAL" clId="{1D362B33-EB80-47B2-AD7D-647B58F33917}" dt="2025-11-18T15:50:54.884" v="93" actId="1076"/>
          <ac:picMkLst>
            <pc:docMk/>
            <pc:sldMk cId="3955086583" sldId="1475"/>
            <ac:picMk id="32" creationId="{3D3FAEBD-3AFF-B5AF-23B5-693008F53911}"/>
          </ac:picMkLst>
        </pc:picChg>
        <pc:picChg chg="mod">
          <ac:chgData name="Busra Ertugrul" userId="1fb76568-f229-4d6d-9a74-e503d3d6cf6e" providerId="ADAL" clId="{1D362B33-EB80-47B2-AD7D-647B58F33917}" dt="2025-11-18T15:50:59.240" v="95" actId="1076"/>
          <ac:picMkLst>
            <pc:docMk/>
            <pc:sldMk cId="3955086583" sldId="1475"/>
            <ac:picMk id="34" creationId="{8D9C06B3-BEBC-7358-7ABD-53D8B51DFB88}"/>
          </ac:picMkLst>
        </pc:picChg>
      </pc:sldChg>
      <pc:sldChg chg="modSp mod">
        <pc:chgData name="Busra Ertugrul" userId="1fb76568-f229-4d6d-9a74-e503d3d6cf6e" providerId="ADAL" clId="{1D362B33-EB80-47B2-AD7D-647B58F33917}" dt="2025-11-18T15:51:10.048" v="99" actId="1076"/>
        <pc:sldMkLst>
          <pc:docMk/>
          <pc:sldMk cId="2778581936" sldId="1476"/>
        </pc:sldMkLst>
        <pc:picChg chg="mod">
          <ac:chgData name="Busra Ertugrul" userId="1fb76568-f229-4d6d-9a74-e503d3d6cf6e" providerId="ADAL" clId="{1D362B33-EB80-47B2-AD7D-647B58F33917}" dt="2025-11-18T15:51:06.423" v="97" actId="1076"/>
          <ac:picMkLst>
            <pc:docMk/>
            <pc:sldMk cId="2778581936" sldId="1476"/>
            <ac:picMk id="3" creationId="{F705714C-F708-5411-D841-749940620A2C}"/>
          </ac:picMkLst>
        </pc:picChg>
        <pc:picChg chg="mod">
          <ac:chgData name="Busra Ertugrul" userId="1fb76568-f229-4d6d-9a74-e503d3d6cf6e" providerId="ADAL" clId="{1D362B33-EB80-47B2-AD7D-647B58F33917}" dt="2025-11-18T15:51:10.048" v="99" actId="1076"/>
          <ac:picMkLst>
            <pc:docMk/>
            <pc:sldMk cId="2778581936" sldId="1476"/>
            <ac:picMk id="5" creationId="{2D4F8E8B-CE56-DF66-0FEC-5E7AA84639F8}"/>
          </ac:picMkLst>
        </pc:picChg>
      </pc:sldChg>
      <pc:sldChg chg="addSp delSp modSp mod">
        <pc:chgData name="Busra Ertugrul" userId="1fb76568-f229-4d6d-9a74-e503d3d6cf6e" providerId="ADAL" clId="{1D362B33-EB80-47B2-AD7D-647B58F33917}" dt="2025-11-18T15:51:24.680" v="105" actId="1076"/>
        <pc:sldMkLst>
          <pc:docMk/>
          <pc:sldMk cId="256812708" sldId="1477"/>
        </pc:sldMkLst>
        <pc:picChg chg="add mod">
          <ac:chgData name="Busra Ertugrul" userId="1fb76568-f229-4d6d-9a74-e503d3d6cf6e" providerId="ADAL" clId="{1D362B33-EB80-47B2-AD7D-647B58F33917}" dt="2025-11-18T15:51:24.680" v="105" actId="1076"/>
          <ac:picMkLst>
            <pc:docMk/>
            <pc:sldMk cId="256812708" sldId="1477"/>
            <ac:picMk id="3" creationId="{0A490846-19CA-49EB-B2CF-37C35EE0D4FA}"/>
          </ac:picMkLst>
        </pc:picChg>
        <pc:picChg chg="mod">
          <ac:chgData name="Busra Ertugrul" userId="1fb76568-f229-4d6d-9a74-e503d3d6cf6e" providerId="ADAL" clId="{1D362B33-EB80-47B2-AD7D-647B58F33917}" dt="2025-11-18T15:51:16.655" v="101" actId="1076"/>
          <ac:picMkLst>
            <pc:docMk/>
            <pc:sldMk cId="256812708" sldId="1477"/>
            <ac:picMk id="7" creationId="{626F09BC-78D3-DA45-E7FA-918335EF41EA}"/>
          </ac:picMkLst>
        </pc:picChg>
      </pc:sldChg>
      <pc:sldChg chg="addSp modSp mod">
        <pc:chgData name="Busra Ertugrul" userId="1fb76568-f229-4d6d-9a74-e503d3d6cf6e" providerId="ADAL" clId="{1D362B33-EB80-47B2-AD7D-647B58F33917}" dt="2025-11-18T15:47:34.904" v="61" actId="14100"/>
        <pc:sldMkLst>
          <pc:docMk/>
          <pc:sldMk cId="3741282758" sldId="1478"/>
        </pc:sldMkLst>
        <pc:picChg chg="mod">
          <ac:chgData name="Busra Ertugrul" userId="1fb76568-f229-4d6d-9a74-e503d3d6cf6e" providerId="ADAL" clId="{1D362B33-EB80-47B2-AD7D-647B58F33917}" dt="2025-11-18T15:47:09.224" v="57" actId="1076"/>
          <ac:picMkLst>
            <pc:docMk/>
            <pc:sldMk cId="3741282758" sldId="1478"/>
            <ac:picMk id="3" creationId="{B44E12D8-3E35-F41B-303C-28836DD9FE9E}"/>
          </ac:picMkLst>
        </pc:picChg>
        <pc:picChg chg="add mod">
          <ac:chgData name="Busra Ertugrul" userId="1fb76568-f229-4d6d-9a74-e503d3d6cf6e" providerId="ADAL" clId="{1D362B33-EB80-47B2-AD7D-647B58F33917}" dt="2025-11-18T15:47:34.904" v="61" actId="14100"/>
          <ac:picMkLst>
            <pc:docMk/>
            <pc:sldMk cId="3741282758" sldId="1478"/>
            <ac:picMk id="4" creationId="{5ABBEE9E-7A56-4978-0A6C-F736FA948CFD}"/>
          </ac:picMkLst>
        </pc:picChg>
        <pc:picChg chg="mod">
          <ac:chgData name="Busra Ertugrul" userId="1fb76568-f229-4d6d-9a74-e503d3d6cf6e" providerId="ADAL" clId="{1D362B33-EB80-47B2-AD7D-647B58F33917}" dt="2025-11-18T15:47:07.744" v="56" actId="1076"/>
          <ac:picMkLst>
            <pc:docMk/>
            <pc:sldMk cId="3741282758" sldId="1478"/>
            <ac:picMk id="8" creationId="{6850C159-A6AB-C613-0CF9-5CFFF52A4121}"/>
          </ac:picMkLst>
        </pc:picChg>
      </pc:sldChg>
      <pc:sldChg chg="addSp delSp modSp mod">
        <pc:chgData name="Busra Ertugrul" userId="1fb76568-f229-4d6d-9a74-e503d3d6cf6e" providerId="ADAL" clId="{1D362B33-EB80-47B2-AD7D-647B58F33917}" dt="2025-11-18T15:50:13.159" v="89" actId="14100"/>
        <pc:sldMkLst>
          <pc:docMk/>
          <pc:sldMk cId="573295150" sldId="1480"/>
        </pc:sldMkLst>
        <pc:picChg chg="add mod">
          <ac:chgData name="Busra Ertugrul" userId="1fb76568-f229-4d6d-9a74-e503d3d6cf6e" providerId="ADAL" clId="{1D362B33-EB80-47B2-AD7D-647B58F33917}" dt="2025-11-18T15:50:13.159" v="89" actId="14100"/>
          <ac:picMkLst>
            <pc:docMk/>
            <pc:sldMk cId="573295150" sldId="1480"/>
            <ac:picMk id="3" creationId="{E4365A27-4E9F-F987-BC3C-0C8F6D316909}"/>
          </ac:picMkLst>
        </pc:picChg>
        <pc:picChg chg="mod">
          <ac:chgData name="Busra Ertugrul" userId="1fb76568-f229-4d6d-9a74-e503d3d6cf6e" providerId="ADAL" clId="{1D362B33-EB80-47B2-AD7D-647B58F33917}" dt="2025-11-18T15:50:04.751" v="86" actId="1076"/>
          <ac:picMkLst>
            <pc:docMk/>
            <pc:sldMk cId="573295150" sldId="1480"/>
            <ac:picMk id="4" creationId="{7FFB9ACE-C127-681E-6920-94857775BFF5}"/>
          </ac:picMkLst>
        </pc:picChg>
        <pc:picChg chg="mod">
          <ac:chgData name="Busra Ertugrul" userId="1fb76568-f229-4d6d-9a74-e503d3d6cf6e" providerId="ADAL" clId="{1D362B33-EB80-47B2-AD7D-647B58F33917}" dt="2025-11-18T15:49:59.728" v="85" actId="1076"/>
          <ac:picMkLst>
            <pc:docMk/>
            <pc:sldMk cId="573295150" sldId="1480"/>
            <ac:picMk id="5" creationId="{C3E6182C-A2C3-7905-E94F-762C87DB45EC}"/>
          </ac:picMkLst>
        </pc:picChg>
      </pc:sldChg>
      <pc:sldChg chg="addSp modSp mod">
        <pc:chgData name="Busra Ertugrul" userId="1fb76568-f229-4d6d-9a74-e503d3d6cf6e" providerId="ADAL" clId="{1D362B33-EB80-47B2-AD7D-647B58F33917}" dt="2025-11-18T15:48:59.019" v="80" actId="14100"/>
        <pc:sldMkLst>
          <pc:docMk/>
          <pc:sldMk cId="1041377428" sldId="1481"/>
        </pc:sldMkLst>
        <pc:picChg chg="add mod">
          <ac:chgData name="Busra Ertugrul" userId="1fb76568-f229-4d6d-9a74-e503d3d6cf6e" providerId="ADAL" clId="{1D362B33-EB80-47B2-AD7D-647B58F33917}" dt="2025-11-18T15:48:59.019" v="80" actId="14100"/>
          <ac:picMkLst>
            <pc:docMk/>
            <pc:sldMk cId="1041377428" sldId="1481"/>
            <ac:picMk id="3" creationId="{392AB7E3-4A81-C7B8-53E7-419FA90BDA6A}"/>
          </ac:picMkLst>
        </pc:picChg>
        <pc:picChg chg="mod">
          <ac:chgData name="Busra Ertugrul" userId="1fb76568-f229-4d6d-9a74-e503d3d6cf6e" providerId="ADAL" clId="{1D362B33-EB80-47B2-AD7D-647B58F33917}" dt="2025-11-18T15:48:46.015" v="77" actId="1076"/>
          <ac:picMkLst>
            <pc:docMk/>
            <pc:sldMk cId="1041377428" sldId="1481"/>
            <ac:picMk id="4" creationId="{1EBE96CD-B7E9-7DD6-61E2-6054E6DA2F8D}"/>
          </ac:picMkLst>
        </pc:picChg>
      </pc:sldChg>
      <pc:sldChg chg="modSp mod">
        <pc:chgData name="Busra Ertugrul" userId="1fb76568-f229-4d6d-9a74-e503d3d6cf6e" providerId="ADAL" clId="{1D362B33-EB80-47B2-AD7D-647B58F33917}" dt="2025-11-18T15:46:19.058" v="50" actId="1076"/>
        <pc:sldMkLst>
          <pc:docMk/>
          <pc:sldMk cId="3992924421" sldId="1482"/>
        </pc:sldMkLst>
        <pc:spChg chg="mod">
          <ac:chgData name="Busra Ertugrul" userId="1fb76568-f229-4d6d-9a74-e503d3d6cf6e" providerId="ADAL" clId="{1D362B33-EB80-47B2-AD7D-647B58F33917}" dt="2025-11-18T15:46:19.058" v="50" actId="1076"/>
          <ac:spMkLst>
            <pc:docMk/>
            <pc:sldMk cId="3992924421" sldId="1482"/>
            <ac:spMk id="2" creationId="{9F55A1A6-D54F-E7DD-01F9-19FF347B97FC}"/>
          </ac:spMkLst>
        </pc:spChg>
        <pc:spChg chg="mod">
          <ac:chgData name="Busra Ertugrul" userId="1fb76568-f229-4d6d-9a74-e503d3d6cf6e" providerId="ADAL" clId="{1D362B33-EB80-47B2-AD7D-647B58F33917}" dt="2025-11-18T15:46:10.653" v="48" actId="1076"/>
          <ac:spMkLst>
            <pc:docMk/>
            <pc:sldMk cId="3992924421" sldId="1482"/>
            <ac:spMk id="3" creationId="{6D7C3097-D185-8104-E25F-DE5A4C8F06DE}"/>
          </ac:spMkLst>
        </pc:spChg>
        <pc:picChg chg="mod">
          <ac:chgData name="Busra Ertugrul" userId="1fb76568-f229-4d6d-9a74-e503d3d6cf6e" providerId="ADAL" clId="{1D362B33-EB80-47B2-AD7D-647B58F33917}" dt="2025-11-18T15:46:15.905" v="49" actId="1076"/>
          <ac:picMkLst>
            <pc:docMk/>
            <pc:sldMk cId="3992924421" sldId="1482"/>
            <ac:picMk id="5" creationId="{5DD7C3C7-81D5-9A22-C566-51D84C4CBED3}"/>
          </ac:picMkLst>
        </pc:picChg>
      </pc:sldChg>
    </pc:docChg>
  </pc:docChgLst>
  <pc:docChgLst>
    <pc:chgData name="Mary Rabbitte" userId="9a0da854-593a-4c96-b299-02397c1d9d75" providerId="ADAL" clId="{1EBBA1F6-29CF-4257-8626-D083A731633E}"/>
    <pc:docChg chg="undo redo custSel addSld delSld modSld">
      <pc:chgData name="Mary Rabbitte" userId="9a0da854-593a-4c96-b299-02397c1d9d75" providerId="ADAL" clId="{1EBBA1F6-29CF-4257-8626-D083A731633E}" dt="2025-11-27T12:40:07.796" v="2127" actId="6549"/>
      <pc:docMkLst>
        <pc:docMk/>
      </pc:docMkLst>
      <pc:sldChg chg="addSp delSp modSp mod modAnim">
        <pc:chgData name="Mary Rabbitte" userId="9a0da854-593a-4c96-b299-02397c1d9d75" providerId="ADAL" clId="{1EBBA1F6-29CF-4257-8626-D083A731633E}" dt="2025-11-27T12:40:07.796" v="2127" actId="6549"/>
        <pc:sldMkLst>
          <pc:docMk/>
          <pc:sldMk cId="691636945" sldId="407"/>
        </pc:sldMkLst>
        <pc:spChg chg="mod">
          <ac:chgData name="Mary Rabbitte" userId="9a0da854-593a-4c96-b299-02397c1d9d75" providerId="ADAL" clId="{1EBBA1F6-29CF-4257-8626-D083A731633E}" dt="2025-11-18T15:28:33.073" v="1916" actId="1076"/>
          <ac:spMkLst>
            <pc:docMk/>
            <pc:sldMk cId="691636945" sldId="407"/>
            <ac:spMk id="8" creationId="{DA771C55-424E-E6DE-F470-6C0562DD7766}"/>
          </ac:spMkLst>
        </pc:spChg>
        <pc:spChg chg="mod">
          <ac:chgData name="Mary Rabbitte" userId="9a0da854-593a-4c96-b299-02397c1d9d75" providerId="ADAL" clId="{1EBBA1F6-29CF-4257-8626-D083A731633E}" dt="2025-11-18T15:27:30.808" v="1897" actId="1076"/>
          <ac:spMkLst>
            <pc:docMk/>
            <pc:sldMk cId="691636945" sldId="407"/>
            <ac:spMk id="11" creationId="{8588A2B8-CBAF-E5C1-0B2D-D6CF99B7DBC7}"/>
          </ac:spMkLst>
        </pc:spChg>
        <pc:spChg chg="mod">
          <ac:chgData name="Mary Rabbitte" userId="9a0da854-593a-4c96-b299-02397c1d9d75" providerId="ADAL" clId="{1EBBA1F6-29CF-4257-8626-D083A731633E}" dt="2025-11-27T12:40:07.796" v="2127" actId="6549"/>
          <ac:spMkLst>
            <pc:docMk/>
            <pc:sldMk cId="691636945" sldId="407"/>
            <ac:spMk id="13" creationId="{3891218C-9EB2-AE63-5235-C05388065E88}"/>
          </ac:spMkLst>
        </pc:spChg>
        <pc:picChg chg="mod">
          <ac:chgData name="Mary Rabbitte" userId="9a0da854-593a-4c96-b299-02397c1d9d75" providerId="ADAL" clId="{1EBBA1F6-29CF-4257-8626-D083A731633E}" dt="2025-11-18T15:28:07.863" v="1910" actId="1076"/>
          <ac:picMkLst>
            <pc:docMk/>
            <pc:sldMk cId="691636945" sldId="407"/>
            <ac:picMk id="4" creationId="{C6E70590-1790-4EFF-D7B6-8CB6FAAA21C1}"/>
          </ac:picMkLst>
        </pc:picChg>
        <pc:picChg chg="mod">
          <ac:chgData name="Mary Rabbitte" userId="9a0da854-593a-4c96-b299-02397c1d9d75" providerId="ADAL" clId="{1EBBA1F6-29CF-4257-8626-D083A731633E}" dt="2025-11-18T15:27:49.353" v="1904" actId="1076"/>
          <ac:picMkLst>
            <pc:docMk/>
            <pc:sldMk cId="691636945" sldId="407"/>
            <ac:picMk id="5" creationId="{89F9BC99-B71B-E877-BFE7-187507BDE710}"/>
          </ac:picMkLst>
        </pc:picChg>
        <pc:picChg chg="mod">
          <ac:chgData name="Mary Rabbitte" userId="9a0da854-593a-4c96-b299-02397c1d9d75" providerId="ADAL" clId="{1EBBA1F6-29CF-4257-8626-D083A731633E}" dt="2025-11-18T15:27:47.119" v="1903" actId="1076"/>
          <ac:picMkLst>
            <pc:docMk/>
            <pc:sldMk cId="691636945" sldId="407"/>
            <ac:picMk id="6" creationId="{A95E40D8-61E3-E39E-B668-466403DA6587}"/>
          </ac:picMkLst>
        </pc:picChg>
        <pc:picChg chg="mod">
          <ac:chgData name="Mary Rabbitte" userId="9a0da854-593a-4c96-b299-02397c1d9d75" providerId="ADAL" clId="{1EBBA1F6-29CF-4257-8626-D083A731633E}" dt="2025-11-18T15:28:05.210" v="1909" actId="1076"/>
          <ac:picMkLst>
            <pc:docMk/>
            <pc:sldMk cId="691636945" sldId="407"/>
            <ac:picMk id="7" creationId="{C676898F-78A7-B2BD-C5BE-0396B9FEBE9A}"/>
          </ac:picMkLst>
        </pc:picChg>
        <pc:picChg chg="add mod">
          <ac:chgData name="Mary Rabbitte" userId="9a0da854-593a-4c96-b299-02397c1d9d75" providerId="ADAL" clId="{1EBBA1F6-29CF-4257-8626-D083A731633E}" dt="2025-11-18T15:27:34.338" v="1899" actId="1076"/>
          <ac:picMkLst>
            <pc:docMk/>
            <pc:sldMk cId="691636945" sldId="407"/>
            <ac:picMk id="12" creationId="{2ED3BBA2-CC48-876B-95BD-74FA55523A6B}"/>
          </ac:picMkLst>
        </pc:picChg>
        <pc:picChg chg="add mod">
          <ac:chgData name="Mary Rabbitte" userId="9a0da854-593a-4c96-b299-02397c1d9d75" providerId="ADAL" clId="{1EBBA1F6-29CF-4257-8626-D083A731633E}" dt="2025-11-18T15:27:32.501" v="1898" actId="1076"/>
          <ac:picMkLst>
            <pc:docMk/>
            <pc:sldMk cId="691636945" sldId="407"/>
            <ac:picMk id="15" creationId="{0234BE3F-C99E-7110-4D9F-0C4918CA52A8}"/>
          </ac:picMkLst>
        </pc:picChg>
      </pc:sldChg>
      <pc:sldChg chg="addSp delSp modSp mod modAnim">
        <pc:chgData name="Mary Rabbitte" userId="9a0da854-593a-4c96-b299-02397c1d9d75" providerId="ADAL" clId="{1EBBA1F6-29CF-4257-8626-D083A731633E}" dt="2025-11-18T14:48:48.264" v="1440"/>
        <pc:sldMkLst>
          <pc:docMk/>
          <pc:sldMk cId="934433863" sldId="428"/>
        </pc:sldMkLst>
        <pc:spChg chg="add mod ord">
          <ac:chgData name="Mary Rabbitte" userId="9a0da854-593a-4c96-b299-02397c1d9d75" providerId="ADAL" clId="{1EBBA1F6-29CF-4257-8626-D083A731633E}" dt="2025-11-18T14:29:41.644" v="898" actId="171"/>
          <ac:spMkLst>
            <pc:docMk/>
            <pc:sldMk cId="934433863" sldId="428"/>
            <ac:spMk id="3" creationId="{AD109210-39F7-165C-1AA9-37EBE0177BE0}"/>
          </ac:spMkLst>
        </pc:spChg>
        <pc:spChg chg="add mod">
          <ac:chgData name="Mary Rabbitte" userId="9a0da854-593a-4c96-b299-02397c1d9d75" providerId="ADAL" clId="{1EBBA1F6-29CF-4257-8626-D083A731633E}" dt="2025-11-18T14:47:26.635" v="1430" actId="14100"/>
          <ac:spMkLst>
            <pc:docMk/>
            <pc:sldMk cId="934433863" sldId="428"/>
            <ac:spMk id="4" creationId="{DF4E54BA-3421-BD4B-98E1-4AD1E7DE7E86}"/>
          </ac:spMkLst>
        </pc:spChg>
        <pc:spChg chg="mod">
          <ac:chgData name="Mary Rabbitte" userId="9a0da854-593a-4c96-b299-02397c1d9d75" providerId="ADAL" clId="{1EBBA1F6-29CF-4257-8626-D083A731633E}" dt="2025-11-18T14:25:28.607" v="863" actId="108"/>
          <ac:spMkLst>
            <pc:docMk/>
            <pc:sldMk cId="934433863" sldId="428"/>
            <ac:spMk id="5" creationId="{F40B485D-1F5A-C32C-B793-A9554B47E431}"/>
          </ac:spMkLst>
        </pc:spChg>
        <pc:spChg chg="add mod ord">
          <ac:chgData name="Mary Rabbitte" userId="9a0da854-593a-4c96-b299-02397c1d9d75" providerId="ADAL" clId="{1EBBA1F6-29CF-4257-8626-D083A731633E}" dt="2025-11-18T14:48:10.884" v="1436" actId="1076"/>
          <ac:spMkLst>
            <pc:docMk/>
            <pc:sldMk cId="934433863" sldId="428"/>
            <ac:spMk id="10" creationId="{A37A6E31-9CA4-9CCE-226B-F6C4DCE756A6}"/>
          </ac:spMkLst>
        </pc:spChg>
        <pc:spChg chg="mod ord">
          <ac:chgData name="Mary Rabbitte" userId="9a0da854-593a-4c96-b299-02397c1d9d75" providerId="ADAL" clId="{1EBBA1F6-29CF-4257-8626-D083A731633E}" dt="2025-11-18T14:47:05.401" v="1426" actId="1076"/>
          <ac:spMkLst>
            <pc:docMk/>
            <pc:sldMk cId="934433863" sldId="428"/>
            <ac:spMk id="14" creationId="{B279E67C-4CB2-0CBB-D8D0-0A4E083FA638}"/>
          </ac:spMkLst>
        </pc:spChg>
        <pc:spChg chg="mod ord">
          <ac:chgData name="Mary Rabbitte" userId="9a0da854-593a-4c96-b299-02397c1d9d75" providerId="ADAL" clId="{1EBBA1F6-29CF-4257-8626-D083A731633E}" dt="2025-11-18T14:48:04.631" v="1435" actId="14100"/>
          <ac:spMkLst>
            <pc:docMk/>
            <pc:sldMk cId="934433863" sldId="428"/>
            <ac:spMk id="16" creationId="{F9777005-2895-97FB-A8A4-9C257F217362}"/>
          </ac:spMkLst>
        </pc:spChg>
        <pc:picChg chg="add mod ord">
          <ac:chgData name="Mary Rabbitte" userId="9a0da854-593a-4c96-b299-02397c1d9d75" providerId="ADAL" clId="{1EBBA1F6-29CF-4257-8626-D083A731633E}" dt="2025-11-18T14:45:55.598" v="1416" actId="1076"/>
          <ac:picMkLst>
            <pc:docMk/>
            <pc:sldMk cId="934433863" sldId="428"/>
            <ac:picMk id="2" creationId="{DC4E9093-8944-A0B7-1D8E-5A15B4D0BBFC}"/>
          </ac:picMkLst>
        </pc:picChg>
      </pc:sldChg>
      <pc:sldChg chg="modSp mod">
        <pc:chgData name="Mary Rabbitte" userId="9a0da854-593a-4c96-b299-02397c1d9d75" providerId="ADAL" clId="{1EBBA1F6-29CF-4257-8626-D083A731633E}" dt="2025-11-18T15:29:55.135" v="1942" actId="14100"/>
        <pc:sldMkLst>
          <pc:docMk/>
          <pc:sldMk cId="1607173682" sldId="430"/>
        </pc:sldMkLst>
        <pc:spChg chg="mod">
          <ac:chgData name="Mary Rabbitte" userId="9a0da854-593a-4c96-b299-02397c1d9d75" providerId="ADAL" clId="{1EBBA1F6-29CF-4257-8626-D083A731633E}" dt="2025-11-18T14:24:19.575" v="858" actId="108"/>
          <ac:spMkLst>
            <pc:docMk/>
            <pc:sldMk cId="1607173682" sldId="430"/>
            <ac:spMk id="2" creationId="{DA32ECAD-E9C9-FFA8-B930-B44263CEC5B3}"/>
          </ac:spMkLst>
        </pc:spChg>
        <pc:picChg chg="mod">
          <ac:chgData name="Mary Rabbitte" userId="9a0da854-593a-4c96-b299-02397c1d9d75" providerId="ADAL" clId="{1EBBA1F6-29CF-4257-8626-D083A731633E}" dt="2025-11-18T15:29:55.135" v="1942" actId="14100"/>
          <ac:picMkLst>
            <pc:docMk/>
            <pc:sldMk cId="1607173682" sldId="430"/>
            <ac:picMk id="7" creationId="{E0F7EB9C-4ADC-7F60-6F97-C5478DAACA47}"/>
          </ac:picMkLst>
        </pc:picChg>
        <pc:picChg chg="mod">
          <ac:chgData name="Mary Rabbitte" userId="9a0da854-593a-4c96-b299-02397c1d9d75" providerId="ADAL" clId="{1EBBA1F6-29CF-4257-8626-D083A731633E}" dt="2025-11-18T15:29:50.897" v="1935" actId="14100"/>
          <ac:picMkLst>
            <pc:docMk/>
            <pc:sldMk cId="1607173682" sldId="430"/>
            <ac:picMk id="8" creationId="{54C80328-5F93-CAE2-C84C-B7CE57519EEE}"/>
          </ac:picMkLst>
        </pc:picChg>
        <pc:picChg chg="mod ord">
          <ac:chgData name="Mary Rabbitte" userId="9a0da854-593a-4c96-b299-02397c1d9d75" providerId="ADAL" clId="{1EBBA1F6-29CF-4257-8626-D083A731633E}" dt="2025-11-18T15:29:53.701" v="1940" actId="166"/>
          <ac:picMkLst>
            <pc:docMk/>
            <pc:sldMk cId="1607173682" sldId="430"/>
            <ac:picMk id="11" creationId="{6B8037C5-C05B-C00C-CA01-B9F89FE27312}"/>
          </ac:picMkLst>
        </pc:picChg>
      </pc:sldChg>
      <pc:sldChg chg="addSp delSp modSp mod">
        <pc:chgData name="Mary Rabbitte" userId="9a0da854-593a-4c96-b299-02397c1d9d75" providerId="ADAL" clId="{1EBBA1F6-29CF-4257-8626-D083A731633E}" dt="2025-11-18T15:30:54.356" v="2005"/>
        <pc:sldMkLst>
          <pc:docMk/>
          <pc:sldMk cId="1094595127" sldId="434"/>
        </pc:sldMkLst>
        <pc:spChg chg="add mod">
          <ac:chgData name="Mary Rabbitte" userId="9a0da854-593a-4c96-b299-02397c1d9d75" providerId="ADAL" clId="{1EBBA1F6-29CF-4257-8626-D083A731633E}" dt="2025-11-18T15:30:54.356" v="2005"/>
          <ac:spMkLst>
            <pc:docMk/>
            <pc:sldMk cId="1094595127" sldId="434"/>
            <ac:spMk id="5" creationId="{81776CDF-10D2-0397-27B2-5663385D0DCD}"/>
          </ac:spMkLst>
        </pc:spChg>
      </pc:sldChg>
      <pc:sldChg chg="modSp mod">
        <pc:chgData name="Mary Rabbitte" userId="9a0da854-593a-4c96-b299-02397c1d9d75" providerId="ADAL" clId="{1EBBA1F6-29CF-4257-8626-D083A731633E}" dt="2025-11-18T14:31:10.172" v="902" actId="1076"/>
        <pc:sldMkLst>
          <pc:docMk/>
          <pc:sldMk cId="1360426345" sldId="1464"/>
        </pc:sldMkLst>
        <pc:spChg chg="mod">
          <ac:chgData name="Mary Rabbitte" userId="9a0da854-593a-4c96-b299-02397c1d9d75" providerId="ADAL" clId="{1EBBA1F6-29CF-4257-8626-D083A731633E}" dt="2025-11-18T14:31:10.172" v="902" actId="1076"/>
          <ac:spMkLst>
            <pc:docMk/>
            <pc:sldMk cId="1360426345" sldId="1464"/>
            <ac:spMk id="2" creationId="{260C302F-C3E7-5568-C35F-4D2BC73EF834}"/>
          </ac:spMkLst>
        </pc:spChg>
        <pc:spChg chg="mod">
          <ac:chgData name="Mary Rabbitte" userId="9a0da854-593a-4c96-b299-02397c1d9d75" providerId="ADAL" clId="{1EBBA1F6-29CF-4257-8626-D083A731633E}" dt="2025-11-18T14:31:07.586" v="901" actId="1076"/>
          <ac:spMkLst>
            <pc:docMk/>
            <pc:sldMk cId="1360426345" sldId="1464"/>
            <ac:spMk id="3" creationId="{FEDB491B-8B19-7268-B791-B67172C23C57}"/>
          </ac:spMkLst>
        </pc:spChg>
        <pc:picChg chg="mod">
          <ac:chgData name="Mary Rabbitte" userId="9a0da854-593a-4c96-b299-02397c1d9d75" providerId="ADAL" clId="{1EBBA1F6-29CF-4257-8626-D083A731633E}" dt="2025-11-18T14:11:58.935" v="265" actId="1076"/>
          <ac:picMkLst>
            <pc:docMk/>
            <pc:sldMk cId="1360426345" sldId="1464"/>
            <ac:picMk id="4" creationId="{E851AA5F-08AE-B676-BFE4-4A818BE6D1EA}"/>
          </ac:picMkLst>
        </pc:picChg>
      </pc:sldChg>
      <pc:sldChg chg="modSp mod">
        <pc:chgData name="Mary Rabbitte" userId="9a0da854-593a-4c96-b299-02397c1d9d75" providerId="ADAL" clId="{1EBBA1F6-29CF-4257-8626-D083A731633E}" dt="2025-11-18T14:18:23.401" v="617" actId="113"/>
        <pc:sldMkLst>
          <pc:docMk/>
          <pc:sldMk cId="2274948248" sldId="1473"/>
        </pc:sldMkLst>
        <pc:spChg chg="mod">
          <ac:chgData name="Mary Rabbitte" userId="9a0da854-593a-4c96-b299-02397c1d9d75" providerId="ADAL" clId="{1EBBA1F6-29CF-4257-8626-D083A731633E}" dt="2025-11-18T14:18:23.401" v="617" actId="113"/>
          <ac:spMkLst>
            <pc:docMk/>
            <pc:sldMk cId="2274948248" sldId="1473"/>
            <ac:spMk id="2" creationId="{E03440A1-E712-A754-6BB1-A4D92E3E50E1}"/>
          </ac:spMkLst>
        </pc:spChg>
      </pc:sldChg>
      <pc:sldChg chg="addSp delSp modSp add mod">
        <pc:chgData name="Mary Rabbitte" userId="9a0da854-593a-4c96-b299-02397c1d9d75" providerId="ADAL" clId="{1EBBA1F6-29CF-4257-8626-D083A731633E}" dt="2025-11-18T15:31:35.278" v="2050" actId="20577"/>
        <pc:sldMkLst>
          <pc:docMk/>
          <pc:sldMk cId="1897725873" sldId="1474"/>
        </pc:sldMkLst>
        <pc:spChg chg="mod">
          <ac:chgData name="Mary Rabbitte" userId="9a0da854-593a-4c96-b299-02397c1d9d75" providerId="ADAL" clId="{1EBBA1F6-29CF-4257-8626-D083A731633E}" dt="2025-11-18T15:31:35.278" v="2050" actId="20577"/>
          <ac:spMkLst>
            <pc:docMk/>
            <pc:sldMk cId="1897725873" sldId="1474"/>
            <ac:spMk id="2" creationId="{2DD9D43D-A21C-E1BA-EBB9-AF5D96ABEA4D}"/>
          </ac:spMkLst>
        </pc:spChg>
        <pc:picChg chg="add mod">
          <ac:chgData name="Mary Rabbitte" userId="9a0da854-593a-4c96-b299-02397c1d9d75" providerId="ADAL" clId="{1EBBA1F6-29CF-4257-8626-D083A731633E}" dt="2025-11-18T15:31:30.357" v="2049" actId="1076"/>
          <ac:picMkLst>
            <pc:docMk/>
            <pc:sldMk cId="1897725873" sldId="1474"/>
            <ac:picMk id="5" creationId="{5334451B-9FB5-95F4-D9DB-2FF08A299ED4}"/>
          </ac:picMkLst>
        </pc:picChg>
        <pc:picChg chg="add mod">
          <ac:chgData name="Mary Rabbitte" userId="9a0da854-593a-4c96-b299-02397c1d9d75" providerId="ADAL" clId="{1EBBA1F6-29CF-4257-8626-D083A731633E}" dt="2025-11-18T15:02:40.356" v="1479" actId="1076"/>
          <ac:picMkLst>
            <pc:docMk/>
            <pc:sldMk cId="1897725873" sldId="1474"/>
            <ac:picMk id="6" creationId="{483908E7-7DFC-4A6C-212F-903679444C7C}"/>
          </ac:picMkLst>
        </pc:picChg>
        <pc:picChg chg="add mod">
          <ac:chgData name="Mary Rabbitte" userId="9a0da854-593a-4c96-b299-02397c1d9d75" providerId="ADAL" clId="{1EBBA1F6-29CF-4257-8626-D083A731633E}" dt="2025-11-18T15:02:36.036" v="1477" actId="1076"/>
          <ac:picMkLst>
            <pc:docMk/>
            <pc:sldMk cId="1897725873" sldId="1474"/>
            <ac:picMk id="8" creationId="{5E2E9CF3-A5F5-0D57-1179-539DF1E74621}"/>
          </ac:picMkLst>
        </pc:picChg>
        <pc:picChg chg="add mod">
          <ac:chgData name="Mary Rabbitte" userId="9a0da854-593a-4c96-b299-02397c1d9d75" providerId="ADAL" clId="{1EBBA1F6-29CF-4257-8626-D083A731633E}" dt="2025-11-18T15:02:38.103" v="1478" actId="1076"/>
          <ac:picMkLst>
            <pc:docMk/>
            <pc:sldMk cId="1897725873" sldId="1474"/>
            <ac:picMk id="9" creationId="{7DE542FF-3C13-9D58-B1C4-1DD73208C012}"/>
          </ac:picMkLst>
        </pc:picChg>
        <pc:picChg chg="add mod">
          <ac:chgData name="Mary Rabbitte" userId="9a0da854-593a-4c96-b299-02397c1d9d75" providerId="ADAL" clId="{1EBBA1F6-29CF-4257-8626-D083A731633E}" dt="2025-11-18T15:02:42.554" v="1480" actId="1076"/>
          <ac:picMkLst>
            <pc:docMk/>
            <pc:sldMk cId="1897725873" sldId="1474"/>
            <ac:picMk id="10" creationId="{21C11673-071B-BC70-716F-FFF9777B79D2}"/>
          </ac:picMkLst>
        </pc:picChg>
        <pc:picChg chg="add mod">
          <ac:chgData name="Mary Rabbitte" userId="9a0da854-593a-4c96-b299-02397c1d9d75" providerId="ADAL" clId="{1EBBA1F6-29CF-4257-8626-D083A731633E}" dt="2025-11-18T15:02:26.802" v="1475" actId="1076"/>
          <ac:picMkLst>
            <pc:docMk/>
            <pc:sldMk cId="1897725873" sldId="1474"/>
            <ac:picMk id="12" creationId="{E06B996E-930D-EE6F-D246-FAAAC0F3F2F7}"/>
          </ac:picMkLst>
        </pc:picChg>
      </pc:sldChg>
      <pc:sldChg chg="addSp delSp modSp add mod">
        <pc:chgData name="Mary Rabbitte" userId="9a0da854-593a-4c96-b299-02397c1d9d75" providerId="ADAL" clId="{1EBBA1F6-29CF-4257-8626-D083A731633E}" dt="2025-11-18T15:11:05.580" v="1547" actId="14100"/>
        <pc:sldMkLst>
          <pc:docMk/>
          <pc:sldMk cId="3955086583" sldId="1475"/>
        </pc:sldMkLst>
        <pc:spChg chg="add mod">
          <ac:chgData name="Mary Rabbitte" userId="9a0da854-593a-4c96-b299-02397c1d9d75" providerId="ADAL" clId="{1EBBA1F6-29CF-4257-8626-D083A731633E}" dt="2025-11-18T15:09:42.981" v="1527"/>
          <ac:spMkLst>
            <pc:docMk/>
            <pc:sldMk cId="3955086583" sldId="1475"/>
            <ac:spMk id="29" creationId="{0A4D728E-4872-FF18-BB71-5B7E1F288041}"/>
          </ac:spMkLst>
        </pc:spChg>
        <pc:spChg chg="add mod">
          <ac:chgData name="Mary Rabbitte" userId="9a0da854-593a-4c96-b299-02397c1d9d75" providerId="ADAL" clId="{1EBBA1F6-29CF-4257-8626-D083A731633E}" dt="2025-11-18T15:10:19.220" v="1539" actId="1076"/>
          <ac:spMkLst>
            <pc:docMk/>
            <pc:sldMk cId="3955086583" sldId="1475"/>
            <ac:spMk id="30" creationId="{E99BDE45-F976-A71F-3477-032F439DB999}"/>
          </ac:spMkLst>
        </pc:spChg>
        <pc:picChg chg="add mod">
          <ac:chgData name="Mary Rabbitte" userId="9a0da854-593a-4c96-b299-02397c1d9d75" providerId="ADAL" clId="{1EBBA1F6-29CF-4257-8626-D083A731633E}" dt="2025-11-18T15:09:30.402" v="1526" actId="14100"/>
          <ac:picMkLst>
            <pc:docMk/>
            <pc:sldMk cId="3955086583" sldId="1475"/>
            <ac:picMk id="28" creationId="{0C56E847-D137-ED45-42D3-FAFBDCFD7F43}"/>
          </ac:picMkLst>
        </pc:picChg>
        <pc:picChg chg="add mod">
          <ac:chgData name="Mary Rabbitte" userId="9a0da854-593a-4c96-b299-02397c1d9d75" providerId="ADAL" clId="{1EBBA1F6-29CF-4257-8626-D083A731633E}" dt="2025-11-18T15:10:43.903" v="1543" actId="1076"/>
          <ac:picMkLst>
            <pc:docMk/>
            <pc:sldMk cId="3955086583" sldId="1475"/>
            <ac:picMk id="32" creationId="{3D3FAEBD-3AFF-B5AF-23B5-693008F53911}"/>
          </ac:picMkLst>
        </pc:picChg>
        <pc:picChg chg="add mod">
          <ac:chgData name="Mary Rabbitte" userId="9a0da854-593a-4c96-b299-02397c1d9d75" providerId="ADAL" clId="{1EBBA1F6-29CF-4257-8626-D083A731633E}" dt="2025-11-18T15:11:05.580" v="1547" actId="14100"/>
          <ac:picMkLst>
            <pc:docMk/>
            <pc:sldMk cId="3955086583" sldId="1475"/>
            <ac:picMk id="34" creationId="{8D9C06B3-BEBC-7358-7ABD-53D8B51DFB88}"/>
          </ac:picMkLst>
        </pc:picChg>
      </pc:sldChg>
      <pc:sldChg chg="addSp delSp modSp add mod">
        <pc:chgData name="Mary Rabbitte" userId="9a0da854-593a-4c96-b299-02397c1d9d75" providerId="ADAL" clId="{1EBBA1F6-29CF-4257-8626-D083A731633E}" dt="2025-11-18T15:12:14.176" v="1560" actId="14100"/>
        <pc:sldMkLst>
          <pc:docMk/>
          <pc:sldMk cId="2778581936" sldId="1476"/>
        </pc:sldMkLst>
        <pc:picChg chg="add mod">
          <ac:chgData name="Mary Rabbitte" userId="9a0da854-593a-4c96-b299-02397c1d9d75" providerId="ADAL" clId="{1EBBA1F6-29CF-4257-8626-D083A731633E}" dt="2025-11-18T15:11:51.683" v="1555" actId="1076"/>
          <ac:picMkLst>
            <pc:docMk/>
            <pc:sldMk cId="2778581936" sldId="1476"/>
            <ac:picMk id="3" creationId="{F705714C-F708-5411-D841-749940620A2C}"/>
          </ac:picMkLst>
        </pc:picChg>
        <pc:picChg chg="add mod">
          <ac:chgData name="Mary Rabbitte" userId="9a0da854-593a-4c96-b299-02397c1d9d75" providerId="ADAL" clId="{1EBBA1F6-29CF-4257-8626-D083A731633E}" dt="2025-11-18T15:12:14.176" v="1560" actId="14100"/>
          <ac:picMkLst>
            <pc:docMk/>
            <pc:sldMk cId="2778581936" sldId="1476"/>
            <ac:picMk id="5" creationId="{2D4F8E8B-CE56-DF66-0FEC-5E7AA84639F8}"/>
          </ac:picMkLst>
        </pc:picChg>
      </pc:sldChg>
      <pc:sldChg chg="addSp delSp modSp add mod">
        <pc:chgData name="Mary Rabbitte" userId="9a0da854-593a-4c96-b299-02397c1d9d75" providerId="ADAL" clId="{1EBBA1F6-29CF-4257-8626-D083A731633E}" dt="2025-11-18T15:15:33.950" v="1578" actId="14100"/>
        <pc:sldMkLst>
          <pc:docMk/>
          <pc:sldMk cId="256812708" sldId="1477"/>
        </pc:sldMkLst>
        <pc:picChg chg="add mod">
          <ac:chgData name="Mary Rabbitte" userId="9a0da854-593a-4c96-b299-02397c1d9d75" providerId="ADAL" clId="{1EBBA1F6-29CF-4257-8626-D083A731633E}" dt="2025-11-18T15:15:12.244" v="1574" actId="14100"/>
          <ac:picMkLst>
            <pc:docMk/>
            <pc:sldMk cId="256812708" sldId="1477"/>
            <ac:picMk id="7" creationId="{626F09BC-78D3-DA45-E7FA-918335EF41EA}"/>
          </ac:picMkLst>
        </pc:picChg>
      </pc:sldChg>
      <pc:sldChg chg="addSp delSp modSp add mod">
        <pc:chgData name="Mary Rabbitte" userId="9a0da854-593a-4c96-b299-02397c1d9d75" providerId="ADAL" clId="{1EBBA1F6-29CF-4257-8626-D083A731633E}" dt="2025-11-18T15:19:56.055" v="1694" actId="1076"/>
        <pc:sldMkLst>
          <pc:docMk/>
          <pc:sldMk cId="3741282758" sldId="1478"/>
        </pc:sldMkLst>
        <pc:picChg chg="add mod">
          <ac:chgData name="Mary Rabbitte" userId="9a0da854-593a-4c96-b299-02397c1d9d75" providerId="ADAL" clId="{1EBBA1F6-29CF-4257-8626-D083A731633E}" dt="2025-11-18T15:19:45.906" v="1692" actId="1076"/>
          <ac:picMkLst>
            <pc:docMk/>
            <pc:sldMk cId="3741282758" sldId="1478"/>
            <ac:picMk id="3" creationId="{B44E12D8-3E35-F41B-303C-28836DD9FE9E}"/>
          </ac:picMkLst>
        </pc:picChg>
        <pc:picChg chg="add mod">
          <ac:chgData name="Mary Rabbitte" userId="9a0da854-593a-4c96-b299-02397c1d9d75" providerId="ADAL" clId="{1EBBA1F6-29CF-4257-8626-D083A731633E}" dt="2025-11-18T15:19:56.055" v="1694" actId="1076"/>
          <ac:picMkLst>
            <pc:docMk/>
            <pc:sldMk cId="3741282758" sldId="1478"/>
            <ac:picMk id="8" creationId="{6850C159-A6AB-C613-0CF9-5CFFF52A4121}"/>
          </ac:picMkLst>
        </pc:picChg>
      </pc:sldChg>
      <pc:sldChg chg="addSp delSp modSp add mod">
        <pc:chgData name="Mary Rabbitte" userId="9a0da854-593a-4c96-b299-02397c1d9d75" providerId="ADAL" clId="{1EBBA1F6-29CF-4257-8626-D083A731633E}" dt="2025-11-18T15:17:51.378" v="1677" actId="20577"/>
        <pc:sldMkLst>
          <pc:docMk/>
          <pc:sldMk cId="2079341822" sldId="1479"/>
        </pc:sldMkLst>
        <pc:spChg chg="mod">
          <ac:chgData name="Mary Rabbitte" userId="9a0da854-593a-4c96-b299-02397c1d9d75" providerId="ADAL" clId="{1EBBA1F6-29CF-4257-8626-D083A731633E}" dt="2025-11-18T15:17:51.378" v="1677" actId="20577"/>
          <ac:spMkLst>
            <pc:docMk/>
            <pc:sldMk cId="2079341822" sldId="1479"/>
            <ac:spMk id="2" creationId="{1AB0A72F-996D-CD2E-4A15-7E8C6684C426}"/>
          </ac:spMkLst>
        </pc:spChg>
      </pc:sldChg>
      <pc:sldChg chg="addSp delSp modSp add mod">
        <pc:chgData name="Mary Rabbitte" userId="9a0da854-593a-4c96-b299-02397c1d9d75" providerId="ADAL" clId="{1EBBA1F6-29CF-4257-8626-D083A731633E}" dt="2025-11-18T15:20:36.428" v="1706" actId="14100"/>
        <pc:sldMkLst>
          <pc:docMk/>
          <pc:sldMk cId="573295150" sldId="1480"/>
        </pc:sldMkLst>
        <pc:picChg chg="add mod">
          <ac:chgData name="Mary Rabbitte" userId="9a0da854-593a-4c96-b299-02397c1d9d75" providerId="ADAL" clId="{1EBBA1F6-29CF-4257-8626-D083A731633E}" dt="2025-11-18T15:20:36.428" v="1706" actId="14100"/>
          <ac:picMkLst>
            <pc:docMk/>
            <pc:sldMk cId="573295150" sldId="1480"/>
            <ac:picMk id="4" creationId="{7FFB9ACE-C127-681E-6920-94857775BFF5}"/>
          </ac:picMkLst>
        </pc:picChg>
        <pc:picChg chg="add mod">
          <ac:chgData name="Mary Rabbitte" userId="9a0da854-593a-4c96-b299-02397c1d9d75" providerId="ADAL" clId="{1EBBA1F6-29CF-4257-8626-D083A731633E}" dt="2025-11-18T15:20:33.689" v="1705" actId="14100"/>
          <ac:picMkLst>
            <pc:docMk/>
            <pc:sldMk cId="573295150" sldId="1480"/>
            <ac:picMk id="5" creationId="{C3E6182C-A2C3-7905-E94F-762C87DB45EC}"/>
          </ac:picMkLst>
        </pc:picChg>
      </pc:sldChg>
      <pc:sldChg chg="addSp delSp modSp add mod">
        <pc:chgData name="Mary Rabbitte" userId="9a0da854-593a-4c96-b299-02397c1d9d75" providerId="ADAL" clId="{1EBBA1F6-29CF-4257-8626-D083A731633E}" dt="2025-11-18T15:21:41.595" v="1712" actId="1076"/>
        <pc:sldMkLst>
          <pc:docMk/>
          <pc:sldMk cId="1041377428" sldId="1481"/>
        </pc:sldMkLst>
        <pc:picChg chg="add mod">
          <ac:chgData name="Mary Rabbitte" userId="9a0da854-593a-4c96-b299-02397c1d9d75" providerId="ADAL" clId="{1EBBA1F6-29CF-4257-8626-D083A731633E}" dt="2025-11-18T15:21:41.595" v="1712" actId="1076"/>
          <ac:picMkLst>
            <pc:docMk/>
            <pc:sldMk cId="1041377428" sldId="1481"/>
            <ac:picMk id="4" creationId="{1EBE96CD-B7E9-7DD6-61E2-6054E6DA2F8D}"/>
          </ac:picMkLst>
        </pc:picChg>
      </pc:sldChg>
      <pc:sldChg chg="addSp modSp add mod modAnim">
        <pc:chgData name="Mary Rabbitte" userId="9a0da854-593a-4c96-b299-02397c1d9d75" providerId="ADAL" clId="{1EBBA1F6-29CF-4257-8626-D083A731633E}" dt="2025-11-18T15:26:56.487" v="1894" actId="1076"/>
        <pc:sldMkLst>
          <pc:docMk/>
          <pc:sldMk cId="3992924421" sldId="1482"/>
        </pc:sldMkLst>
        <pc:spChg chg="mod">
          <ac:chgData name="Mary Rabbitte" userId="9a0da854-593a-4c96-b299-02397c1d9d75" providerId="ADAL" clId="{1EBBA1F6-29CF-4257-8626-D083A731633E}" dt="2025-11-18T15:26:43.172" v="1891" actId="1076"/>
          <ac:spMkLst>
            <pc:docMk/>
            <pc:sldMk cId="3992924421" sldId="1482"/>
            <ac:spMk id="2" creationId="{9F55A1A6-D54F-E7DD-01F9-19FF347B97FC}"/>
          </ac:spMkLst>
        </pc:spChg>
        <pc:spChg chg="mod">
          <ac:chgData name="Mary Rabbitte" userId="9a0da854-593a-4c96-b299-02397c1d9d75" providerId="ADAL" clId="{1EBBA1F6-29CF-4257-8626-D083A731633E}" dt="2025-11-18T15:26:56.487" v="1894" actId="1076"/>
          <ac:spMkLst>
            <pc:docMk/>
            <pc:sldMk cId="3992924421" sldId="1482"/>
            <ac:spMk id="3" creationId="{6D7C3097-D185-8104-E25F-DE5A4C8F06DE}"/>
          </ac:spMkLst>
        </pc:spChg>
        <pc:picChg chg="add mod">
          <ac:chgData name="Mary Rabbitte" userId="9a0da854-593a-4c96-b299-02397c1d9d75" providerId="ADAL" clId="{1EBBA1F6-29CF-4257-8626-D083A731633E}" dt="2025-11-18T15:26:52.210" v="1893" actId="1076"/>
          <ac:picMkLst>
            <pc:docMk/>
            <pc:sldMk cId="3992924421" sldId="1482"/>
            <ac:picMk id="5" creationId="{5DD7C3C7-81D5-9A22-C566-51D84C4CBED3}"/>
          </ac:picMkLst>
        </pc:picChg>
      </pc:sldChg>
      <pc:sldMasterChg chg="delSldLayout">
        <pc:chgData name="Mary Rabbitte" userId="9a0da854-593a-4c96-b299-02397c1d9d75" providerId="ADAL" clId="{1EBBA1F6-29CF-4257-8626-D083A731633E}" dt="2025-11-18T15:02:58.501" v="1481" actId="47"/>
        <pc:sldMasterMkLst>
          <pc:docMk/>
          <pc:sldMasterMk cId="3053915735" sldId="2147483660"/>
        </pc:sldMasterMkLst>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dLbls>
          <c:showLegendKey val="0"/>
          <c:showVal val="0"/>
          <c:showCatName val="0"/>
          <c:showSerName val="0"/>
          <c:showPercent val="0"/>
          <c:showBubbleSize val="0"/>
        </c:dLbls>
        <c:gapWidth val="100"/>
        <c:axId val="141489936"/>
        <c:axId val="141483696"/>
      </c:barChart>
      <c:catAx>
        <c:axId val="141489936"/>
        <c:scaling>
          <c:orientation val="minMax"/>
        </c:scaling>
        <c:delete val="0"/>
        <c:axPos val="b"/>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1483696"/>
        <c:crosses val="autoZero"/>
        <c:auto val="1"/>
        <c:lblAlgn val="ctr"/>
        <c:lblOffset val="100"/>
        <c:noMultiLvlLbl val="0"/>
      </c:catAx>
      <c:valAx>
        <c:axId val="141483696"/>
        <c:scaling>
          <c:orientation val="minMax"/>
        </c:scaling>
        <c:delete val="0"/>
        <c:axPos val="l"/>
        <c:majorGridlines>
          <c:spPr>
            <a:ln w="9525" cap="flat" cmpd="sng" algn="ctr">
              <a:solidFill>
                <a:schemeClr val="tx1">
                  <a:lumMod val="15000"/>
                  <a:lumOff val="85000"/>
                </a:schemeClr>
              </a:solidFill>
              <a:round/>
            </a:ln>
            <a:effectLst/>
          </c:spPr>
        </c:majorGridlines>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148993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800" b="1" i="0" u="none" strike="noStrike" kern="1200" baseline="0">
              <a:solidFill>
                <a:schemeClr val="accent6"/>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Sheet1!$B$9</c:f>
              <c:strCache>
                <c:ptCount val="1"/>
                <c:pt idx="0">
                  <c:v>survey 1 (n)</c:v>
                </c:pt>
              </c:strCache>
            </c:strRef>
          </c:tx>
          <c:spPr>
            <a:solidFill>
              <a:schemeClr val="accent1"/>
            </a:solidFill>
            <a:ln>
              <a:noFill/>
            </a:ln>
            <a:effectLst/>
          </c:spPr>
          <c:invertIfNegative val="0"/>
          <c:cat>
            <c:strRef>
              <c:f>Sheet1!$A$10:$A$16</c:f>
              <c:strCache>
                <c:ptCount val="7"/>
                <c:pt idx="0">
                  <c:v>Living with serious life limiting illness </c:v>
                </c:pt>
                <c:pt idx="1">
                  <c:v>carer</c:v>
                </c:pt>
                <c:pt idx="2">
                  <c:v>bereaved friend or family member </c:v>
                </c:pt>
                <c:pt idx="3">
                  <c:v>volunteer </c:v>
                </c:pt>
                <c:pt idx="4">
                  <c:v>member of the public </c:v>
                </c:pt>
                <c:pt idx="5">
                  <c:v>other </c:v>
                </c:pt>
                <c:pt idx="6">
                  <c:v>health or social care professional </c:v>
                </c:pt>
              </c:strCache>
            </c:strRef>
          </c:cat>
          <c:val>
            <c:numRef>
              <c:f>Sheet1!$B$10:$B$16</c:f>
              <c:numCache>
                <c:formatCode>General</c:formatCode>
                <c:ptCount val="7"/>
                <c:pt idx="0">
                  <c:v>92</c:v>
                </c:pt>
                <c:pt idx="1">
                  <c:v>192</c:v>
                </c:pt>
                <c:pt idx="2">
                  <c:v>383</c:v>
                </c:pt>
                <c:pt idx="3">
                  <c:v>62</c:v>
                </c:pt>
                <c:pt idx="4">
                  <c:v>156</c:v>
                </c:pt>
                <c:pt idx="5">
                  <c:v>42</c:v>
                </c:pt>
                <c:pt idx="6">
                  <c:v>527</c:v>
                </c:pt>
              </c:numCache>
            </c:numRef>
          </c:val>
          <c:extLst>
            <c:ext xmlns:c16="http://schemas.microsoft.com/office/drawing/2014/chart" uri="{C3380CC4-5D6E-409C-BE32-E72D297353CC}">
              <c16:uniqueId val="{00000000-9282-48E5-B2DD-7087F7E65685}"/>
            </c:ext>
          </c:extLst>
        </c:ser>
        <c:ser>
          <c:idx val="1"/>
          <c:order val="1"/>
          <c:tx>
            <c:strRef>
              <c:f>Sheet1!$C$9</c:f>
              <c:strCache>
                <c:ptCount val="1"/>
                <c:pt idx="0">
                  <c:v>Survey 2 (n)</c:v>
                </c:pt>
              </c:strCache>
            </c:strRef>
          </c:tx>
          <c:spPr>
            <a:solidFill>
              <a:schemeClr val="accent2"/>
            </a:solidFill>
            <a:ln>
              <a:noFill/>
            </a:ln>
            <a:effectLst/>
          </c:spPr>
          <c:invertIfNegative val="0"/>
          <c:cat>
            <c:strRef>
              <c:f>Sheet1!$A$10:$A$16</c:f>
              <c:strCache>
                <c:ptCount val="7"/>
                <c:pt idx="0">
                  <c:v>Living with serious life limiting illness </c:v>
                </c:pt>
                <c:pt idx="1">
                  <c:v>carer</c:v>
                </c:pt>
                <c:pt idx="2">
                  <c:v>bereaved friend or family member </c:v>
                </c:pt>
                <c:pt idx="3">
                  <c:v>volunteer </c:v>
                </c:pt>
                <c:pt idx="4">
                  <c:v>member of the public </c:v>
                </c:pt>
                <c:pt idx="5">
                  <c:v>other </c:v>
                </c:pt>
                <c:pt idx="6">
                  <c:v>health or social care professional </c:v>
                </c:pt>
              </c:strCache>
            </c:strRef>
          </c:cat>
          <c:val>
            <c:numRef>
              <c:f>Sheet1!$C$10:$C$16</c:f>
              <c:numCache>
                <c:formatCode>General</c:formatCode>
                <c:ptCount val="7"/>
                <c:pt idx="0">
                  <c:v>61</c:v>
                </c:pt>
                <c:pt idx="1">
                  <c:v>105</c:v>
                </c:pt>
                <c:pt idx="2">
                  <c:v>213</c:v>
                </c:pt>
                <c:pt idx="3">
                  <c:v>51</c:v>
                </c:pt>
                <c:pt idx="4">
                  <c:v>121</c:v>
                </c:pt>
                <c:pt idx="5">
                  <c:v>0</c:v>
                </c:pt>
                <c:pt idx="6">
                  <c:v>339</c:v>
                </c:pt>
              </c:numCache>
            </c:numRef>
          </c:val>
          <c:extLst>
            <c:ext xmlns:c16="http://schemas.microsoft.com/office/drawing/2014/chart" uri="{C3380CC4-5D6E-409C-BE32-E72D297353CC}">
              <c16:uniqueId val="{00000001-9282-48E5-B2DD-7087F7E65685}"/>
            </c:ext>
          </c:extLst>
        </c:ser>
        <c:dLbls>
          <c:showLegendKey val="0"/>
          <c:showVal val="0"/>
          <c:showCatName val="0"/>
          <c:showSerName val="0"/>
          <c:showPercent val="0"/>
          <c:showBubbleSize val="0"/>
        </c:dLbls>
        <c:gapWidth val="182"/>
        <c:axId val="1616076432"/>
        <c:axId val="1616075952"/>
      </c:barChart>
      <c:catAx>
        <c:axId val="16160764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616075952"/>
        <c:crosses val="autoZero"/>
        <c:auto val="1"/>
        <c:lblAlgn val="ctr"/>
        <c:lblOffset val="100"/>
        <c:noMultiLvlLbl val="0"/>
      </c:catAx>
      <c:valAx>
        <c:axId val="16160759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1607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DED174-5B94-4F46-84C2-08D4DA33EAE6}" type="datetimeFigureOut">
              <a:rPr lang="en-IE" smtClean="0"/>
              <a:t>27/11/2025</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716C74-1063-426F-A73B-41FC615EDE26}" type="slidenum">
              <a:rPr lang="en-IE" smtClean="0"/>
              <a:t>‹#›</a:t>
            </a:fld>
            <a:endParaRPr lang="en-IE"/>
          </a:p>
        </p:txBody>
      </p:sp>
    </p:spTree>
    <p:extLst>
      <p:ext uri="{BB962C8B-B14F-4D97-AF65-F5344CB8AC3E}">
        <p14:creationId xmlns:p14="http://schemas.microsoft.com/office/powerpoint/2010/main" val="1275002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E7997-75C7-6113-C52B-B8CC253EBF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49CE45-103A-B0D5-3AE7-79A46AEB7A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21D29C-0AEB-6732-FB9F-8303337E3DEC}"/>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999C50C7-6CBF-56F3-542F-6A8A60612E0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C31A50A-957E-4966-AE43-FB520DDAE0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9870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how does the JLA </a:t>
            </a:r>
            <a:r>
              <a:rPr lang="en-GB" dirty="0" err="1"/>
              <a:t>psp</a:t>
            </a:r>
            <a:r>
              <a:rPr lang="en-GB" dirty="0"/>
              <a:t> fit into this? </a:t>
            </a:r>
          </a:p>
          <a:p>
            <a:endParaRPr lang="en-GB" dirty="0"/>
          </a:p>
          <a:p>
            <a:r>
              <a:rPr lang="en-GB" dirty="0"/>
              <a:t>Given all of the challenges outlined previously, it is vitally important that we hear from people with lived experience of palliative and end of life care, to hear where they think future research should be focused. </a:t>
            </a:r>
          </a:p>
          <a:p>
            <a:endParaRPr lang="en-GB" dirty="0"/>
          </a:p>
          <a:p>
            <a:r>
              <a:rPr lang="en-GB" dirty="0"/>
              <a:t>This is important so that we can make sure that the limited funds that we do have, are directed towards the areas where they have most potential for impact. </a:t>
            </a:r>
          </a:p>
          <a:p>
            <a:endParaRPr lang="en-GB" dirty="0"/>
          </a:p>
          <a:p>
            <a:endParaRPr lang="en-GB" dirty="0"/>
          </a:p>
        </p:txBody>
      </p:sp>
      <p:sp>
        <p:nvSpPr>
          <p:cNvPr id="4" name="Slide Number Placeholder 3"/>
          <p:cNvSpPr>
            <a:spLocks noGrp="1"/>
          </p:cNvSpPr>
          <p:nvPr>
            <p:ph type="sldNum" sz="quarter" idx="5"/>
          </p:nvPr>
        </p:nvSpPr>
        <p:spPr/>
        <p:txBody>
          <a:bodyPr/>
          <a:lstStyle/>
          <a:p>
            <a:fld id="{15355147-FD1E-40F7-9691-C8E982030018}" type="slidenum">
              <a:rPr lang="en-GB" smtClean="0"/>
              <a:t>3</a:t>
            </a:fld>
            <a:endParaRPr lang="en-GB"/>
          </a:p>
        </p:txBody>
      </p:sp>
    </p:spTree>
    <p:extLst>
      <p:ext uri="{BB962C8B-B14F-4D97-AF65-F5344CB8AC3E}">
        <p14:creationId xmlns:p14="http://schemas.microsoft.com/office/powerpoint/2010/main" val="3258812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355147-FD1E-40F7-9691-C8E982030018}" type="slidenum">
              <a:rPr lang="en-GB" smtClean="0"/>
              <a:t>6</a:t>
            </a:fld>
            <a:endParaRPr lang="en-GB"/>
          </a:p>
        </p:txBody>
      </p:sp>
    </p:spTree>
    <p:extLst>
      <p:ext uri="{BB962C8B-B14F-4D97-AF65-F5344CB8AC3E}">
        <p14:creationId xmlns:p14="http://schemas.microsoft.com/office/powerpoint/2010/main" val="40445433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FDCC3-0B8F-9B16-6207-28E8ED20BE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CE3553-E087-A9A8-C727-83B46A8D18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CCA1B5-63DF-AA08-C42F-B6DB3E4EAA4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6A79583-CD0B-B046-175D-3E23BAB36581}"/>
              </a:ext>
            </a:extLst>
          </p:cNvPr>
          <p:cNvSpPr>
            <a:spLocks noGrp="1"/>
          </p:cNvSpPr>
          <p:nvPr>
            <p:ph type="sldNum" sz="quarter" idx="5"/>
          </p:nvPr>
        </p:nvSpPr>
        <p:spPr/>
        <p:txBody>
          <a:bodyPr/>
          <a:lstStyle/>
          <a:p>
            <a:fld id="{15355147-FD1E-40F7-9691-C8E982030018}" type="slidenum">
              <a:rPr lang="en-GB" smtClean="0"/>
              <a:t>7</a:t>
            </a:fld>
            <a:endParaRPr lang="en-GB"/>
          </a:p>
        </p:txBody>
      </p:sp>
    </p:spTree>
    <p:extLst>
      <p:ext uri="{BB962C8B-B14F-4D97-AF65-F5344CB8AC3E}">
        <p14:creationId xmlns:p14="http://schemas.microsoft.com/office/powerpoint/2010/main" val="2040758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362DC-E619-D28E-B9AF-5A3C9989EF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B1906F-5C6D-A195-9FC7-DD0E749A79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EB3A39-A3AB-F4EC-F8A7-DEE91657EA0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B1E601C-9336-250A-8944-679DCC9407B7}"/>
              </a:ext>
            </a:extLst>
          </p:cNvPr>
          <p:cNvSpPr>
            <a:spLocks noGrp="1"/>
          </p:cNvSpPr>
          <p:nvPr>
            <p:ph type="sldNum" sz="quarter" idx="5"/>
          </p:nvPr>
        </p:nvSpPr>
        <p:spPr/>
        <p:txBody>
          <a:bodyPr/>
          <a:lstStyle/>
          <a:p>
            <a:fld id="{15355147-FD1E-40F7-9691-C8E982030018}" type="slidenum">
              <a:rPr lang="en-GB" smtClean="0"/>
              <a:t>9</a:t>
            </a:fld>
            <a:endParaRPr lang="en-GB"/>
          </a:p>
        </p:txBody>
      </p:sp>
    </p:spTree>
    <p:extLst>
      <p:ext uri="{BB962C8B-B14F-4D97-AF65-F5344CB8AC3E}">
        <p14:creationId xmlns:p14="http://schemas.microsoft.com/office/powerpoint/2010/main" val="429457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6FD90-74C7-865C-A7AE-41093AF05B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59ED22-8EAC-1EE1-1E57-B6B89A8E24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AC9B5F-7B12-57BD-1DDC-5DBDEBA41AA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94904AC-49EB-8113-6491-1344B9B7F164}"/>
              </a:ext>
            </a:extLst>
          </p:cNvPr>
          <p:cNvSpPr>
            <a:spLocks noGrp="1"/>
          </p:cNvSpPr>
          <p:nvPr>
            <p:ph type="sldNum" sz="quarter" idx="5"/>
          </p:nvPr>
        </p:nvSpPr>
        <p:spPr/>
        <p:txBody>
          <a:bodyPr/>
          <a:lstStyle/>
          <a:p>
            <a:fld id="{15355147-FD1E-40F7-9691-C8E982030018}" type="slidenum">
              <a:rPr lang="en-GB" smtClean="0"/>
              <a:t>10</a:t>
            </a:fld>
            <a:endParaRPr lang="en-GB"/>
          </a:p>
        </p:txBody>
      </p:sp>
    </p:spTree>
    <p:extLst>
      <p:ext uri="{BB962C8B-B14F-4D97-AF65-F5344CB8AC3E}">
        <p14:creationId xmlns:p14="http://schemas.microsoft.com/office/powerpoint/2010/main" val="40049941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46A9E-9D68-2FFE-2CA7-2794D45638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25A455-4C9F-3193-9B60-2458BD0732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2DD8C4-34A6-DCC8-B64D-B75246821AB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F1C0246-E7F4-C858-845E-A110A138AF2B}"/>
              </a:ext>
            </a:extLst>
          </p:cNvPr>
          <p:cNvSpPr>
            <a:spLocks noGrp="1"/>
          </p:cNvSpPr>
          <p:nvPr>
            <p:ph type="sldNum" sz="quarter" idx="5"/>
          </p:nvPr>
        </p:nvSpPr>
        <p:spPr/>
        <p:txBody>
          <a:bodyPr/>
          <a:lstStyle/>
          <a:p>
            <a:fld id="{15355147-FD1E-40F7-9691-C8E982030018}" type="slidenum">
              <a:rPr lang="en-GB" smtClean="0"/>
              <a:t>11</a:t>
            </a:fld>
            <a:endParaRPr lang="en-GB"/>
          </a:p>
        </p:txBody>
      </p:sp>
    </p:spTree>
    <p:extLst>
      <p:ext uri="{BB962C8B-B14F-4D97-AF65-F5344CB8AC3E}">
        <p14:creationId xmlns:p14="http://schemas.microsoft.com/office/powerpoint/2010/main" val="39773189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7936C-B5B0-F2B1-1847-8E6DD2D21F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ACD506-118E-FFA3-2E6C-D587FB045C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F49B15-34C7-F2C9-36BA-33F753FC4C8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DEF1DB3-345D-0E75-9EC4-92842FA5DD5C}"/>
              </a:ext>
            </a:extLst>
          </p:cNvPr>
          <p:cNvSpPr>
            <a:spLocks noGrp="1"/>
          </p:cNvSpPr>
          <p:nvPr>
            <p:ph type="sldNum" sz="quarter" idx="5"/>
          </p:nvPr>
        </p:nvSpPr>
        <p:spPr/>
        <p:txBody>
          <a:bodyPr/>
          <a:lstStyle/>
          <a:p>
            <a:fld id="{15355147-FD1E-40F7-9691-C8E982030018}" type="slidenum">
              <a:rPr lang="en-GB" smtClean="0"/>
              <a:t>12</a:t>
            </a:fld>
            <a:endParaRPr lang="en-GB"/>
          </a:p>
        </p:txBody>
      </p:sp>
    </p:spTree>
    <p:extLst>
      <p:ext uri="{BB962C8B-B14F-4D97-AF65-F5344CB8AC3E}">
        <p14:creationId xmlns:p14="http://schemas.microsoft.com/office/powerpoint/2010/main" val="18064554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C23B7-2C78-C78A-7110-A96464654B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787FE0-1AD5-D55D-3109-E68D4162E3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D2C696-B573-7DE2-8F84-778A81E49D7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50145B2-A144-4823-45DE-4B9F4D01F491}"/>
              </a:ext>
            </a:extLst>
          </p:cNvPr>
          <p:cNvSpPr>
            <a:spLocks noGrp="1"/>
          </p:cNvSpPr>
          <p:nvPr>
            <p:ph type="sldNum" sz="quarter" idx="5"/>
          </p:nvPr>
        </p:nvSpPr>
        <p:spPr/>
        <p:txBody>
          <a:bodyPr/>
          <a:lstStyle/>
          <a:p>
            <a:fld id="{15355147-FD1E-40F7-9691-C8E982030018}" type="slidenum">
              <a:rPr lang="en-GB" smtClean="0"/>
              <a:t>13</a:t>
            </a:fld>
            <a:endParaRPr lang="en-GB"/>
          </a:p>
        </p:txBody>
      </p:sp>
    </p:spTree>
    <p:extLst>
      <p:ext uri="{BB962C8B-B14F-4D97-AF65-F5344CB8AC3E}">
        <p14:creationId xmlns:p14="http://schemas.microsoft.com/office/powerpoint/2010/main" val="42220467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8956F-D54A-62B0-0FA7-72317F384D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88617D-59FD-96AF-5339-873CC214AF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A25751-6706-141B-4A61-F6699EEC9DE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2339183-F709-EB84-0BF9-E4A6B495E019}"/>
              </a:ext>
            </a:extLst>
          </p:cNvPr>
          <p:cNvSpPr>
            <a:spLocks noGrp="1"/>
          </p:cNvSpPr>
          <p:nvPr>
            <p:ph type="sldNum" sz="quarter" idx="5"/>
          </p:nvPr>
        </p:nvSpPr>
        <p:spPr/>
        <p:txBody>
          <a:bodyPr/>
          <a:lstStyle/>
          <a:p>
            <a:fld id="{15355147-FD1E-40F7-9691-C8E982030018}" type="slidenum">
              <a:rPr lang="en-GB" smtClean="0"/>
              <a:t>14</a:t>
            </a:fld>
            <a:endParaRPr lang="en-GB"/>
          </a:p>
        </p:txBody>
      </p:sp>
    </p:spTree>
    <p:extLst>
      <p:ext uri="{BB962C8B-B14F-4D97-AF65-F5344CB8AC3E}">
        <p14:creationId xmlns:p14="http://schemas.microsoft.com/office/powerpoint/2010/main" val="4807056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533E3-1812-7436-5C0D-B9FC34C80C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D21712-A34F-39E8-84A9-80205C7B6B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6A0E40-10AA-E793-592B-E7E1C3EA444D}"/>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5DB77C62-F20B-DFD8-FC04-FA7134294B4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C31A50A-957E-4966-AE43-FB520DDAE0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77181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133BA-E7A7-52A6-AEB9-481D786B05C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E"/>
          </a:p>
        </p:txBody>
      </p:sp>
      <p:sp>
        <p:nvSpPr>
          <p:cNvPr id="3" name="Subtitle 2">
            <a:extLst>
              <a:ext uri="{FF2B5EF4-FFF2-40B4-BE49-F238E27FC236}">
                <a16:creationId xmlns:a16="http://schemas.microsoft.com/office/drawing/2014/main" id="{37A28251-3412-524E-C282-CEFBA5B647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E"/>
          </a:p>
        </p:txBody>
      </p:sp>
      <p:sp>
        <p:nvSpPr>
          <p:cNvPr id="4" name="Date Placeholder 3">
            <a:extLst>
              <a:ext uri="{FF2B5EF4-FFF2-40B4-BE49-F238E27FC236}">
                <a16:creationId xmlns:a16="http://schemas.microsoft.com/office/drawing/2014/main" id="{603EB773-9498-6F46-4A1F-413A8038DAA6}"/>
              </a:ext>
            </a:extLst>
          </p:cNvPr>
          <p:cNvSpPr>
            <a:spLocks noGrp="1"/>
          </p:cNvSpPr>
          <p:nvPr>
            <p:ph type="dt" sz="half" idx="10"/>
          </p:nvPr>
        </p:nvSpPr>
        <p:spPr/>
        <p:txBody>
          <a:bodyPr/>
          <a:lstStyle/>
          <a:p>
            <a:fld id="{B414ED42-DE59-4472-8B02-4565C0E2A73A}" type="datetimeFigureOut">
              <a:rPr lang="en-IE" smtClean="0"/>
              <a:t>27/11/2025</a:t>
            </a:fld>
            <a:endParaRPr lang="en-IE"/>
          </a:p>
        </p:txBody>
      </p:sp>
      <p:sp>
        <p:nvSpPr>
          <p:cNvPr id="5" name="Footer Placeholder 4">
            <a:extLst>
              <a:ext uri="{FF2B5EF4-FFF2-40B4-BE49-F238E27FC236}">
                <a16:creationId xmlns:a16="http://schemas.microsoft.com/office/drawing/2014/main" id="{C1D0DD13-8C90-910F-5105-7306B87C3D26}"/>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C8709BCA-2D37-1121-A44B-0207542B189B}"/>
              </a:ext>
            </a:extLst>
          </p:cNvPr>
          <p:cNvSpPr>
            <a:spLocks noGrp="1"/>
          </p:cNvSpPr>
          <p:nvPr>
            <p:ph type="sldNum" sz="quarter" idx="12"/>
          </p:nvPr>
        </p:nvSpPr>
        <p:spPr/>
        <p:txBody>
          <a:bodyPr/>
          <a:lstStyle/>
          <a:p>
            <a:fld id="{DA3DA406-B0A5-4EF9-AD1E-8B00DAD29E41}" type="slidenum">
              <a:rPr lang="en-IE" smtClean="0"/>
              <a:t>‹#›</a:t>
            </a:fld>
            <a:endParaRPr lang="en-IE"/>
          </a:p>
        </p:txBody>
      </p:sp>
    </p:spTree>
    <p:extLst>
      <p:ext uri="{BB962C8B-B14F-4D97-AF65-F5344CB8AC3E}">
        <p14:creationId xmlns:p14="http://schemas.microsoft.com/office/powerpoint/2010/main" val="3275744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03594-4D09-0238-84E0-4968A9C640B3}"/>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73C944D9-2CCC-3C2E-D935-9CB9B4C08FE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F8BF8127-89AB-A170-F249-9242ADE857C7}"/>
              </a:ext>
            </a:extLst>
          </p:cNvPr>
          <p:cNvSpPr>
            <a:spLocks noGrp="1"/>
          </p:cNvSpPr>
          <p:nvPr>
            <p:ph type="dt" sz="half" idx="10"/>
          </p:nvPr>
        </p:nvSpPr>
        <p:spPr/>
        <p:txBody>
          <a:bodyPr/>
          <a:lstStyle/>
          <a:p>
            <a:fld id="{B414ED42-DE59-4472-8B02-4565C0E2A73A}" type="datetimeFigureOut">
              <a:rPr lang="en-IE" smtClean="0"/>
              <a:t>27/11/2025</a:t>
            </a:fld>
            <a:endParaRPr lang="en-IE"/>
          </a:p>
        </p:txBody>
      </p:sp>
      <p:sp>
        <p:nvSpPr>
          <p:cNvPr id="5" name="Footer Placeholder 4">
            <a:extLst>
              <a:ext uri="{FF2B5EF4-FFF2-40B4-BE49-F238E27FC236}">
                <a16:creationId xmlns:a16="http://schemas.microsoft.com/office/drawing/2014/main" id="{51F7322A-C07E-AA13-9140-B994AB5C6C95}"/>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B221858D-61E7-B35A-7482-BB2619396774}"/>
              </a:ext>
            </a:extLst>
          </p:cNvPr>
          <p:cNvSpPr>
            <a:spLocks noGrp="1"/>
          </p:cNvSpPr>
          <p:nvPr>
            <p:ph type="sldNum" sz="quarter" idx="12"/>
          </p:nvPr>
        </p:nvSpPr>
        <p:spPr/>
        <p:txBody>
          <a:bodyPr/>
          <a:lstStyle/>
          <a:p>
            <a:fld id="{DA3DA406-B0A5-4EF9-AD1E-8B00DAD29E41}" type="slidenum">
              <a:rPr lang="en-IE" smtClean="0"/>
              <a:t>‹#›</a:t>
            </a:fld>
            <a:endParaRPr lang="en-IE"/>
          </a:p>
        </p:txBody>
      </p:sp>
    </p:spTree>
    <p:extLst>
      <p:ext uri="{BB962C8B-B14F-4D97-AF65-F5344CB8AC3E}">
        <p14:creationId xmlns:p14="http://schemas.microsoft.com/office/powerpoint/2010/main" val="3244317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1B54D-E843-C0E3-FF7C-8BC1F24F555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E"/>
          </a:p>
        </p:txBody>
      </p:sp>
      <p:sp>
        <p:nvSpPr>
          <p:cNvPr id="3" name="Text Placeholder 2">
            <a:extLst>
              <a:ext uri="{FF2B5EF4-FFF2-40B4-BE49-F238E27FC236}">
                <a16:creationId xmlns:a16="http://schemas.microsoft.com/office/drawing/2014/main" id="{B3FE183F-AF3B-7250-6C41-7F8FE989D6C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54CDC9F-E9CD-3653-8C84-45782E03BE8D}"/>
              </a:ext>
            </a:extLst>
          </p:cNvPr>
          <p:cNvSpPr>
            <a:spLocks noGrp="1"/>
          </p:cNvSpPr>
          <p:nvPr>
            <p:ph type="dt" sz="half" idx="10"/>
          </p:nvPr>
        </p:nvSpPr>
        <p:spPr/>
        <p:txBody>
          <a:bodyPr/>
          <a:lstStyle/>
          <a:p>
            <a:fld id="{B414ED42-DE59-4472-8B02-4565C0E2A73A}" type="datetimeFigureOut">
              <a:rPr lang="en-IE" smtClean="0"/>
              <a:t>27/11/2025</a:t>
            </a:fld>
            <a:endParaRPr lang="en-IE"/>
          </a:p>
        </p:txBody>
      </p:sp>
      <p:sp>
        <p:nvSpPr>
          <p:cNvPr id="5" name="Footer Placeholder 4">
            <a:extLst>
              <a:ext uri="{FF2B5EF4-FFF2-40B4-BE49-F238E27FC236}">
                <a16:creationId xmlns:a16="http://schemas.microsoft.com/office/drawing/2014/main" id="{8E3ADBCF-0613-9B80-E5AB-F4C30FB91743}"/>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B35220CA-9261-14D1-4CA4-7E092264D8CA}"/>
              </a:ext>
            </a:extLst>
          </p:cNvPr>
          <p:cNvSpPr>
            <a:spLocks noGrp="1"/>
          </p:cNvSpPr>
          <p:nvPr>
            <p:ph type="sldNum" sz="quarter" idx="12"/>
          </p:nvPr>
        </p:nvSpPr>
        <p:spPr/>
        <p:txBody>
          <a:bodyPr/>
          <a:lstStyle/>
          <a:p>
            <a:fld id="{DA3DA406-B0A5-4EF9-AD1E-8B00DAD29E41}" type="slidenum">
              <a:rPr lang="en-IE" smtClean="0"/>
              <a:t>‹#›</a:t>
            </a:fld>
            <a:endParaRPr lang="en-IE"/>
          </a:p>
        </p:txBody>
      </p:sp>
    </p:spTree>
    <p:extLst>
      <p:ext uri="{BB962C8B-B14F-4D97-AF65-F5344CB8AC3E}">
        <p14:creationId xmlns:p14="http://schemas.microsoft.com/office/powerpoint/2010/main" val="9427275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3EBF5-F2DA-73E7-A81B-A928F54E6674}"/>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C15D30E7-BF9D-06C5-7A4D-B2B2E5C7AA4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a:extLst>
              <a:ext uri="{FF2B5EF4-FFF2-40B4-BE49-F238E27FC236}">
                <a16:creationId xmlns:a16="http://schemas.microsoft.com/office/drawing/2014/main" id="{DB44A6A7-9EB7-1671-4C7D-729296F04A4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a:extLst>
              <a:ext uri="{FF2B5EF4-FFF2-40B4-BE49-F238E27FC236}">
                <a16:creationId xmlns:a16="http://schemas.microsoft.com/office/drawing/2014/main" id="{452CA500-2AB8-90DE-8CC9-40F5EA7451BF}"/>
              </a:ext>
            </a:extLst>
          </p:cNvPr>
          <p:cNvSpPr>
            <a:spLocks noGrp="1"/>
          </p:cNvSpPr>
          <p:nvPr>
            <p:ph type="dt" sz="half" idx="10"/>
          </p:nvPr>
        </p:nvSpPr>
        <p:spPr/>
        <p:txBody>
          <a:bodyPr/>
          <a:lstStyle/>
          <a:p>
            <a:fld id="{B414ED42-DE59-4472-8B02-4565C0E2A73A}" type="datetimeFigureOut">
              <a:rPr lang="en-IE" smtClean="0"/>
              <a:t>27/11/2025</a:t>
            </a:fld>
            <a:endParaRPr lang="en-IE"/>
          </a:p>
        </p:txBody>
      </p:sp>
      <p:sp>
        <p:nvSpPr>
          <p:cNvPr id="6" name="Footer Placeholder 5">
            <a:extLst>
              <a:ext uri="{FF2B5EF4-FFF2-40B4-BE49-F238E27FC236}">
                <a16:creationId xmlns:a16="http://schemas.microsoft.com/office/drawing/2014/main" id="{D9DCB288-908D-DD79-8432-9FE6244598E3}"/>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99AE5004-CB38-1125-060A-DBCFE5DD4825}"/>
              </a:ext>
            </a:extLst>
          </p:cNvPr>
          <p:cNvSpPr>
            <a:spLocks noGrp="1"/>
          </p:cNvSpPr>
          <p:nvPr>
            <p:ph type="sldNum" sz="quarter" idx="12"/>
          </p:nvPr>
        </p:nvSpPr>
        <p:spPr/>
        <p:txBody>
          <a:bodyPr/>
          <a:lstStyle/>
          <a:p>
            <a:fld id="{DA3DA406-B0A5-4EF9-AD1E-8B00DAD29E41}" type="slidenum">
              <a:rPr lang="en-IE" smtClean="0"/>
              <a:t>‹#›</a:t>
            </a:fld>
            <a:endParaRPr lang="en-IE"/>
          </a:p>
        </p:txBody>
      </p:sp>
    </p:spTree>
    <p:extLst>
      <p:ext uri="{BB962C8B-B14F-4D97-AF65-F5344CB8AC3E}">
        <p14:creationId xmlns:p14="http://schemas.microsoft.com/office/powerpoint/2010/main" val="3845892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EC1A3-8DA7-BE54-4D46-E49483C82AD7}"/>
              </a:ext>
            </a:extLst>
          </p:cNvPr>
          <p:cNvSpPr>
            <a:spLocks noGrp="1"/>
          </p:cNvSpPr>
          <p:nvPr>
            <p:ph type="title"/>
          </p:nvPr>
        </p:nvSpPr>
        <p:spPr>
          <a:xfrm>
            <a:off x="839788" y="365125"/>
            <a:ext cx="10515600" cy="1325563"/>
          </a:xfrm>
        </p:spPr>
        <p:txBody>
          <a:bodyPr/>
          <a:lstStyle/>
          <a:p>
            <a:r>
              <a:rPr lang="en-US"/>
              <a:t>Click to edit Master title style</a:t>
            </a:r>
            <a:endParaRPr lang="en-IE"/>
          </a:p>
        </p:txBody>
      </p:sp>
      <p:sp>
        <p:nvSpPr>
          <p:cNvPr id="3" name="Text Placeholder 2">
            <a:extLst>
              <a:ext uri="{FF2B5EF4-FFF2-40B4-BE49-F238E27FC236}">
                <a16:creationId xmlns:a16="http://schemas.microsoft.com/office/drawing/2014/main" id="{1B797886-3AF5-BBC2-CC7D-0CD26D7599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11E09A5-B98E-FEAD-5260-D01940B9709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a:extLst>
              <a:ext uri="{FF2B5EF4-FFF2-40B4-BE49-F238E27FC236}">
                <a16:creationId xmlns:a16="http://schemas.microsoft.com/office/drawing/2014/main" id="{0E8F4587-5E63-63F4-ADE5-E31BB5771D4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E69E88-21D5-B108-78E7-67A0B791D15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a:extLst>
              <a:ext uri="{FF2B5EF4-FFF2-40B4-BE49-F238E27FC236}">
                <a16:creationId xmlns:a16="http://schemas.microsoft.com/office/drawing/2014/main" id="{03C00205-13AE-A144-F806-A2F7F2FB4615}"/>
              </a:ext>
            </a:extLst>
          </p:cNvPr>
          <p:cNvSpPr>
            <a:spLocks noGrp="1"/>
          </p:cNvSpPr>
          <p:nvPr>
            <p:ph type="dt" sz="half" idx="10"/>
          </p:nvPr>
        </p:nvSpPr>
        <p:spPr/>
        <p:txBody>
          <a:bodyPr/>
          <a:lstStyle/>
          <a:p>
            <a:fld id="{B414ED42-DE59-4472-8B02-4565C0E2A73A}" type="datetimeFigureOut">
              <a:rPr lang="en-IE" smtClean="0"/>
              <a:t>27/11/2025</a:t>
            </a:fld>
            <a:endParaRPr lang="en-IE"/>
          </a:p>
        </p:txBody>
      </p:sp>
      <p:sp>
        <p:nvSpPr>
          <p:cNvPr id="8" name="Footer Placeholder 7">
            <a:extLst>
              <a:ext uri="{FF2B5EF4-FFF2-40B4-BE49-F238E27FC236}">
                <a16:creationId xmlns:a16="http://schemas.microsoft.com/office/drawing/2014/main" id="{EFD6CE69-F966-E0A4-EF58-05EDD5A11560}"/>
              </a:ext>
            </a:extLst>
          </p:cNvPr>
          <p:cNvSpPr>
            <a:spLocks noGrp="1"/>
          </p:cNvSpPr>
          <p:nvPr>
            <p:ph type="ftr" sz="quarter" idx="11"/>
          </p:nvPr>
        </p:nvSpPr>
        <p:spPr/>
        <p:txBody>
          <a:bodyPr/>
          <a:lstStyle/>
          <a:p>
            <a:endParaRPr lang="en-IE"/>
          </a:p>
        </p:txBody>
      </p:sp>
      <p:sp>
        <p:nvSpPr>
          <p:cNvPr id="9" name="Slide Number Placeholder 8">
            <a:extLst>
              <a:ext uri="{FF2B5EF4-FFF2-40B4-BE49-F238E27FC236}">
                <a16:creationId xmlns:a16="http://schemas.microsoft.com/office/drawing/2014/main" id="{A1404DF6-6942-51B2-79E2-A8D999E52315}"/>
              </a:ext>
            </a:extLst>
          </p:cNvPr>
          <p:cNvSpPr>
            <a:spLocks noGrp="1"/>
          </p:cNvSpPr>
          <p:nvPr>
            <p:ph type="sldNum" sz="quarter" idx="12"/>
          </p:nvPr>
        </p:nvSpPr>
        <p:spPr/>
        <p:txBody>
          <a:bodyPr/>
          <a:lstStyle/>
          <a:p>
            <a:fld id="{DA3DA406-B0A5-4EF9-AD1E-8B00DAD29E41}" type="slidenum">
              <a:rPr lang="en-IE" smtClean="0"/>
              <a:t>‹#›</a:t>
            </a:fld>
            <a:endParaRPr lang="en-IE"/>
          </a:p>
        </p:txBody>
      </p:sp>
    </p:spTree>
    <p:extLst>
      <p:ext uri="{BB962C8B-B14F-4D97-AF65-F5344CB8AC3E}">
        <p14:creationId xmlns:p14="http://schemas.microsoft.com/office/powerpoint/2010/main" val="1027577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F3A8C-5E80-B11E-B24A-8769AAFCFD97}"/>
              </a:ext>
            </a:extLst>
          </p:cNvPr>
          <p:cNvSpPr>
            <a:spLocks noGrp="1"/>
          </p:cNvSpPr>
          <p:nvPr>
            <p:ph type="title"/>
          </p:nvPr>
        </p:nvSpPr>
        <p:spPr/>
        <p:txBody>
          <a:bodyPr/>
          <a:lstStyle/>
          <a:p>
            <a:r>
              <a:rPr lang="en-US"/>
              <a:t>Click to edit Master title style</a:t>
            </a:r>
            <a:endParaRPr lang="en-IE"/>
          </a:p>
        </p:txBody>
      </p:sp>
      <p:sp>
        <p:nvSpPr>
          <p:cNvPr id="3" name="Date Placeholder 2">
            <a:extLst>
              <a:ext uri="{FF2B5EF4-FFF2-40B4-BE49-F238E27FC236}">
                <a16:creationId xmlns:a16="http://schemas.microsoft.com/office/drawing/2014/main" id="{5E780069-1ACC-B437-919F-6A0D621046C2}"/>
              </a:ext>
            </a:extLst>
          </p:cNvPr>
          <p:cNvSpPr>
            <a:spLocks noGrp="1"/>
          </p:cNvSpPr>
          <p:nvPr>
            <p:ph type="dt" sz="half" idx="10"/>
          </p:nvPr>
        </p:nvSpPr>
        <p:spPr/>
        <p:txBody>
          <a:bodyPr/>
          <a:lstStyle/>
          <a:p>
            <a:fld id="{B414ED42-DE59-4472-8B02-4565C0E2A73A}" type="datetimeFigureOut">
              <a:rPr lang="en-IE" smtClean="0"/>
              <a:t>27/11/2025</a:t>
            </a:fld>
            <a:endParaRPr lang="en-IE"/>
          </a:p>
        </p:txBody>
      </p:sp>
      <p:sp>
        <p:nvSpPr>
          <p:cNvPr id="4" name="Footer Placeholder 3">
            <a:extLst>
              <a:ext uri="{FF2B5EF4-FFF2-40B4-BE49-F238E27FC236}">
                <a16:creationId xmlns:a16="http://schemas.microsoft.com/office/drawing/2014/main" id="{50BD0235-E25C-0114-BF18-1979D17C8243}"/>
              </a:ext>
            </a:extLst>
          </p:cNvPr>
          <p:cNvSpPr>
            <a:spLocks noGrp="1"/>
          </p:cNvSpPr>
          <p:nvPr>
            <p:ph type="ftr" sz="quarter" idx="11"/>
          </p:nvPr>
        </p:nvSpPr>
        <p:spPr/>
        <p:txBody>
          <a:bodyPr/>
          <a:lstStyle/>
          <a:p>
            <a:endParaRPr lang="en-IE"/>
          </a:p>
        </p:txBody>
      </p:sp>
      <p:sp>
        <p:nvSpPr>
          <p:cNvPr id="5" name="Slide Number Placeholder 4">
            <a:extLst>
              <a:ext uri="{FF2B5EF4-FFF2-40B4-BE49-F238E27FC236}">
                <a16:creationId xmlns:a16="http://schemas.microsoft.com/office/drawing/2014/main" id="{DCF033F7-C35A-7B68-21EF-B81336D9D3F5}"/>
              </a:ext>
            </a:extLst>
          </p:cNvPr>
          <p:cNvSpPr>
            <a:spLocks noGrp="1"/>
          </p:cNvSpPr>
          <p:nvPr>
            <p:ph type="sldNum" sz="quarter" idx="12"/>
          </p:nvPr>
        </p:nvSpPr>
        <p:spPr/>
        <p:txBody>
          <a:bodyPr/>
          <a:lstStyle/>
          <a:p>
            <a:fld id="{DA3DA406-B0A5-4EF9-AD1E-8B00DAD29E41}" type="slidenum">
              <a:rPr lang="en-IE" smtClean="0"/>
              <a:t>‹#›</a:t>
            </a:fld>
            <a:endParaRPr lang="en-IE"/>
          </a:p>
        </p:txBody>
      </p:sp>
    </p:spTree>
    <p:extLst>
      <p:ext uri="{BB962C8B-B14F-4D97-AF65-F5344CB8AC3E}">
        <p14:creationId xmlns:p14="http://schemas.microsoft.com/office/powerpoint/2010/main" val="3363182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9F1072-8576-545A-6216-57CF3A2A66B2}"/>
              </a:ext>
            </a:extLst>
          </p:cNvPr>
          <p:cNvSpPr>
            <a:spLocks noGrp="1"/>
          </p:cNvSpPr>
          <p:nvPr>
            <p:ph type="dt" sz="half" idx="10"/>
          </p:nvPr>
        </p:nvSpPr>
        <p:spPr/>
        <p:txBody>
          <a:bodyPr/>
          <a:lstStyle/>
          <a:p>
            <a:fld id="{B414ED42-DE59-4472-8B02-4565C0E2A73A}" type="datetimeFigureOut">
              <a:rPr lang="en-IE" smtClean="0"/>
              <a:t>27/11/2025</a:t>
            </a:fld>
            <a:endParaRPr lang="en-IE"/>
          </a:p>
        </p:txBody>
      </p:sp>
      <p:sp>
        <p:nvSpPr>
          <p:cNvPr id="3" name="Footer Placeholder 2">
            <a:extLst>
              <a:ext uri="{FF2B5EF4-FFF2-40B4-BE49-F238E27FC236}">
                <a16:creationId xmlns:a16="http://schemas.microsoft.com/office/drawing/2014/main" id="{7FB8E5E0-CE22-5529-F87C-69096C5CE6BA}"/>
              </a:ext>
            </a:extLst>
          </p:cNvPr>
          <p:cNvSpPr>
            <a:spLocks noGrp="1"/>
          </p:cNvSpPr>
          <p:nvPr>
            <p:ph type="ftr" sz="quarter" idx="11"/>
          </p:nvPr>
        </p:nvSpPr>
        <p:spPr/>
        <p:txBody>
          <a:bodyPr/>
          <a:lstStyle/>
          <a:p>
            <a:endParaRPr lang="en-IE"/>
          </a:p>
        </p:txBody>
      </p:sp>
      <p:sp>
        <p:nvSpPr>
          <p:cNvPr id="4" name="Slide Number Placeholder 3">
            <a:extLst>
              <a:ext uri="{FF2B5EF4-FFF2-40B4-BE49-F238E27FC236}">
                <a16:creationId xmlns:a16="http://schemas.microsoft.com/office/drawing/2014/main" id="{F6F0F5D7-5B01-DACB-1067-BDCF1E667BD2}"/>
              </a:ext>
            </a:extLst>
          </p:cNvPr>
          <p:cNvSpPr>
            <a:spLocks noGrp="1"/>
          </p:cNvSpPr>
          <p:nvPr>
            <p:ph type="sldNum" sz="quarter" idx="12"/>
          </p:nvPr>
        </p:nvSpPr>
        <p:spPr/>
        <p:txBody>
          <a:bodyPr/>
          <a:lstStyle/>
          <a:p>
            <a:fld id="{DA3DA406-B0A5-4EF9-AD1E-8B00DAD29E41}" type="slidenum">
              <a:rPr lang="en-IE" smtClean="0"/>
              <a:t>‹#›</a:t>
            </a:fld>
            <a:endParaRPr lang="en-IE"/>
          </a:p>
        </p:txBody>
      </p:sp>
    </p:spTree>
    <p:extLst>
      <p:ext uri="{BB962C8B-B14F-4D97-AF65-F5344CB8AC3E}">
        <p14:creationId xmlns:p14="http://schemas.microsoft.com/office/powerpoint/2010/main" val="3454660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8957B-F981-75CE-5A9D-C1B1669054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Content Placeholder 2">
            <a:extLst>
              <a:ext uri="{FF2B5EF4-FFF2-40B4-BE49-F238E27FC236}">
                <a16:creationId xmlns:a16="http://schemas.microsoft.com/office/drawing/2014/main" id="{DC229358-217D-1AAB-0535-460889020B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a:extLst>
              <a:ext uri="{FF2B5EF4-FFF2-40B4-BE49-F238E27FC236}">
                <a16:creationId xmlns:a16="http://schemas.microsoft.com/office/drawing/2014/main" id="{B42141C3-FC25-AA84-FBBA-FE262B362D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82D0C4-B807-92CD-9500-F7B14BD7C958}"/>
              </a:ext>
            </a:extLst>
          </p:cNvPr>
          <p:cNvSpPr>
            <a:spLocks noGrp="1"/>
          </p:cNvSpPr>
          <p:nvPr>
            <p:ph type="dt" sz="half" idx="10"/>
          </p:nvPr>
        </p:nvSpPr>
        <p:spPr/>
        <p:txBody>
          <a:bodyPr/>
          <a:lstStyle/>
          <a:p>
            <a:fld id="{B414ED42-DE59-4472-8B02-4565C0E2A73A}" type="datetimeFigureOut">
              <a:rPr lang="en-IE" smtClean="0"/>
              <a:t>27/11/2025</a:t>
            </a:fld>
            <a:endParaRPr lang="en-IE"/>
          </a:p>
        </p:txBody>
      </p:sp>
      <p:sp>
        <p:nvSpPr>
          <p:cNvPr id="6" name="Footer Placeholder 5">
            <a:extLst>
              <a:ext uri="{FF2B5EF4-FFF2-40B4-BE49-F238E27FC236}">
                <a16:creationId xmlns:a16="http://schemas.microsoft.com/office/drawing/2014/main" id="{4742EAF1-1CAF-0EB8-319C-35ABD6351BED}"/>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826FDCBB-1ADB-900F-8074-0CE77ECB6243}"/>
              </a:ext>
            </a:extLst>
          </p:cNvPr>
          <p:cNvSpPr>
            <a:spLocks noGrp="1"/>
          </p:cNvSpPr>
          <p:nvPr>
            <p:ph type="sldNum" sz="quarter" idx="12"/>
          </p:nvPr>
        </p:nvSpPr>
        <p:spPr/>
        <p:txBody>
          <a:bodyPr/>
          <a:lstStyle/>
          <a:p>
            <a:fld id="{DA3DA406-B0A5-4EF9-AD1E-8B00DAD29E41}" type="slidenum">
              <a:rPr lang="en-IE" smtClean="0"/>
              <a:t>‹#›</a:t>
            </a:fld>
            <a:endParaRPr lang="en-IE"/>
          </a:p>
        </p:txBody>
      </p:sp>
    </p:spTree>
    <p:extLst>
      <p:ext uri="{BB962C8B-B14F-4D97-AF65-F5344CB8AC3E}">
        <p14:creationId xmlns:p14="http://schemas.microsoft.com/office/powerpoint/2010/main" val="16527767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7BAEB-56D2-C622-5736-B69FDC5412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E"/>
          </a:p>
        </p:txBody>
      </p:sp>
      <p:sp>
        <p:nvSpPr>
          <p:cNvPr id="3" name="Picture Placeholder 2">
            <a:extLst>
              <a:ext uri="{FF2B5EF4-FFF2-40B4-BE49-F238E27FC236}">
                <a16:creationId xmlns:a16="http://schemas.microsoft.com/office/drawing/2014/main" id="{D7EE1A3D-63B6-214B-C440-CED721BE5C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a:extLst>
              <a:ext uri="{FF2B5EF4-FFF2-40B4-BE49-F238E27FC236}">
                <a16:creationId xmlns:a16="http://schemas.microsoft.com/office/drawing/2014/main" id="{B42DD7AC-9631-BA62-9D68-4F7202B2D5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48BFAE-9817-7D70-0DFE-25E4F09B542A}"/>
              </a:ext>
            </a:extLst>
          </p:cNvPr>
          <p:cNvSpPr>
            <a:spLocks noGrp="1"/>
          </p:cNvSpPr>
          <p:nvPr>
            <p:ph type="dt" sz="half" idx="10"/>
          </p:nvPr>
        </p:nvSpPr>
        <p:spPr/>
        <p:txBody>
          <a:bodyPr/>
          <a:lstStyle/>
          <a:p>
            <a:fld id="{B414ED42-DE59-4472-8B02-4565C0E2A73A}" type="datetimeFigureOut">
              <a:rPr lang="en-IE" smtClean="0"/>
              <a:t>27/11/2025</a:t>
            </a:fld>
            <a:endParaRPr lang="en-IE"/>
          </a:p>
        </p:txBody>
      </p:sp>
      <p:sp>
        <p:nvSpPr>
          <p:cNvPr id="6" name="Footer Placeholder 5">
            <a:extLst>
              <a:ext uri="{FF2B5EF4-FFF2-40B4-BE49-F238E27FC236}">
                <a16:creationId xmlns:a16="http://schemas.microsoft.com/office/drawing/2014/main" id="{90BABD86-4E68-C3F9-1E70-DCBD5A607F4C}"/>
              </a:ext>
            </a:extLst>
          </p:cNvPr>
          <p:cNvSpPr>
            <a:spLocks noGrp="1"/>
          </p:cNvSpPr>
          <p:nvPr>
            <p:ph type="ftr" sz="quarter" idx="11"/>
          </p:nvPr>
        </p:nvSpPr>
        <p:spPr/>
        <p:txBody>
          <a:bodyPr/>
          <a:lstStyle/>
          <a:p>
            <a:endParaRPr lang="en-IE"/>
          </a:p>
        </p:txBody>
      </p:sp>
      <p:sp>
        <p:nvSpPr>
          <p:cNvPr id="7" name="Slide Number Placeholder 6">
            <a:extLst>
              <a:ext uri="{FF2B5EF4-FFF2-40B4-BE49-F238E27FC236}">
                <a16:creationId xmlns:a16="http://schemas.microsoft.com/office/drawing/2014/main" id="{E4180F40-AD35-6869-D5A5-0FCDA2221A37}"/>
              </a:ext>
            </a:extLst>
          </p:cNvPr>
          <p:cNvSpPr>
            <a:spLocks noGrp="1"/>
          </p:cNvSpPr>
          <p:nvPr>
            <p:ph type="sldNum" sz="quarter" idx="12"/>
          </p:nvPr>
        </p:nvSpPr>
        <p:spPr/>
        <p:txBody>
          <a:bodyPr/>
          <a:lstStyle/>
          <a:p>
            <a:fld id="{DA3DA406-B0A5-4EF9-AD1E-8B00DAD29E41}" type="slidenum">
              <a:rPr lang="en-IE" smtClean="0"/>
              <a:t>‹#›</a:t>
            </a:fld>
            <a:endParaRPr lang="en-IE"/>
          </a:p>
        </p:txBody>
      </p:sp>
    </p:spTree>
    <p:extLst>
      <p:ext uri="{BB962C8B-B14F-4D97-AF65-F5344CB8AC3E}">
        <p14:creationId xmlns:p14="http://schemas.microsoft.com/office/powerpoint/2010/main" val="209471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84AE1-6313-F57E-3FF4-3F87E851D18E}"/>
              </a:ext>
            </a:extLst>
          </p:cNvPr>
          <p:cNvSpPr>
            <a:spLocks noGrp="1"/>
          </p:cNvSpPr>
          <p:nvPr>
            <p:ph type="title"/>
          </p:nvPr>
        </p:nvSpPr>
        <p:spPr/>
        <p:txBody>
          <a:bodyPr/>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35A96BB0-5453-F260-B5AE-C8AFE75094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58DC93EB-468F-1076-3A1A-2236864C62F0}"/>
              </a:ext>
            </a:extLst>
          </p:cNvPr>
          <p:cNvSpPr>
            <a:spLocks noGrp="1"/>
          </p:cNvSpPr>
          <p:nvPr>
            <p:ph type="dt" sz="half" idx="10"/>
          </p:nvPr>
        </p:nvSpPr>
        <p:spPr/>
        <p:txBody>
          <a:bodyPr/>
          <a:lstStyle/>
          <a:p>
            <a:fld id="{B414ED42-DE59-4472-8B02-4565C0E2A73A}" type="datetimeFigureOut">
              <a:rPr lang="en-IE" smtClean="0"/>
              <a:t>27/11/2025</a:t>
            </a:fld>
            <a:endParaRPr lang="en-IE"/>
          </a:p>
        </p:txBody>
      </p:sp>
      <p:sp>
        <p:nvSpPr>
          <p:cNvPr id="5" name="Footer Placeholder 4">
            <a:extLst>
              <a:ext uri="{FF2B5EF4-FFF2-40B4-BE49-F238E27FC236}">
                <a16:creationId xmlns:a16="http://schemas.microsoft.com/office/drawing/2014/main" id="{0B055D1A-4E38-080F-6FC4-8ABDC245EE09}"/>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199CD753-C9CE-5E9A-5833-934282B47D8A}"/>
              </a:ext>
            </a:extLst>
          </p:cNvPr>
          <p:cNvSpPr>
            <a:spLocks noGrp="1"/>
          </p:cNvSpPr>
          <p:nvPr>
            <p:ph type="sldNum" sz="quarter" idx="12"/>
          </p:nvPr>
        </p:nvSpPr>
        <p:spPr/>
        <p:txBody>
          <a:bodyPr/>
          <a:lstStyle/>
          <a:p>
            <a:fld id="{DA3DA406-B0A5-4EF9-AD1E-8B00DAD29E41}" type="slidenum">
              <a:rPr lang="en-IE" smtClean="0"/>
              <a:t>‹#›</a:t>
            </a:fld>
            <a:endParaRPr lang="en-IE"/>
          </a:p>
        </p:txBody>
      </p:sp>
    </p:spTree>
    <p:extLst>
      <p:ext uri="{BB962C8B-B14F-4D97-AF65-F5344CB8AC3E}">
        <p14:creationId xmlns:p14="http://schemas.microsoft.com/office/powerpoint/2010/main" val="1837324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399407-191D-11EB-8DB2-4AC74C49190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E"/>
          </a:p>
        </p:txBody>
      </p:sp>
      <p:sp>
        <p:nvSpPr>
          <p:cNvPr id="3" name="Vertical Text Placeholder 2">
            <a:extLst>
              <a:ext uri="{FF2B5EF4-FFF2-40B4-BE49-F238E27FC236}">
                <a16:creationId xmlns:a16="http://schemas.microsoft.com/office/drawing/2014/main" id="{84332398-6621-D047-5351-F5D877C5DEE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6AA2EB7C-B82E-848A-7262-3DEB3A19A81A}"/>
              </a:ext>
            </a:extLst>
          </p:cNvPr>
          <p:cNvSpPr>
            <a:spLocks noGrp="1"/>
          </p:cNvSpPr>
          <p:nvPr>
            <p:ph type="dt" sz="half" idx="10"/>
          </p:nvPr>
        </p:nvSpPr>
        <p:spPr/>
        <p:txBody>
          <a:bodyPr/>
          <a:lstStyle/>
          <a:p>
            <a:fld id="{B414ED42-DE59-4472-8B02-4565C0E2A73A}" type="datetimeFigureOut">
              <a:rPr lang="en-IE" smtClean="0"/>
              <a:t>27/11/2025</a:t>
            </a:fld>
            <a:endParaRPr lang="en-IE"/>
          </a:p>
        </p:txBody>
      </p:sp>
      <p:sp>
        <p:nvSpPr>
          <p:cNvPr id="5" name="Footer Placeholder 4">
            <a:extLst>
              <a:ext uri="{FF2B5EF4-FFF2-40B4-BE49-F238E27FC236}">
                <a16:creationId xmlns:a16="http://schemas.microsoft.com/office/drawing/2014/main" id="{4C28B189-4426-8D87-6AF5-4F186C67D24E}"/>
              </a:ext>
            </a:extLst>
          </p:cNvPr>
          <p:cNvSpPr>
            <a:spLocks noGrp="1"/>
          </p:cNvSpPr>
          <p:nvPr>
            <p:ph type="ftr" sz="quarter" idx="11"/>
          </p:nvPr>
        </p:nvSpPr>
        <p:spPr/>
        <p:txBody>
          <a:bodyPr/>
          <a:lstStyle/>
          <a:p>
            <a:endParaRPr lang="en-IE"/>
          </a:p>
        </p:txBody>
      </p:sp>
      <p:sp>
        <p:nvSpPr>
          <p:cNvPr id="6" name="Slide Number Placeholder 5">
            <a:extLst>
              <a:ext uri="{FF2B5EF4-FFF2-40B4-BE49-F238E27FC236}">
                <a16:creationId xmlns:a16="http://schemas.microsoft.com/office/drawing/2014/main" id="{803D4642-60D5-2465-77FB-B4AA710328E1}"/>
              </a:ext>
            </a:extLst>
          </p:cNvPr>
          <p:cNvSpPr>
            <a:spLocks noGrp="1"/>
          </p:cNvSpPr>
          <p:nvPr>
            <p:ph type="sldNum" sz="quarter" idx="12"/>
          </p:nvPr>
        </p:nvSpPr>
        <p:spPr/>
        <p:txBody>
          <a:bodyPr/>
          <a:lstStyle/>
          <a:p>
            <a:fld id="{DA3DA406-B0A5-4EF9-AD1E-8B00DAD29E41}" type="slidenum">
              <a:rPr lang="en-IE" smtClean="0"/>
              <a:t>‹#›</a:t>
            </a:fld>
            <a:endParaRPr lang="en-IE"/>
          </a:p>
        </p:txBody>
      </p:sp>
    </p:spTree>
    <p:extLst>
      <p:ext uri="{BB962C8B-B14F-4D97-AF65-F5344CB8AC3E}">
        <p14:creationId xmlns:p14="http://schemas.microsoft.com/office/powerpoint/2010/main" val="31670332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88E5B77-7968-49E4-BE4F-E70561AC0816}" type="datetimeFigureOut">
              <a:rPr lang="en-IE" smtClean="0"/>
              <a:t>27/11/2025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FA2737A0-DA91-446B-ABE0-23B3EA61FB7C}" type="slidenum">
              <a:rPr lang="en-IE" smtClean="0"/>
              <a:t>‹#›</a:t>
            </a:fld>
            <a:endParaRPr lang="en-IE"/>
          </a:p>
        </p:txBody>
      </p:sp>
    </p:spTree>
    <p:extLst>
      <p:ext uri="{BB962C8B-B14F-4D97-AF65-F5344CB8AC3E}">
        <p14:creationId xmlns:p14="http://schemas.microsoft.com/office/powerpoint/2010/main" val="33470621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8E5B77-7968-49E4-BE4F-E70561AC0816}" type="datetimeFigureOut">
              <a:rPr lang="en-IE" smtClean="0"/>
              <a:t>27/11/2025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FA2737A0-DA91-446B-ABE0-23B3EA61FB7C}" type="slidenum">
              <a:rPr lang="en-IE" smtClean="0"/>
              <a:t>‹#›</a:t>
            </a:fld>
            <a:endParaRPr lang="en-IE"/>
          </a:p>
        </p:txBody>
      </p:sp>
    </p:spTree>
    <p:extLst>
      <p:ext uri="{BB962C8B-B14F-4D97-AF65-F5344CB8AC3E}">
        <p14:creationId xmlns:p14="http://schemas.microsoft.com/office/powerpoint/2010/main" val="42941590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88E5B77-7968-49E4-BE4F-E70561AC0816}" type="datetimeFigureOut">
              <a:rPr lang="en-IE" smtClean="0"/>
              <a:t>27/11/2025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FA2737A0-DA91-446B-ABE0-23B3EA61FB7C}" type="slidenum">
              <a:rPr lang="en-IE" smtClean="0"/>
              <a:t>‹#›</a:t>
            </a:fld>
            <a:endParaRPr lang="en-IE"/>
          </a:p>
        </p:txBody>
      </p:sp>
    </p:spTree>
    <p:extLst>
      <p:ext uri="{BB962C8B-B14F-4D97-AF65-F5344CB8AC3E}">
        <p14:creationId xmlns:p14="http://schemas.microsoft.com/office/powerpoint/2010/main" val="5358001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88E5B77-7968-49E4-BE4F-E70561AC0816}" type="datetimeFigureOut">
              <a:rPr lang="en-IE" smtClean="0"/>
              <a:t>27/11/2025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FA2737A0-DA91-446B-ABE0-23B3EA61FB7C}" type="slidenum">
              <a:rPr lang="en-IE" smtClean="0"/>
              <a:t>‹#›</a:t>
            </a:fld>
            <a:endParaRPr lang="en-IE"/>
          </a:p>
        </p:txBody>
      </p:sp>
    </p:spTree>
    <p:extLst>
      <p:ext uri="{BB962C8B-B14F-4D97-AF65-F5344CB8AC3E}">
        <p14:creationId xmlns:p14="http://schemas.microsoft.com/office/powerpoint/2010/main" val="8143387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88E5B77-7968-49E4-BE4F-E70561AC0816}" type="datetimeFigureOut">
              <a:rPr lang="en-IE" smtClean="0"/>
              <a:t>27/11/2025</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FA2737A0-DA91-446B-ABE0-23B3EA61FB7C}" type="slidenum">
              <a:rPr lang="en-IE" smtClean="0"/>
              <a:t>‹#›</a:t>
            </a:fld>
            <a:endParaRPr lang="en-IE"/>
          </a:p>
        </p:txBody>
      </p:sp>
    </p:spTree>
    <p:extLst>
      <p:ext uri="{BB962C8B-B14F-4D97-AF65-F5344CB8AC3E}">
        <p14:creationId xmlns:p14="http://schemas.microsoft.com/office/powerpoint/2010/main" val="25194465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88E5B77-7968-49E4-BE4F-E70561AC0816}" type="datetimeFigureOut">
              <a:rPr lang="en-IE" smtClean="0"/>
              <a:t>27/11/2025</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FA2737A0-DA91-446B-ABE0-23B3EA61FB7C}" type="slidenum">
              <a:rPr lang="en-IE" smtClean="0"/>
              <a:t>‹#›</a:t>
            </a:fld>
            <a:endParaRPr lang="en-IE"/>
          </a:p>
        </p:txBody>
      </p:sp>
    </p:spTree>
    <p:extLst>
      <p:ext uri="{BB962C8B-B14F-4D97-AF65-F5344CB8AC3E}">
        <p14:creationId xmlns:p14="http://schemas.microsoft.com/office/powerpoint/2010/main" val="42602011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8E5B77-7968-49E4-BE4F-E70561AC0816}" type="datetimeFigureOut">
              <a:rPr lang="en-IE" smtClean="0"/>
              <a:t>27/11/2025</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FA2737A0-DA91-446B-ABE0-23B3EA61FB7C}" type="slidenum">
              <a:rPr lang="en-IE" smtClean="0"/>
              <a:t>‹#›</a:t>
            </a:fld>
            <a:endParaRPr lang="en-IE"/>
          </a:p>
        </p:txBody>
      </p:sp>
    </p:spTree>
    <p:extLst>
      <p:ext uri="{BB962C8B-B14F-4D97-AF65-F5344CB8AC3E}">
        <p14:creationId xmlns:p14="http://schemas.microsoft.com/office/powerpoint/2010/main" val="14767565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88E5B77-7968-49E4-BE4F-E70561AC0816}" type="datetimeFigureOut">
              <a:rPr lang="en-IE" smtClean="0"/>
              <a:t>27/11/2025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FA2737A0-DA91-446B-ABE0-23B3EA61FB7C}" type="slidenum">
              <a:rPr lang="en-IE" smtClean="0"/>
              <a:t>‹#›</a:t>
            </a:fld>
            <a:endParaRPr lang="en-IE"/>
          </a:p>
        </p:txBody>
      </p:sp>
    </p:spTree>
    <p:extLst>
      <p:ext uri="{BB962C8B-B14F-4D97-AF65-F5344CB8AC3E}">
        <p14:creationId xmlns:p14="http://schemas.microsoft.com/office/powerpoint/2010/main" val="33671395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88E5B77-7968-49E4-BE4F-E70561AC0816}" type="datetimeFigureOut">
              <a:rPr lang="en-IE" smtClean="0"/>
              <a:t>27/11/2025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FA2737A0-DA91-446B-ABE0-23B3EA61FB7C}" type="slidenum">
              <a:rPr lang="en-IE" smtClean="0"/>
              <a:t>‹#›</a:t>
            </a:fld>
            <a:endParaRPr lang="en-IE"/>
          </a:p>
        </p:txBody>
      </p:sp>
    </p:spTree>
    <p:extLst>
      <p:ext uri="{BB962C8B-B14F-4D97-AF65-F5344CB8AC3E}">
        <p14:creationId xmlns:p14="http://schemas.microsoft.com/office/powerpoint/2010/main" val="21390508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8E5B77-7968-49E4-BE4F-E70561AC0816}" type="datetimeFigureOut">
              <a:rPr lang="en-IE" smtClean="0"/>
              <a:t>27/11/2025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FA2737A0-DA91-446B-ABE0-23B3EA61FB7C}" type="slidenum">
              <a:rPr lang="en-IE" smtClean="0"/>
              <a:t>‹#›</a:t>
            </a:fld>
            <a:endParaRPr lang="en-IE"/>
          </a:p>
        </p:txBody>
      </p:sp>
    </p:spTree>
    <p:extLst>
      <p:ext uri="{BB962C8B-B14F-4D97-AF65-F5344CB8AC3E}">
        <p14:creationId xmlns:p14="http://schemas.microsoft.com/office/powerpoint/2010/main" val="3713517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8E5B77-7968-49E4-BE4F-E70561AC0816}" type="datetimeFigureOut">
              <a:rPr lang="en-IE" smtClean="0"/>
              <a:t>27/11/2025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FA2737A0-DA91-446B-ABE0-23B3EA61FB7C}" type="slidenum">
              <a:rPr lang="en-IE" smtClean="0"/>
              <a:t>‹#›</a:t>
            </a:fld>
            <a:endParaRPr lang="en-IE"/>
          </a:p>
        </p:txBody>
      </p:sp>
    </p:spTree>
    <p:extLst>
      <p:ext uri="{BB962C8B-B14F-4D97-AF65-F5344CB8AC3E}">
        <p14:creationId xmlns:p14="http://schemas.microsoft.com/office/powerpoint/2010/main" val="14746013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7FFFE-93C3-D0F0-0944-EDA654B74730}"/>
              </a:ext>
            </a:extLst>
          </p:cNvPr>
          <p:cNvSpPr>
            <a:spLocks noGrp="1"/>
          </p:cNvSpPr>
          <p:nvPr>
            <p:ph type="title" hasCustomPrompt="1"/>
          </p:nvPr>
        </p:nvSpPr>
        <p:spPr/>
        <p:txBody>
          <a:bodyPr/>
          <a:lstStyle>
            <a:lvl1pPr>
              <a:defRPr sz="2600"/>
            </a:lvl1pPr>
          </a:lstStyle>
          <a:p>
            <a:r>
              <a:rPr lang="en-GB"/>
              <a:t>Slide title up to two lines and it should be short and punchy for maximum impact</a:t>
            </a:r>
          </a:p>
        </p:txBody>
      </p:sp>
      <p:sp>
        <p:nvSpPr>
          <p:cNvPr id="3" name="Content Placeholder 2">
            <a:extLst>
              <a:ext uri="{FF2B5EF4-FFF2-40B4-BE49-F238E27FC236}">
                <a16:creationId xmlns:a16="http://schemas.microsoft.com/office/drawing/2014/main" id="{5F2408D8-2D59-BA6D-D2B2-DF11D29D8041}"/>
              </a:ext>
            </a:extLst>
          </p:cNvPr>
          <p:cNvSpPr>
            <a:spLocks noGrp="1"/>
          </p:cNvSpPr>
          <p:nvPr>
            <p:ph idx="1" hasCustomPrompt="1"/>
          </p:nvPr>
        </p:nvSpPr>
        <p:spPr>
          <a:xfrm>
            <a:off x="758400" y="2184064"/>
            <a:ext cx="10846225" cy="3224549"/>
          </a:xfrm>
        </p:spPr>
        <p:txBody>
          <a:bodyPr/>
          <a:lstStyle/>
          <a:p>
            <a:r>
              <a:rPr lang="en-GB"/>
              <a:t>Add your body copy here. Use list level buttons to change to other text styles – e.g. bullet text</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a:extLst>
              <a:ext uri="{FF2B5EF4-FFF2-40B4-BE49-F238E27FC236}">
                <a16:creationId xmlns:a16="http://schemas.microsoft.com/office/drawing/2014/main" id="{CF59E810-0CB0-CB5F-037F-53663D695541}"/>
              </a:ext>
            </a:extLst>
          </p:cNvPr>
          <p:cNvSpPr>
            <a:spLocks noGrp="1"/>
          </p:cNvSpPr>
          <p:nvPr>
            <p:ph type="sldNum" sz="quarter" idx="12"/>
          </p:nvPr>
        </p:nvSpPr>
        <p:spPr/>
        <p:txBody>
          <a:bodyPr/>
          <a:lstStyle/>
          <a:p>
            <a:fld id="{22E84AB2-3475-4778-992D-8093CE74451B}" type="slidenum">
              <a:rPr lang="en-GB" smtClean="0"/>
              <a:t>‹#›</a:t>
            </a:fld>
            <a:endParaRPr lang="en-GB"/>
          </a:p>
        </p:txBody>
      </p:sp>
      <p:sp>
        <p:nvSpPr>
          <p:cNvPr id="15" name="Text Placeholder 14">
            <a:extLst>
              <a:ext uri="{FF2B5EF4-FFF2-40B4-BE49-F238E27FC236}">
                <a16:creationId xmlns:a16="http://schemas.microsoft.com/office/drawing/2014/main" id="{A6A2FEF5-3950-45EA-DF0A-8C0F4A883269}"/>
              </a:ext>
            </a:extLst>
          </p:cNvPr>
          <p:cNvSpPr>
            <a:spLocks noGrp="1"/>
          </p:cNvSpPr>
          <p:nvPr>
            <p:ph type="body" sz="quarter" idx="14" hasCustomPrompt="1"/>
          </p:nvPr>
        </p:nvSpPr>
        <p:spPr>
          <a:xfrm>
            <a:off x="758400" y="5997145"/>
            <a:ext cx="7339293" cy="620713"/>
          </a:xfrm>
        </p:spPr>
        <p:txBody>
          <a:bodyPr anchor="b"/>
          <a:lstStyle>
            <a:lvl1pPr>
              <a:defRPr sz="900"/>
            </a:lvl1pPr>
            <a:lvl2pPr marL="0" indent="0">
              <a:buNone/>
              <a:defRPr/>
            </a:lvl2pPr>
          </a:lstStyle>
          <a:p>
            <a:pPr lvl="0"/>
            <a:r>
              <a:rPr lang="en-US"/>
              <a:t>Click to edit footnote area</a:t>
            </a:r>
          </a:p>
        </p:txBody>
      </p:sp>
      <p:pic>
        <p:nvPicPr>
          <p:cNvPr id="5" name="Picture 4">
            <a:extLst>
              <a:ext uri="{FF2B5EF4-FFF2-40B4-BE49-F238E27FC236}">
                <a16:creationId xmlns:a16="http://schemas.microsoft.com/office/drawing/2014/main" id="{35E6B5B6-E759-0A2B-9BB1-BAFCA170D618}"/>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8799806" y="5633191"/>
            <a:ext cx="3392197" cy="1224811"/>
          </a:xfrm>
          <a:prstGeom prst="rect">
            <a:avLst/>
          </a:prstGeom>
        </p:spPr>
      </p:pic>
      <p:pic>
        <p:nvPicPr>
          <p:cNvPr id="7" name="Picture 6" descr="A blue and yellow logo&#10;&#10;Description automatically generated">
            <a:extLst>
              <a:ext uri="{FF2B5EF4-FFF2-40B4-BE49-F238E27FC236}">
                <a16:creationId xmlns:a16="http://schemas.microsoft.com/office/drawing/2014/main" id="{B561401F-2987-3398-B337-FDF62AADB75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240225" y="5973396"/>
            <a:ext cx="2137668" cy="694945"/>
          </a:xfrm>
          <a:prstGeom prst="rect">
            <a:avLst/>
          </a:prstGeom>
        </p:spPr>
      </p:pic>
      <p:sp>
        <p:nvSpPr>
          <p:cNvPr id="4" name="Text Placeholder 8">
            <a:extLst>
              <a:ext uri="{FF2B5EF4-FFF2-40B4-BE49-F238E27FC236}">
                <a16:creationId xmlns:a16="http://schemas.microsoft.com/office/drawing/2014/main" id="{C5D1F85B-EEE2-73CA-0598-1720E221272A}"/>
              </a:ext>
            </a:extLst>
          </p:cNvPr>
          <p:cNvSpPr>
            <a:spLocks noGrp="1"/>
          </p:cNvSpPr>
          <p:nvPr>
            <p:ph type="body" sz="quarter" idx="17" hasCustomPrompt="1"/>
          </p:nvPr>
        </p:nvSpPr>
        <p:spPr>
          <a:xfrm>
            <a:off x="758400" y="1611401"/>
            <a:ext cx="5181600" cy="313200"/>
          </a:xfrm>
          <a:prstGeom prst="roundRect">
            <a:avLst>
              <a:gd name="adj" fmla="val 17911"/>
            </a:avLst>
          </a:prstGeom>
          <a:solidFill>
            <a:schemeClr val="accent2"/>
          </a:solidFill>
        </p:spPr>
        <p:txBody>
          <a:bodyPr lIns="36000" tIns="18000" anchor="t" anchorCtr="0"/>
          <a:lstStyle>
            <a:lvl1pPr>
              <a:defRPr b="1"/>
            </a:lvl1pPr>
          </a:lstStyle>
          <a:p>
            <a:r>
              <a:rPr lang="en-GB"/>
              <a:t>Short punchy subheading up to one line</a:t>
            </a:r>
          </a:p>
        </p:txBody>
      </p:sp>
    </p:spTree>
    <p:extLst>
      <p:ext uri="{BB962C8B-B14F-4D97-AF65-F5344CB8AC3E}">
        <p14:creationId xmlns:p14="http://schemas.microsoft.com/office/powerpoint/2010/main" val="786907590"/>
      </p:ext>
    </p:extLst>
  </p:cSld>
  <p:clrMapOvr>
    <a:masterClrMapping/>
  </p:clrMapOvr>
  <p:extLst>
    <p:ext uri="{DCECCB84-F9BA-43D5-87BE-67443E8EF086}">
      <p15:sldGuideLst xmlns:p15="http://schemas.microsoft.com/office/powerpoint/2012/main">
        <p15:guide id="1" orient="horz" pos="3543">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E2AFB-536F-389F-4274-BAC5E357B0C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81CAE2A-1DDF-262B-6955-0872DB2E3256}"/>
              </a:ext>
            </a:extLst>
          </p:cNvPr>
          <p:cNvSpPr>
            <a:spLocks noGrp="1"/>
          </p:cNvSpPr>
          <p:nvPr>
            <p:ph sz="half" idx="1"/>
          </p:nvPr>
        </p:nvSpPr>
        <p:spPr>
          <a:xfrm>
            <a:off x="758400" y="1611402"/>
            <a:ext cx="5181600" cy="3797213"/>
          </a:xfrm>
        </p:spPr>
        <p:txBody>
          <a:bodyPr/>
          <a:lstStyle>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A602C08-0B2A-38AB-40CE-221AC5FF1B90}"/>
              </a:ext>
            </a:extLst>
          </p:cNvPr>
          <p:cNvSpPr>
            <a:spLocks noGrp="1"/>
          </p:cNvSpPr>
          <p:nvPr>
            <p:ph sz="half" idx="2"/>
          </p:nvPr>
        </p:nvSpPr>
        <p:spPr>
          <a:xfrm>
            <a:off x="6423025" y="1611402"/>
            <a:ext cx="5181600" cy="3797213"/>
          </a:xfrm>
        </p:spPr>
        <p:txBody>
          <a:bodyPr/>
          <a:lstStyle>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a:extLst>
              <a:ext uri="{FF2B5EF4-FFF2-40B4-BE49-F238E27FC236}">
                <a16:creationId xmlns:a16="http://schemas.microsoft.com/office/drawing/2014/main" id="{DA18CD72-5451-7691-AA88-B0B3323B3236}"/>
              </a:ext>
            </a:extLst>
          </p:cNvPr>
          <p:cNvSpPr>
            <a:spLocks noGrp="1"/>
          </p:cNvSpPr>
          <p:nvPr>
            <p:ph type="sldNum" sz="quarter" idx="12"/>
          </p:nvPr>
        </p:nvSpPr>
        <p:spPr/>
        <p:txBody>
          <a:bodyPr/>
          <a:lstStyle/>
          <a:p>
            <a:fld id="{22E84AB2-3475-4778-992D-8093CE74451B}" type="slidenum">
              <a:rPr lang="en-GB" smtClean="0"/>
              <a:t>‹#›</a:t>
            </a:fld>
            <a:endParaRPr lang="en-GB"/>
          </a:p>
        </p:txBody>
      </p:sp>
      <p:sp>
        <p:nvSpPr>
          <p:cNvPr id="8" name="Text Placeholder 14">
            <a:extLst>
              <a:ext uri="{FF2B5EF4-FFF2-40B4-BE49-F238E27FC236}">
                <a16:creationId xmlns:a16="http://schemas.microsoft.com/office/drawing/2014/main" id="{927511AD-50E5-D566-1263-586A42BB2DA0}"/>
              </a:ext>
            </a:extLst>
          </p:cNvPr>
          <p:cNvSpPr>
            <a:spLocks noGrp="1"/>
          </p:cNvSpPr>
          <p:nvPr>
            <p:ph type="body" sz="quarter" idx="14" hasCustomPrompt="1"/>
          </p:nvPr>
        </p:nvSpPr>
        <p:spPr>
          <a:xfrm>
            <a:off x="758400" y="5997145"/>
            <a:ext cx="7385051" cy="620713"/>
          </a:xfrm>
        </p:spPr>
        <p:txBody>
          <a:bodyPr anchor="b"/>
          <a:lstStyle>
            <a:lvl1pPr>
              <a:defRPr sz="900"/>
            </a:lvl1pPr>
            <a:lvl2pPr marL="0" indent="0">
              <a:buNone/>
              <a:defRPr/>
            </a:lvl2pPr>
          </a:lstStyle>
          <a:p>
            <a:pPr lvl="0"/>
            <a:r>
              <a:rPr lang="en-US"/>
              <a:t>Click to edit footnote area or leave blank</a:t>
            </a:r>
          </a:p>
        </p:txBody>
      </p:sp>
      <p:pic>
        <p:nvPicPr>
          <p:cNvPr id="5" name="Picture 4">
            <a:extLst>
              <a:ext uri="{FF2B5EF4-FFF2-40B4-BE49-F238E27FC236}">
                <a16:creationId xmlns:a16="http://schemas.microsoft.com/office/drawing/2014/main" id="{8C74A49F-29BD-C980-1249-10C4979CA9E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8799806" y="5633191"/>
            <a:ext cx="3392197" cy="1224811"/>
          </a:xfrm>
          <a:prstGeom prst="rect">
            <a:avLst/>
          </a:prstGeom>
        </p:spPr>
      </p:pic>
      <p:pic>
        <p:nvPicPr>
          <p:cNvPr id="6" name="Picture 5" descr="A blue and yellow logo&#10;&#10;Description automatically generated">
            <a:extLst>
              <a:ext uri="{FF2B5EF4-FFF2-40B4-BE49-F238E27FC236}">
                <a16:creationId xmlns:a16="http://schemas.microsoft.com/office/drawing/2014/main" id="{D5451586-7796-262C-AC8C-09EAD2AF8DB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240225" y="5973396"/>
            <a:ext cx="2137668" cy="694945"/>
          </a:xfrm>
          <a:prstGeom prst="rect">
            <a:avLst/>
          </a:prstGeom>
        </p:spPr>
      </p:pic>
    </p:spTree>
    <p:extLst>
      <p:ext uri="{BB962C8B-B14F-4D97-AF65-F5344CB8AC3E}">
        <p14:creationId xmlns:p14="http://schemas.microsoft.com/office/powerpoint/2010/main" val="35055883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7FFFE-93C3-D0F0-0944-EDA654B74730}"/>
              </a:ext>
            </a:extLst>
          </p:cNvPr>
          <p:cNvSpPr>
            <a:spLocks noGrp="1"/>
          </p:cNvSpPr>
          <p:nvPr>
            <p:ph type="title" hasCustomPrompt="1"/>
          </p:nvPr>
        </p:nvSpPr>
        <p:spPr/>
        <p:txBody>
          <a:bodyPr/>
          <a:lstStyle>
            <a:lvl1pPr>
              <a:defRPr sz="2600"/>
            </a:lvl1pPr>
          </a:lstStyle>
          <a:p>
            <a:r>
              <a:rPr lang="en-GB"/>
              <a:t>Slide title up to two lines and it should be short and punchy for maximum impact</a:t>
            </a:r>
          </a:p>
        </p:txBody>
      </p:sp>
      <p:sp>
        <p:nvSpPr>
          <p:cNvPr id="3" name="Content Placeholder 2">
            <a:extLst>
              <a:ext uri="{FF2B5EF4-FFF2-40B4-BE49-F238E27FC236}">
                <a16:creationId xmlns:a16="http://schemas.microsoft.com/office/drawing/2014/main" id="{5F2408D8-2D59-BA6D-D2B2-DF11D29D8041}"/>
              </a:ext>
            </a:extLst>
          </p:cNvPr>
          <p:cNvSpPr>
            <a:spLocks noGrp="1"/>
          </p:cNvSpPr>
          <p:nvPr>
            <p:ph idx="1" hasCustomPrompt="1"/>
          </p:nvPr>
        </p:nvSpPr>
        <p:spPr>
          <a:xfrm>
            <a:off x="758400" y="2184064"/>
            <a:ext cx="10846225" cy="3224549"/>
          </a:xfrm>
        </p:spPr>
        <p:txBody>
          <a:bodyPr/>
          <a:lstStyle/>
          <a:p>
            <a:r>
              <a:rPr lang="en-GB"/>
              <a:t>Add your body copy here. Use list level buttons to change to other text styles – e.g. bullet text</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a:extLst>
              <a:ext uri="{FF2B5EF4-FFF2-40B4-BE49-F238E27FC236}">
                <a16:creationId xmlns:a16="http://schemas.microsoft.com/office/drawing/2014/main" id="{CF59E810-0CB0-CB5F-037F-53663D695541}"/>
              </a:ext>
            </a:extLst>
          </p:cNvPr>
          <p:cNvSpPr>
            <a:spLocks noGrp="1"/>
          </p:cNvSpPr>
          <p:nvPr>
            <p:ph type="sldNum" sz="quarter" idx="12"/>
          </p:nvPr>
        </p:nvSpPr>
        <p:spPr/>
        <p:txBody>
          <a:bodyPr/>
          <a:lstStyle/>
          <a:p>
            <a:fld id="{22E84AB2-3475-4778-992D-8093CE74451B}" type="slidenum">
              <a:rPr lang="en-GB" smtClean="0"/>
              <a:t>‹#›</a:t>
            </a:fld>
            <a:endParaRPr lang="en-GB"/>
          </a:p>
        </p:txBody>
      </p:sp>
      <p:sp>
        <p:nvSpPr>
          <p:cNvPr id="15" name="Text Placeholder 14">
            <a:extLst>
              <a:ext uri="{FF2B5EF4-FFF2-40B4-BE49-F238E27FC236}">
                <a16:creationId xmlns:a16="http://schemas.microsoft.com/office/drawing/2014/main" id="{A6A2FEF5-3950-45EA-DF0A-8C0F4A883269}"/>
              </a:ext>
            </a:extLst>
          </p:cNvPr>
          <p:cNvSpPr>
            <a:spLocks noGrp="1"/>
          </p:cNvSpPr>
          <p:nvPr>
            <p:ph type="body" sz="quarter" idx="14" hasCustomPrompt="1"/>
          </p:nvPr>
        </p:nvSpPr>
        <p:spPr>
          <a:xfrm>
            <a:off x="758400" y="5997145"/>
            <a:ext cx="7339293" cy="620713"/>
          </a:xfrm>
        </p:spPr>
        <p:txBody>
          <a:bodyPr anchor="b"/>
          <a:lstStyle>
            <a:lvl1pPr>
              <a:defRPr sz="900"/>
            </a:lvl1pPr>
            <a:lvl2pPr marL="0" indent="0">
              <a:buNone/>
              <a:defRPr/>
            </a:lvl2pPr>
          </a:lstStyle>
          <a:p>
            <a:pPr lvl="0"/>
            <a:r>
              <a:rPr lang="en-US"/>
              <a:t>Click to edit footnote area</a:t>
            </a:r>
          </a:p>
        </p:txBody>
      </p:sp>
      <p:pic>
        <p:nvPicPr>
          <p:cNvPr id="5" name="Picture 4">
            <a:extLst>
              <a:ext uri="{FF2B5EF4-FFF2-40B4-BE49-F238E27FC236}">
                <a16:creationId xmlns:a16="http://schemas.microsoft.com/office/drawing/2014/main" id="{35E6B5B6-E759-0A2B-9BB1-BAFCA170D618}"/>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8799806" y="5633191"/>
            <a:ext cx="3392197" cy="1224811"/>
          </a:xfrm>
          <a:prstGeom prst="rect">
            <a:avLst/>
          </a:prstGeom>
        </p:spPr>
      </p:pic>
      <p:pic>
        <p:nvPicPr>
          <p:cNvPr id="7" name="Picture 6" descr="A blue and yellow logo&#10;&#10;Description automatically generated">
            <a:extLst>
              <a:ext uri="{FF2B5EF4-FFF2-40B4-BE49-F238E27FC236}">
                <a16:creationId xmlns:a16="http://schemas.microsoft.com/office/drawing/2014/main" id="{B561401F-2987-3398-B337-FDF62AADB75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240225" y="5973396"/>
            <a:ext cx="2137668" cy="694945"/>
          </a:xfrm>
          <a:prstGeom prst="rect">
            <a:avLst/>
          </a:prstGeom>
        </p:spPr>
      </p:pic>
      <p:sp>
        <p:nvSpPr>
          <p:cNvPr id="4" name="Text Placeholder 8">
            <a:extLst>
              <a:ext uri="{FF2B5EF4-FFF2-40B4-BE49-F238E27FC236}">
                <a16:creationId xmlns:a16="http://schemas.microsoft.com/office/drawing/2014/main" id="{C5D1F85B-EEE2-73CA-0598-1720E221272A}"/>
              </a:ext>
            </a:extLst>
          </p:cNvPr>
          <p:cNvSpPr>
            <a:spLocks noGrp="1"/>
          </p:cNvSpPr>
          <p:nvPr>
            <p:ph type="body" sz="quarter" idx="17" hasCustomPrompt="1"/>
          </p:nvPr>
        </p:nvSpPr>
        <p:spPr>
          <a:xfrm>
            <a:off x="758400" y="1611401"/>
            <a:ext cx="5181600" cy="313200"/>
          </a:xfrm>
          <a:prstGeom prst="roundRect">
            <a:avLst>
              <a:gd name="adj" fmla="val 17911"/>
            </a:avLst>
          </a:prstGeom>
          <a:solidFill>
            <a:schemeClr val="accent2"/>
          </a:solidFill>
        </p:spPr>
        <p:txBody>
          <a:bodyPr lIns="36000" tIns="18000" anchor="t" anchorCtr="0"/>
          <a:lstStyle>
            <a:lvl1pPr>
              <a:defRPr b="1"/>
            </a:lvl1pPr>
          </a:lstStyle>
          <a:p>
            <a:r>
              <a:rPr lang="en-GB"/>
              <a:t>Short punchy subheading up to one line</a:t>
            </a:r>
          </a:p>
        </p:txBody>
      </p:sp>
    </p:spTree>
    <p:extLst>
      <p:ext uri="{BB962C8B-B14F-4D97-AF65-F5344CB8AC3E}">
        <p14:creationId xmlns:p14="http://schemas.microsoft.com/office/powerpoint/2010/main" val="3888736417"/>
      </p:ext>
    </p:extLst>
  </p:cSld>
  <p:clrMapOvr>
    <a:masterClrMapping/>
  </p:clrMapOvr>
  <p:extLst>
    <p:ext uri="{DCECCB84-F9BA-43D5-87BE-67443E8EF086}">
      <p15:sldGuideLst xmlns:p15="http://schemas.microsoft.com/office/powerpoint/2012/main">
        <p15:guide id="1" orient="horz" pos="3543">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wo Content and Sub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E2AFB-536F-389F-4274-BAC5E357B0C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81CAE2A-1DDF-262B-6955-0872DB2E3256}"/>
              </a:ext>
            </a:extLst>
          </p:cNvPr>
          <p:cNvSpPr>
            <a:spLocks noGrp="1"/>
          </p:cNvSpPr>
          <p:nvPr>
            <p:ph sz="half" idx="1" hasCustomPrompt="1"/>
          </p:nvPr>
        </p:nvSpPr>
        <p:spPr>
          <a:xfrm>
            <a:off x="758400" y="2185202"/>
            <a:ext cx="5181600" cy="3232721"/>
          </a:xfrm>
        </p:spPr>
        <p:txBody>
          <a:bodyPr/>
          <a:lstStyle/>
          <a:p>
            <a:r>
              <a:rPr lang="en-GB"/>
              <a:t>Add your body copy here. Use list level buttons to change to other text styles – e.g. bullet text</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A602C08-0B2A-38AB-40CE-221AC5FF1B90}"/>
              </a:ext>
            </a:extLst>
          </p:cNvPr>
          <p:cNvSpPr>
            <a:spLocks noGrp="1"/>
          </p:cNvSpPr>
          <p:nvPr>
            <p:ph sz="half" idx="2" hasCustomPrompt="1"/>
          </p:nvPr>
        </p:nvSpPr>
        <p:spPr>
          <a:xfrm>
            <a:off x="6424084" y="2185200"/>
            <a:ext cx="5181600" cy="3232800"/>
          </a:xfrm>
        </p:spPr>
        <p:txBody>
          <a:bodyPr/>
          <a:lstStyle/>
          <a:p>
            <a:r>
              <a:rPr lang="en-GB"/>
              <a:t>Add your body copy here. Use list level buttons to change to other text styles – e.g. bullet text</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a:extLst>
              <a:ext uri="{FF2B5EF4-FFF2-40B4-BE49-F238E27FC236}">
                <a16:creationId xmlns:a16="http://schemas.microsoft.com/office/drawing/2014/main" id="{DA18CD72-5451-7691-AA88-B0B3323B3236}"/>
              </a:ext>
            </a:extLst>
          </p:cNvPr>
          <p:cNvSpPr>
            <a:spLocks noGrp="1"/>
          </p:cNvSpPr>
          <p:nvPr>
            <p:ph type="sldNum" sz="quarter" idx="12"/>
          </p:nvPr>
        </p:nvSpPr>
        <p:spPr/>
        <p:txBody>
          <a:bodyPr/>
          <a:lstStyle/>
          <a:p>
            <a:fld id="{22E84AB2-3475-4778-992D-8093CE74451B}" type="slidenum">
              <a:rPr lang="en-GB" smtClean="0"/>
              <a:t>‹#›</a:t>
            </a:fld>
            <a:endParaRPr lang="en-GB"/>
          </a:p>
        </p:txBody>
      </p:sp>
      <p:sp>
        <p:nvSpPr>
          <p:cNvPr id="8" name="Text Placeholder 14">
            <a:extLst>
              <a:ext uri="{FF2B5EF4-FFF2-40B4-BE49-F238E27FC236}">
                <a16:creationId xmlns:a16="http://schemas.microsoft.com/office/drawing/2014/main" id="{927511AD-50E5-D566-1263-586A42BB2DA0}"/>
              </a:ext>
            </a:extLst>
          </p:cNvPr>
          <p:cNvSpPr>
            <a:spLocks noGrp="1"/>
          </p:cNvSpPr>
          <p:nvPr>
            <p:ph type="body" sz="quarter" idx="14" hasCustomPrompt="1"/>
          </p:nvPr>
        </p:nvSpPr>
        <p:spPr>
          <a:xfrm>
            <a:off x="756976" y="5997145"/>
            <a:ext cx="7396425" cy="620713"/>
          </a:xfrm>
        </p:spPr>
        <p:txBody>
          <a:bodyPr anchor="b"/>
          <a:lstStyle>
            <a:lvl1pPr>
              <a:defRPr sz="900"/>
            </a:lvl1pPr>
            <a:lvl2pPr marL="0" indent="0">
              <a:buNone/>
              <a:defRPr/>
            </a:lvl2pPr>
          </a:lstStyle>
          <a:p>
            <a:pPr lvl="0"/>
            <a:r>
              <a:rPr lang="en-US"/>
              <a:t>Click to edit footnote area or leave blank</a:t>
            </a:r>
          </a:p>
        </p:txBody>
      </p:sp>
      <p:pic>
        <p:nvPicPr>
          <p:cNvPr id="11" name="Picture 10">
            <a:extLst>
              <a:ext uri="{FF2B5EF4-FFF2-40B4-BE49-F238E27FC236}">
                <a16:creationId xmlns:a16="http://schemas.microsoft.com/office/drawing/2014/main" id="{D695BE72-2778-366A-761C-1918DF3C863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8799806" y="5633191"/>
            <a:ext cx="3392197" cy="1224811"/>
          </a:xfrm>
          <a:prstGeom prst="rect">
            <a:avLst/>
          </a:prstGeom>
        </p:spPr>
      </p:pic>
      <p:pic>
        <p:nvPicPr>
          <p:cNvPr id="12" name="Picture 11" descr="A blue and yellow logo&#10;&#10;Description automatically generated">
            <a:extLst>
              <a:ext uri="{FF2B5EF4-FFF2-40B4-BE49-F238E27FC236}">
                <a16:creationId xmlns:a16="http://schemas.microsoft.com/office/drawing/2014/main" id="{80F23342-729A-7474-A34C-A414565FA8EA}"/>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240225" y="5973396"/>
            <a:ext cx="2137668" cy="694945"/>
          </a:xfrm>
          <a:prstGeom prst="rect">
            <a:avLst/>
          </a:prstGeom>
        </p:spPr>
      </p:pic>
      <p:sp>
        <p:nvSpPr>
          <p:cNvPr id="9" name="Text Placeholder 8">
            <a:extLst>
              <a:ext uri="{FF2B5EF4-FFF2-40B4-BE49-F238E27FC236}">
                <a16:creationId xmlns:a16="http://schemas.microsoft.com/office/drawing/2014/main" id="{2970DA84-BF3C-2383-8E2B-8243E0A8E2D0}"/>
              </a:ext>
            </a:extLst>
          </p:cNvPr>
          <p:cNvSpPr>
            <a:spLocks noGrp="1"/>
          </p:cNvSpPr>
          <p:nvPr>
            <p:ph type="body" sz="quarter" idx="17" hasCustomPrompt="1"/>
          </p:nvPr>
        </p:nvSpPr>
        <p:spPr>
          <a:xfrm>
            <a:off x="758400" y="1611401"/>
            <a:ext cx="5181600" cy="313200"/>
          </a:xfrm>
          <a:prstGeom prst="roundRect">
            <a:avLst>
              <a:gd name="adj" fmla="val 17911"/>
            </a:avLst>
          </a:prstGeom>
          <a:solidFill>
            <a:schemeClr val="accent2"/>
          </a:solidFill>
        </p:spPr>
        <p:txBody>
          <a:bodyPr lIns="36000" tIns="18000" anchor="t" anchorCtr="0"/>
          <a:lstStyle>
            <a:lvl1pPr>
              <a:defRPr b="1"/>
            </a:lvl1pPr>
          </a:lstStyle>
          <a:p>
            <a:r>
              <a:rPr lang="en-GB"/>
              <a:t>Short punchy subheading up to one line</a:t>
            </a:r>
          </a:p>
        </p:txBody>
      </p:sp>
    </p:spTree>
    <p:extLst>
      <p:ext uri="{BB962C8B-B14F-4D97-AF65-F5344CB8AC3E}">
        <p14:creationId xmlns:p14="http://schemas.microsoft.com/office/powerpoint/2010/main" val="2904415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1.png"/><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60B555-EF1F-005E-4A82-915CFEC810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67DC35ED-305F-1CFE-F6F9-5D040039E0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a:extLst>
              <a:ext uri="{FF2B5EF4-FFF2-40B4-BE49-F238E27FC236}">
                <a16:creationId xmlns:a16="http://schemas.microsoft.com/office/drawing/2014/main" id="{352B4C87-CAFB-4757-D5C3-EE4C95F038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14ED42-DE59-4472-8B02-4565C0E2A73A}" type="datetimeFigureOut">
              <a:rPr lang="en-IE" smtClean="0"/>
              <a:t>27/11/2025</a:t>
            </a:fld>
            <a:endParaRPr lang="en-IE"/>
          </a:p>
        </p:txBody>
      </p:sp>
      <p:sp>
        <p:nvSpPr>
          <p:cNvPr id="5" name="Footer Placeholder 4">
            <a:extLst>
              <a:ext uri="{FF2B5EF4-FFF2-40B4-BE49-F238E27FC236}">
                <a16:creationId xmlns:a16="http://schemas.microsoft.com/office/drawing/2014/main" id="{930400D3-1299-6FD3-6177-49D1EC0360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a:extLst>
              <a:ext uri="{FF2B5EF4-FFF2-40B4-BE49-F238E27FC236}">
                <a16:creationId xmlns:a16="http://schemas.microsoft.com/office/drawing/2014/main" id="{D1C8B4F9-B212-FE82-DFC7-4B6D6782E0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DA406-B0A5-4EF9-AD1E-8B00DAD29E41}" type="slidenum">
              <a:rPr lang="en-IE" smtClean="0"/>
              <a:t>‹#›</a:t>
            </a:fld>
            <a:endParaRPr lang="en-IE"/>
          </a:p>
        </p:txBody>
      </p:sp>
    </p:spTree>
    <p:extLst>
      <p:ext uri="{BB962C8B-B14F-4D97-AF65-F5344CB8AC3E}">
        <p14:creationId xmlns:p14="http://schemas.microsoft.com/office/powerpoint/2010/main" val="28829514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8E5B77-7968-49E4-BE4F-E70561AC0816}" type="datetimeFigureOut">
              <a:rPr lang="en-IE" smtClean="0"/>
              <a:t>27/11/2025</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2737A0-DA91-446B-ABE0-23B3EA61FB7C}" type="slidenum">
              <a:rPr lang="en-IE" smtClean="0"/>
              <a:t>‹#›</a:t>
            </a:fld>
            <a:endParaRPr lang="en-IE"/>
          </a:p>
        </p:txBody>
      </p:sp>
    </p:spTree>
    <p:extLst>
      <p:ext uri="{BB962C8B-B14F-4D97-AF65-F5344CB8AC3E}">
        <p14:creationId xmlns:p14="http://schemas.microsoft.com/office/powerpoint/2010/main" val="30539157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728" r:id="rId12"/>
    <p:sldLayoutId id="2147483729" r:id="rId13"/>
    <p:sldLayoutId id="2147483731" r:id="rId14"/>
    <p:sldLayoutId id="2147483732"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2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4.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15.xml"/><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15.xml"/><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15.xml"/><Relationship Id="rId5" Type="http://schemas.openxmlformats.org/officeDocument/2006/relationships/image" Target="../media/image33.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C302F-C3E7-5568-C35F-4D2BC73EF834}"/>
              </a:ext>
            </a:extLst>
          </p:cNvPr>
          <p:cNvSpPr>
            <a:spLocks noGrp="1"/>
          </p:cNvSpPr>
          <p:nvPr>
            <p:ph type="ctrTitle"/>
          </p:nvPr>
        </p:nvSpPr>
        <p:spPr>
          <a:xfrm>
            <a:off x="1524000" y="1460834"/>
            <a:ext cx="9144000" cy="2387600"/>
          </a:xfrm>
        </p:spPr>
        <p:txBody>
          <a:bodyPr>
            <a:normAutofit/>
          </a:bodyPr>
          <a:lstStyle/>
          <a:p>
            <a:r>
              <a:rPr lang="en-US" sz="4000" b="1" dirty="0"/>
              <a:t>All Ireland Palliative and End-of-Life Care Research Priorities 2025 -2030 Launch </a:t>
            </a:r>
            <a:endParaRPr lang="en-IE" sz="4000" b="1" dirty="0"/>
          </a:p>
        </p:txBody>
      </p:sp>
      <p:sp>
        <p:nvSpPr>
          <p:cNvPr id="3" name="Subtitle 2">
            <a:extLst>
              <a:ext uri="{FF2B5EF4-FFF2-40B4-BE49-F238E27FC236}">
                <a16:creationId xmlns:a16="http://schemas.microsoft.com/office/drawing/2014/main" id="{FEDB491B-8B19-7268-B791-B67172C23C57}"/>
              </a:ext>
            </a:extLst>
          </p:cNvPr>
          <p:cNvSpPr>
            <a:spLocks noGrp="1"/>
          </p:cNvSpPr>
          <p:nvPr>
            <p:ph type="subTitle" idx="1"/>
          </p:nvPr>
        </p:nvSpPr>
        <p:spPr>
          <a:xfrm>
            <a:off x="450376" y="4057260"/>
            <a:ext cx="11741624" cy="2387600"/>
          </a:xfrm>
        </p:spPr>
        <p:txBody>
          <a:bodyPr>
            <a:normAutofit fontScale="25000" lnSpcReduction="20000"/>
          </a:bodyPr>
          <a:lstStyle/>
          <a:p>
            <a:endParaRPr lang="en-IE" dirty="0"/>
          </a:p>
          <a:p>
            <a:pPr>
              <a:lnSpc>
                <a:spcPct val="120000"/>
              </a:lnSpc>
            </a:pPr>
            <a:r>
              <a:rPr lang="en-IE" dirty="0"/>
              <a:t> </a:t>
            </a:r>
            <a:r>
              <a:rPr lang="en-IE" sz="7200" dirty="0"/>
              <a:t>Dr Mary Rabbitte, Research Programme Manager, AIIHPC</a:t>
            </a:r>
          </a:p>
          <a:p>
            <a:pPr>
              <a:lnSpc>
                <a:spcPct val="120000"/>
              </a:lnSpc>
            </a:pPr>
            <a:r>
              <a:rPr lang="en-IE" sz="7200" dirty="0"/>
              <a:t>Dr Regina McQuillan, Palliative Medicine Consultant, St Francis Hospice and Beaumont Hospital, Dublin, PCRN member</a:t>
            </a:r>
          </a:p>
          <a:p>
            <a:pPr>
              <a:lnSpc>
                <a:spcPct val="120000"/>
              </a:lnSpc>
            </a:pPr>
            <a:r>
              <a:rPr lang="en-IE" sz="7200" dirty="0"/>
              <a:t>Austin McCracken, AIIHPC Voices4Care Member</a:t>
            </a:r>
          </a:p>
          <a:p>
            <a:pPr>
              <a:lnSpc>
                <a:spcPct val="120000"/>
              </a:lnSpc>
            </a:pPr>
            <a:r>
              <a:rPr lang="en-IE" sz="7200" dirty="0" err="1"/>
              <a:t>Éimear</a:t>
            </a:r>
            <a:r>
              <a:rPr lang="en-IE" sz="7200" dirty="0"/>
              <a:t> O’Flynn PPI Contributor </a:t>
            </a:r>
            <a:endParaRPr lang="en-US" sz="7200" dirty="0"/>
          </a:p>
          <a:p>
            <a:r>
              <a:rPr lang="en-US" sz="2800" dirty="0"/>
              <a:t> </a:t>
            </a:r>
            <a:endParaRPr lang="en-IE" sz="2800" dirty="0"/>
          </a:p>
        </p:txBody>
      </p:sp>
      <p:pic>
        <p:nvPicPr>
          <p:cNvPr id="4" name="Picture 3">
            <a:extLst>
              <a:ext uri="{FF2B5EF4-FFF2-40B4-BE49-F238E27FC236}">
                <a16:creationId xmlns:a16="http://schemas.microsoft.com/office/drawing/2014/main" id="{E851AA5F-08AE-B676-BFE4-4A818BE6D1EA}"/>
              </a:ext>
            </a:extLst>
          </p:cNvPr>
          <p:cNvPicPr>
            <a:picLocks noChangeAspect="1"/>
          </p:cNvPicPr>
          <p:nvPr/>
        </p:nvPicPr>
        <p:blipFill>
          <a:blip r:embed="rId2"/>
          <a:stretch>
            <a:fillRect/>
          </a:stretch>
        </p:blipFill>
        <p:spPr>
          <a:xfrm>
            <a:off x="4359024" y="96580"/>
            <a:ext cx="2925935" cy="2073414"/>
          </a:xfrm>
          <a:prstGeom prst="rect">
            <a:avLst/>
          </a:prstGeom>
        </p:spPr>
      </p:pic>
    </p:spTree>
    <p:extLst>
      <p:ext uri="{BB962C8B-B14F-4D97-AF65-F5344CB8AC3E}">
        <p14:creationId xmlns:p14="http://schemas.microsoft.com/office/powerpoint/2010/main" val="1360426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43031-DD48-5EBC-EAC3-BDC74AF094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3440A1-E712-A754-6BB1-A4D92E3E50E1}"/>
              </a:ext>
            </a:extLst>
          </p:cNvPr>
          <p:cNvSpPr>
            <a:spLocks noGrp="1"/>
          </p:cNvSpPr>
          <p:nvPr>
            <p:ph type="title"/>
          </p:nvPr>
        </p:nvSpPr>
        <p:spPr>
          <a:xfrm>
            <a:off x="669130" y="-286330"/>
            <a:ext cx="10515600" cy="1325563"/>
          </a:xfrm>
        </p:spPr>
        <p:txBody>
          <a:bodyPr>
            <a:normAutofit/>
          </a:bodyPr>
          <a:lstStyle/>
          <a:p>
            <a:r>
              <a:rPr lang="en-US" sz="4000" kern="0" dirty="0">
                <a:latin typeface="+mn-lt"/>
              </a:rPr>
              <a:t>Why are we here?</a:t>
            </a:r>
            <a:endParaRPr lang="en-IE" sz="4000" dirty="0">
              <a:latin typeface="+mn-lt"/>
            </a:endParaRPr>
          </a:p>
        </p:txBody>
      </p:sp>
      <p:sp>
        <p:nvSpPr>
          <p:cNvPr id="3" name="Content Placeholder 2">
            <a:extLst>
              <a:ext uri="{FF2B5EF4-FFF2-40B4-BE49-F238E27FC236}">
                <a16:creationId xmlns:a16="http://schemas.microsoft.com/office/drawing/2014/main" id="{5E900273-1888-B1C2-08B7-3A74CC27E9CB}"/>
              </a:ext>
            </a:extLst>
          </p:cNvPr>
          <p:cNvSpPr>
            <a:spLocks noGrp="1"/>
          </p:cNvSpPr>
          <p:nvPr>
            <p:ph idx="1"/>
          </p:nvPr>
        </p:nvSpPr>
        <p:spPr>
          <a:xfrm>
            <a:off x="456009" y="958715"/>
            <a:ext cx="10728721" cy="4351338"/>
          </a:xfrm>
        </p:spPr>
        <p:txBody>
          <a:bodyPr>
            <a:noAutofit/>
          </a:bodyPr>
          <a:lstStyle/>
          <a:p>
            <a:pPr marL="342900" lvl="0" indent="-342900">
              <a:lnSpc>
                <a:spcPct val="100000"/>
              </a:lnSpc>
              <a:spcBef>
                <a:spcPts val="700"/>
              </a:spcBef>
              <a:buSzPct val="100000"/>
              <a:buFont typeface="Arial"/>
              <a:buChar char="•"/>
              <a:defRPr/>
            </a:pPr>
            <a:r>
              <a:rPr lang="en-US" sz="2400" kern="0" dirty="0">
                <a:solidFill>
                  <a:srgbClr val="000000"/>
                </a:solidFill>
                <a:cs typeface="Calibri"/>
                <a:sym typeface="Calibri"/>
              </a:rPr>
              <a:t>Palliative care </a:t>
            </a:r>
            <a:r>
              <a:rPr lang="en-US" sz="2400" b="1" kern="0" dirty="0">
                <a:solidFill>
                  <a:srgbClr val="000000"/>
                </a:solidFill>
                <a:cs typeface="Calibri"/>
                <a:sym typeface="Calibri"/>
              </a:rPr>
              <a:t>effects everyone </a:t>
            </a:r>
            <a:r>
              <a:rPr lang="en-US" sz="2400" kern="0" dirty="0">
                <a:solidFill>
                  <a:srgbClr val="000000"/>
                </a:solidFill>
                <a:cs typeface="Calibri"/>
                <a:sym typeface="Calibri"/>
              </a:rPr>
              <a:t>and has been identified by the World Health Assembly as an “ethical responsibility of health systems”</a:t>
            </a:r>
          </a:p>
          <a:p>
            <a:pPr marL="342900" lvl="0" indent="-342900">
              <a:lnSpc>
                <a:spcPct val="100000"/>
              </a:lnSpc>
              <a:spcBef>
                <a:spcPts val="700"/>
              </a:spcBef>
              <a:buSzPct val="100000"/>
              <a:buFont typeface="Arial"/>
              <a:buChar char="•"/>
              <a:defRPr/>
            </a:pPr>
            <a:r>
              <a:rPr lang="en-US" sz="2400" kern="0" dirty="0">
                <a:solidFill>
                  <a:srgbClr val="000000"/>
                </a:solidFill>
                <a:cs typeface="Calibri"/>
                <a:sym typeface="Calibri"/>
              </a:rPr>
              <a:t>Palliative care </a:t>
            </a:r>
            <a:r>
              <a:rPr lang="en-US" sz="2400" b="1" kern="0" dirty="0">
                <a:solidFill>
                  <a:srgbClr val="000000"/>
                </a:solidFill>
                <a:cs typeface="Calibri"/>
                <a:sym typeface="Calibri"/>
              </a:rPr>
              <a:t>need growing on the island of Ireland </a:t>
            </a:r>
            <a:r>
              <a:rPr lang="en-US" sz="2400" kern="0" dirty="0">
                <a:solidFill>
                  <a:srgbClr val="000000"/>
                </a:solidFill>
                <a:cs typeface="Calibri"/>
                <a:sym typeface="Calibri"/>
              </a:rPr>
              <a:t>with predicted growth estimated as 75% in Ireland by 2046 and 31% in Northern Ireland by 2040</a:t>
            </a:r>
            <a:endParaRPr lang="en-IE" sz="2400" kern="0" dirty="0">
              <a:solidFill>
                <a:srgbClr val="000000"/>
              </a:solidFill>
              <a:cs typeface="Calibri"/>
              <a:sym typeface="Calibri"/>
            </a:endParaRPr>
          </a:p>
          <a:p>
            <a:pPr marL="342900" lvl="0" indent="-342900">
              <a:lnSpc>
                <a:spcPct val="100000"/>
              </a:lnSpc>
              <a:spcBef>
                <a:spcPts val="700"/>
              </a:spcBef>
              <a:buSzPct val="100000"/>
              <a:buFont typeface="Arial"/>
              <a:buChar char="•"/>
              <a:defRPr/>
            </a:pPr>
            <a:r>
              <a:rPr lang="en-IE" sz="2400" kern="0" dirty="0">
                <a:solidFill>
                  <a:srgbClr val="000000"/>
                </a:solidFill>
                <a:cs typeface="Calibri"/>
                <a:sym typeface="Calibri"/>
              </a:rPr>
              <a:t>In Republic of Ireland with National Adult Palliative Care Policy </a:t>
            </a:r>
            <a:r>
              <a:rPr lang="en-IE" sz="2400" b="1" kern="0" dirty="0">
                <a:solidFill>
                  <a:srgbClr val="000000"/>
                </a:solidFill>
                <a:cs typeface="Calibri"/>
                <a:sym typeface="Calibri"/>
              </a:rPr>
              <a:t>move to integrated care </a:t>
            </a:r>
            <a:r>
              <a:rPr lang="en-IE" sz="2400" kern="0" dirty="0">
                <a:solidFill>
                  <a:srgbClr val="000000"/>
                </a:solidFill>
                <a:cs typeface="Calibri"/>
                <a:sym typeface="Calibri"/>
              </a:rPr>
              <a:t>requires evidence-based approaches for service delivery and design and guidance for professionals</a:t>
            </a:r>
          </a:p>
          <a:p>
            <a:pPr marL="342900" lvl="0" indent="-342900">
              <a:lnSpc>
                <a:spcPct val="100000"/>
              </a:lnSpc>
              <a:spcBef>
                <a:spcPts val="700"/>
              </a:spcBef>
              <a:buSzPct val="100000"/>
              <a:buFont typeface="Arial"/>
              <a:buChar char="•"/>
              <a:defRPr/>
            </a:pPr>
            <a:r>
              <a:rPr lang="en-IE" sz="2400" kern="0" dirty="0">
                <a:solidFill>
                  <a:srgbClr val="000000"/>
                </a:solidFill>
                <a:cs typeface="Calibri"/>
                <a:sym typeface="Calibri"/>
              </a:rPr>
              <a:t>In Northern Ireland Palliative Care in Partnership Programme and priorities </a:t>
            </a:r>
            <a:r>
              <a:rPr lang="en-US" sz="2400" kern="0" dirty="0">
                <a:solidFill>
                  <a:srgbClr val="000000"/>
                </a:solidFill>
                <a:cs typeface="Calibri"/>
                <a:sym typeface="Calibri"/>
              </a:rPr>
              <a:t>stress critical importance of </a:t>
            </a:r>
            <a:r>
              <a:rPr lang="en-US" sz="2400" b="1" kern="0" dirty="0">
                <a:solidFill>
                  <a:srgbClr val="000000"/>
                </a:solidFill>
                <a:cs typeface="Calibri"/>
                <a:sym typeface="Calibri"/>
              </a:rPr>
              <a:t>research evidence-base to design and improve care </a:t>
            </a:r>
            <a:r>
              <a:rPr lang="en-US" sz="2400" kern="0" dirty="0">
                <a:solidFill>
                  <a:srgbClr val="000000"/>
                </a:solidFill>
                <a:cs typeface="Calibri"/>
                <a:sym typeface="Calibri"/>
              </a:rPr>
              <a:t>to support growing demand</a:t>
            </a:r>
            <a:endParaRPr lang="en-IE" sz="2400" kern="0" dirty="0">
              <a:solidFill>
                <a:srgbClr val="000000"/>
              </a:solidFill>
              <a:cs typeface="Calibri"/>
              <a:sym typeface="Calibri"/>
            </a:endParaRPr>
          </a:p>
          <a:p>
            <a:pPr marL="342900" lvl="0" indent="-342900">
              <a:lnSpc>
                <a:spcPct val="100000"/>
              </a:lnSpc>
              <a:spcBef>
                <a:spcPts val="700"/>
              </a:spcBef>
              <a:buSzPct val="100000"/>
              <a:buFont typeface="Arial"/>
              <a:buChar char="•"/>
              <a:defRPr/>
            </a:pPr>
            <a:r>
              <a:rPr lang="en-IE" sz="2400" kern="0" dirty="0">
                <a:solidFill>
                  <a:srgbClr val="000000"/>
                </a:solidFill>
                <a:cs typeface="Calibri"/>
                <a:sym typeface="Calibri"/>
              </a:rPr>
              <a:t>Recognised </a:t>
            </a:r>
            <a:r>
              <a:rPr lang="en-IE" sz="2400" b="1" kern="0" dirty="0">
                <a:solidFill>
                  <a:srgbClr val="000000"/>
                </a:solidFill>
                <a:cs typeface="Calibri"/>
                <a:sym typeface="Calibri"/>
              </a:rPr>
              <a:t>underfunded research area </a:t>
            </a:r>
            <a:r>
              <a:rPr lang="en-IE" sz="2400" kern="0" dirty="0">
                <a:solidFill>
                  <a:srgbClr val="000000"/>
                </a:solidFill>
                <a:cs typeface="Calibri"/>
                <a:sym typeface="Calibri"/>
              </a:rPr>
              <a:t>t</a:t>
            </a:r>
            <a:r>
              <a:rPr lang="en-US" sz="2400" kern="0" dirty="0" err="1">
                <a:solidFill>
                  <a:srgbClr val="000000"/>
                </a:solidFill>
              </a:rPr>
              <a:t>hough</a:t>
            </a:r>
            <a:r>
              <a:rPr lang="en-US" sz="2400" kern="0" dirty="0">
                <a:solidFill>
                  <a:srgbClr val="000000"/>
                </a:solidFill>
              </a:rPr>
              <a:t> supported by World Health </a:t>
            </a:r>
            <a:r>
              <a:rPr lang="en-US" sz="2400" kern="0" dirty="0" err="1">
                <a:solidFill>
                  <a:srgbClr val="000000"/>
                </a:solidFill>
              </a:rPr>
              <a:t>Organisation</a:t>
            </a:r>
            <a:r>
              <a:rPr lang="en-US" sz="2400" kern="0" dirty="0">
                <a:solidFill>
                  <a:srgbClr val="000000"/>
                </a:solidFill>
              </a:rPr>
              <a:t> (WHO) and other </a:t>
            </a:r>
            <a:r>
              <a:rPr lang="en-US" sz="2400" kern="0" dirty="0" err="1">
                <a:solidFill>
                  <a:srgbClr val="000000"/>
                </a:solidFill>
              </a:rPr>
              <a:t>organisations</a:t>
            </a:r>
            <a:endParaRPr lang="en-IE" sz="2400" kern="0" dirty="0">
              <a:solidFill>
                <a:srgbClr val="000000"/>
              </a:solidFill>
            </a:endParaRPr>
          </a:p>
        </p:txBody>
      </p:sp>
    </p:spTree>
    <p:extLst>
      <p:ext uri="{BB962C8B-B14F-4D97-AF65-F5344CB8AC3E}">
        <p14:creationId xmlns:p14="http://schemas.microsoft.com/office/powerpoint/2010/main" val="2274948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9F9BC99-B71B-E877-BFE7-187507BDE71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636"/>
          <a:stretch/>
        </p:blipFill>
        <p:spPr bwMode="auto">
          <a:xfrm>
            <a:off x="10575251" y="4473741"/>
            <a:ext cx="1630804" cy="70060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0" name="Slide Number Placeholder 9">
            <a:extLst>
              <a:ext uri="{FF2B5EF4-FFF2-40B4-BE49-F238E27FC236}">
                <a16:creationId xmlns:a16="http://schemas.microsoft.com/office/drawing/2014/main" id="{6A166F8A-596E-AC6B-1D83-2F7373602D3A}"/>
              </a:ext>
            </a:extLst>
          </p:cNvPr>
          <p:cNvSpPr>
            <a:spLocks noGrp="1"/>
          </p:cNvSpPr>
          <p:nvPr>
            <p:ph type="sldNum" sz="quarter" idx="12"/>
          </p:nvPr>
        </p:nvSpPr>
        <p:spPr>
          <a:xfrm>
            <a:off x="7639051" y="6436977"/>
            <a:ext cx="171449" cy="223895"/>
          </a:xfrm>
        </p:spPr>
        <p:txBody>
          <a:bodyPr/>
          <a:lstStyle/>
          <a:p>
            <a:fld id="{22E84AB2-3475-4778-992D-8093CE74451B}" type="slidenum">
              <a:rPr lang="en-GB" smtClean="0"/>
              <a:pPr/>
              <a:t>3</a:t>
            </a:fld>
            <a:endParaRPr lang="en-GB"/>
          </a:p>
        </p:txBody>
      </p:sp>
      <p:pic>
        <p:nvPicPr>
          <p:cNvPr id="6" name="Picture 5">
            <a:extLst>
              <a:ext uri="{FF2B5EF4-FFF2-40B4-BE49-F238E27FC236}">
                <a16:creationId xmlns:a16="http://schemas.microsoft.com/office/drawing/2014/main" id="{A95E40D8-61E3-E39E-B668-466403DA658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545" r="1010" b="1850"/>
          <a:stretch/>
        </p:blipFill>
        <p:spPr bwMode="auto">
          <a:xfrm>
            <a:off x="11210344" y="5096943"/>
            <a:ext cx="981656" cy="82790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C676898F-78A7-B2BD-C5BE-0396B9FEBE9A}"/>
              </a:ext>
            </a:extLst>
          </p:cNvPr>
          <p:cNvPicPr>
            <a:picLocks noChangeAspect="1"/>
          </p:cNvPicPr>
          <p:nvPr/>
        </p:nvPicPr>
        <p:blipFill>
          <a:blip r:embed="rId5"/>
          <a:stretch>
            <a:fillRect/>
          </a:stretch>
        </p:blipFill>
        <p:spPr>
          <a:xfrm>
            <a:off x="9675026" y="-39652"/>
            <a:ext cx="2531029" cy="1180793"/>
          </a:xfrm>
          <a:prstGeom prst="rect">
            <a:avLst/>
          </a:prstGeom>
        </p:spPr>
      </p:pic>
      <p:pic>
        <p:nvPicPr>
          <p:cNvPr id="4" name="Picture 3">
            <a:extLst>
              <a:ext uri="{FF2B5EF4-FFF2-40B4-BE49-F238E27FC236}">
                <a16:creationId xmlns:a16="http://schemas.microsoft.com/office/drawing/2014/main" id="{C6E70590-1790-4EFF-D7B6-8CB6FAAA21C1}"/>
              </a:ext>
            </a:extLst>
          </p:cNvPr>
          <p:cNvPicPr>
            <a:picLocks noChangeAspect="1"/>
          </p:cNvPicPr>
          <p:nvPr/>
        </p:nvPicPr>
        <p:blipFill>
          <a:blip r:embed="rId6"/>
          <a:stretch>
            <a:fillRect/>
          </a:stretch>
        </p:blipFill>
        <p:spPr>
          <a:xfrm>
            <a:off x="10132495" y="1180913"/>
            <a:ext cx="1927143" cy="1366871"/>
          </a:xfrm>
          <a:prstGeom prst="rect">
            <a:avLst/>
          </a:prstGeom>
        </p:spPr>
      </p:pic>
      <p:sp>
        <p:nvSpPr>
          <p:cNvPr id="8" name="Title 1">
            <a:extLst>
              <a:ext uri="{FF2B5EF4-FFF2-40B4-BE49-F238E27FC236}">
                <a16:creationId xmlns:a16="http://schemas.microsoft.com/office/drawing/2014/main" id="{DA771C55-424E-E6DE-F470-6C0562DD7766}"/>
              </a:ext>
            </a:extLst>
          </p:cNvPr>
          <p:cNvSpPr txBox="1">
            <a:spLocks/>
          </p:cNvSpPr>
          <p:nvPr/>
        </p:nvSpPr>
        <p:spPr>
          <a:xfrm>
            <a:off x="132362" y="-10600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600" kern="1200">
                <a:solidFill>
                  <a:schemeClr val="tx1"/>
                </a:solidFill>
                <a:latin typeface="+mj-lt"/>
                <a:ea typeface="+mj-ea"/>
                <a:cs typeface="+mj-cs"/>
              </a:defRPr>
            </a:lvl1pPr>
          </a:lstStyle>
          <a:p>
            <a:r>
              <a:rPr lang="en-US" sz="4000" kern="0" dirty="0">
                <a:latin typeface="+mn-lt"/>
              </a:rPr>
              <a:t>How were the research questions identified?</a:t>
            </a:r>
            <a:endParaRPr lang="en-IE" sz="4000" kern="0" dirty="0">
              <a:latin typeface="+mn-lt"/>
            </a:endParaRPr>
          </a:p>
        </p:txBody>
      </p:sp>
      <p:sp>
        <p:nvSpPr>
          <p:cNvPr id="11" name="TextBox 10">
            <a:extLst>
              <a:ext uri="{FF2B5EF4-FFF2-40B4-BE49-F238E27FC236}">
                <a16:creationId xmlns:a16="http://schemas.microsoft.com/office/drawing/2014/main" id="{8588A2B8-CBAF-E5C1-0B2D-D6CF99B7DBC7}"/>
              </a:ext>
            </a:extLst>
          </p:cNvPr>
          <p:cNvSpPr txBox="1"/>
          <p:nvPr/>
        </p:nvSpPr>
        <p:spPr>
          <a:xfrm>
            <a:off x="10380655" y="2657994"/>
            <a:ext cx="1474402" cy="369332"/>
          </a:xfrm>
          <a:prstGeom prst="rect">
            <a:avLst/>
          </a:prstGeom>
          <a:noFill/>
        </p:spPr>
        <p:txBody>
          <a:bodyPr wrap="square" rtlCol="0">
            <a:spAutoFit/>
          </a:bodyPr>
          <a:lstStyle/>
          <a:p>
            <a:r>
              <a:rPr lang="en-US" dirty="0"/>
              <a:t>Funders</a:t>
            </a:r>
            <a:endParaRPr lang="en-IE" dirty="0"/>
          </a:p>
        </p:txBody>
      </p:sp>
      <p:sp>
        <p:nvSpPr>
          <p:cNvPr id="13" name="TextBox 12">
            <a:extLst>
              <a:ext uri="{FF2B5EF4-FFF2-40B4-BE49-F238E27FC236}">
                <a16:creationId xmlns:a16="http://schemas.microsoft.com/office/drawing/2014/main" id="{3891218C-9EB2-AE63-5235-C05388065E88}"/>
              </a:ext>
            </a:extLst>
          </p:cNvPr>
          <p:cNvSpPr txBox="1"/>
          <p:nvPr/>
        </p:nvSpPr>
        <p:spPr>
          <a:xfrm>
            <a:off x="371355" y="1320101"/>
            <a:ext cx="8432006" cy="4154984"/>
          </a:xfrm>
          <a:prstGeom prst="rect">
            <a:avLst/>
          </a:prstGeom>
          <a:noFill/>
        </p:spPr>
        <p:txBody>
          <a:bodyPr wrap="square">
            <a:spAutoFit/>
          </a:bodyPr>
          <a:lstStyle/>
          <a:p>
            <a:r>
              <a:rPr lang="en-US" sz="2400" dirty="0"/>
              <a:t>James Lind Alliance Priority Setting Partnership Project on Palliative and End-of-Life Care led by Marie Curie UK with additional </a:t>
            </a:r>
            <a:r>
              <a:rPr lang="en-US" sz="2400"/>
              <a:t>data collected from </a:t>
            </a:r>
            <a:r>
              <a:rPr lang="en-US" sz="2400" dirty="0"/>
              <a:t>Republic of Ireland</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Surveys of p</a:t>
            </a:r>
            <a:r>
              <a:rPr lang="en-GB" sz="2400" dirty="0" err="1"/>
              <a:t>atients</a:t>
            </a:r>
            <a:r>
              <a:rPr lang="en-GB" sz="2400" dirty="0"/>
              <a:t>, carers and health and social care professionals across the Republic of Ireland and Northern Ireland </a:t>
            </a:r>
          </a:p>
          <a:p>
            <a:pPr marL="342900" indent="-342900">
              <a:buFont typeface="Arial" panose="020B0604020202020204" pitchFamily="34" charset="0"/>
              <a:buChar char="•"/>
            </a:pPr>
            <a:endParaRPr lang="en-GB" sz="2400" dirty="0"/>
          </a:p>
          <a:p>
            <a:pPr marL="342900" indent="-342900">
              <a:buFont typeface="Arial" panose="020B0604020202020204" pitchFamily="34" charset="0"/>
              <a:buChar char="•"/>
            </a:pPr>
            <a:r>
              <a:rPr lang="en-GB" sz="2400" dirty="0"/>
              <a:t>Final All Ireland Prioritisation Workshop with people with lived experience of palliative care and/or professional experience </a:t>
            </a:r>
          </a:p>
          <a:p>
            <a:pPr marL="342900" indent="-342900">
              <a:buFont typeface="Arial" panose="020B0604020202020204" pitchFamily="34" charset="0"/>
              <a:buChar char="•"/>
            </a:pPr>
            <a:endParaRPr lang="en-US" sz="2400" dirty="0"/>
          </a:p>
        </p:txBody>
      </p:sp>
      <p:pic>
        <p:nvPicPr>
          <p:cNvPr id="12" name="Picture 11" descr="A blue and white logo&#10;&#10;AI-generated content may be incorrect.">
            <a:extLst>
              <a:ext uri="{FF2B5EF4-FFF2-40B4-BE49-F238E27FC236}">
                <a16:creationId xmlns:a16="http://schemas.microsoft.com/office/drawing/2014/main" id="{2ED3BBA2-CC48-876B-95BD-74FA55523A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003853" y="3050341"/>
            <a:ext cx="697319" cy="704470"/>
          </a:xfrm>
          <a:prstGeom prst="rect">
            <a:avLst/>
          </a:prstGeom>
        </p:spPr>
      </p:pic>
      <p:pic>
        <p:nvPicPr>
          <p:cNvPr id="15" name="Picture 14" descr="A logo with blue text&#10;&#10;AI-generated content may be incorrect.">
            <a:extLst>
              <a:ext uri="{FF2B5EF4-FFF2-40B4-BE49-F238E27FC236}">
                <a16:creationId xmlns:a16="http://schemas.microsoft.com/office/drawing/2014/main" id="{0234BE3F-C99E-7110-4D9F-0C4918CA52A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647962" y="3820782"/>
            <a:ext cx="1451550" cy="552421"/>
          </a:xfrm>
          <a:prstGeom prst="rect">
            <a:avLst/>
          </a:prstGeom>
        </p:spPr>
      </p:pic>
    </p:spTree>
    <p:extLst>
      <p:ext uri="{BB962C8B-B14F-4D97-AF65-F5344CB8AC3E}">
        <p14:creationId xmlns:p14="http://schemas.microsoft.com/office/powerpoint/2010/main" val="691636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2ECAD-E9C9-FFA8-B930-B44263CEC5B3}"/>
              </a:ext>
            </a:extLst>
          </p:cNvPr>
          <p:cNvSpPr>
            <a:spLocks noGrp="1"/>
          </p:cNvSpPr>
          <p:nvPr>
            <p:ph type="title"/>
          </p:nvPr>
        </p:nvSpPr>
        <p:spPr>
          <a:xfrm>
            <a:off x="497006" y="-92386"/>
            <a:ext cx="10515600" cy="1325563"/>
          </a:xfrm>
        </p:spPr>
        <p:txBody>
          <a:bodyPr>
            <a:normAutofit/>
          </a:bodyPr>
          <a:lstStyle/>
          <a:p>
            <a:r>
              <a:rPr lang="en-GB" sz="4000" kern="0" dirty="0">
                <a:latin typeface="+mn-lt"/>
              </a:rPr>
              <a:t>Building on previous priorities identified in 2015</a:t>
            </a:r>
          </a:p>
        </p:txBody>
      </p:sp>
      <p:pic>
        <p:nvPicPr>
          <p:cNvPr id="8" name="Content Placeholder 7">
            <a:extLst>
              <a:ext uri="{FF2B5EF4-FFF2-40B4-BE49-F238E27FC236}">
                <a16:creationId xmlns:a16="http://schemas.microsoft.com/office/drawing/2014/main" id="{54C80328-5F93-CAE2-C84C-B7CE57519EEE}"/>
              </a:ext>
            </a:extLst>
          </p:cNvPr>
          <p:cNvPicPr>
            <a:picLocks noGrp="1" noChangeAspect="1"/>
          </p:cNvPicPr>
          <p:nvPr>
            <p:ph sz="half" idx="1"/>
          </p:nvPr>
        </p:nvPicPr>
        <p:blipFill>
          <a:blip r:embed="rId2"/>
          <a:stretch>
            <a:fillRect/>
          </a:stretch>
        </p:blipFill>
        <p:spPr>
          <a:xfrm>
            <a:off x="8139149" y="1286038"/>
            <a:ext cx="2873457" cy="4070319"/>
          </a:xfrm>
          <a:prstGeom prst="rect">
            <a:avLst/>
          </a:prstGeom>
          <a:ln w="12700">
            <a:solidFill>
              <a:schemeClr val="tx1"/>
            </a:solidFill>
          </a:ln>
        </p:spPr>
      </p:pic>
      <p:pic>
        <p:nvPicPr>
          <p:cNvPr id="11" name="Picture 10">
            <a:extLst>
              <a:ext uri="{FF2B5EF4-FFF2-40B4-BE49-F238E27FC236}">
                <a16:creationId xmlns:a16="http://schemas.microsoft.com/office/drawing/2014/main" id="{6B8037C5-C05B-C00C-CA01-B9F89FE27312}"/>
              </a:ext>
            </a:extLst>
          </p:cNvPr>
          <p:cNvPicPr>
            <a:picLocks noChangeAspect="1"/>
          </p:cNvPicPr>
          <p:nvPr/>
        </p:nvPicPr>
        <p:blipFill>
          <a:blip r:embed="rId3"/>
          <a:stretch>
            <a:fillRect/>
          </a:stretch>
        </p:blipFill>
        <p:spPr>
          <a:xfrm>
            <a:off x="1620497" y="5343729"/>
            <a:ext cx="1960903" cy="1436701"/>
          </a:xfrm>
          <a:prstGeom prst="rect">
            <a:avLst/>
          </a:prstGeom>
        </p:spPr>
      </p:pic>
      <p:pic>
        <p:nvPicPr>
          <p:cNvPr id="7" name="Picture 6">
            <a:extLst>
              <a:ext uri="{FF2B5EF4-FFF2-40B4-BE49-F238E27FC236}">
                <a16:creationId xmlns:a16="http://schemas.microsoft.com/office/drawing/2014/main" id="{E0F7EB9C-4ADC-7F60-6F97-C5478DAACA47}"/>
              </a:ext>
            </a:extLst>
          </p:cNvPr>
          <p:cNvPicPr>
            <a:picLocks noChangeAspect="1"/>
          </p:cNvPicPr>
          <p:nvPr/>
        </p:nvPicPr>
        <p:blipFill>
          <a:blip r:embed="rId4"/>
          <a:stretch>
            <a:fillRect/>
          </a:stretch>
        </p:blipFill>
        <p:spPr>
          <a:xfrm>
            <a:off x="1179394" y="1187528"/>
            <a:ext cx="3021445" cy="4168829"/>
          </a:xfrm>
          <a:prstGeom prst="rect">
            <a:avLst/>
          </a:prstGeom>
          <a:ln>
            <a:solidFill>
              <a:srgbClr val="000000"/>
            </a:solidFill>
          </a:ln>
        </p:spPr>
      </p:pic>
    </p:spTree>
    <p:extLst>
      <p:ext uri="{BB962C8B-B14F-4D97-AF65-F5344CB8AC3E}">
        <p14:creationId xmlns:p14="http://schemas.microsoft.com/office/powerpoint/2010/main" val="1607173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40B485D-1F5A-C32C-B793-A9554B47E431}"/>
              </a:ext>
            </a:extLst>
          </p:cNvPr>
          <p:cNvSpPr>
            <a:spLocks noGrp="1"/>
          </p:cNvSpPr>
          <p:nvPr>
            <p:ph type="title"/>
          </p:nvPr>
        </p:nvSpPr>
        <p:spPr>
          <a:xfrm>
            <a:off x="4158762" y="-242383"/>
            <a:ext cx="6978146" cy="1325563"/>
          </a:xfrm>
        </p:spPr>
        <p:txBody>
          <a:bodyPr>
            <a:normAutofit/>
          </a:bodyPr>
          <a:lstStyle/>
          <a:p>
            <a:r>
              <a:rPr lang="en-GB" sz="4000" kern="0" dirty="0">
                <a:latin typeface="+mn-lt"/>
              </a:rPr>
              <a:t>Project steps</a:t>
            </a:r>
          </a:p>
        </p:txBody>
      </p:sp>
      <p:sp>
        <p:nvSpPr>
          <p:cNvPr id="3" name="Rectangle 2">
            <a:extLst>
              <a:ext uri="{FF2B5EF4-FFF2-40B4-BE49-F238E27FC236}">
                <a16:creationId xmlns:a16="http://schemas.microsoft.com/office/drawing/2014/main" id="{AD109210-39F7-165C-1AA9-37EBE0177BE0}"/>
              </a:ext>
            </a:extLst>
          </p:cNvPr>
          <p:cNvSpPr/>
          <p:nvPr/>
        </p:nvSpPr>
        <p:spPr>
          <a:xfrm>
            <a:off x="0" y="5600700"/>
            <a:ext cx="12192000" cy="125730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2" name="Picture 1">
            <a:extLst>
              <a:ext uri="{FF2B5EF4-FFF2-40B4-BE49-F238E27FC236}">
                <a16:creationId xmlns:a16="http://schemas.microsoft.com/office/drawing/2014/main" id="{DC4E9093-8944-A0B7-1D8E-5A15B4D0BBF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7219" y="967154"/>
            <a:ext cx="9920986" cy="5757256"/>
          </a:xfrm>
          <a:prstGeom prst="rect">
            <a:avLst/>
          </a:prstGeom>
          <a:noFill/>
        </p:spPr>
      </p:pic>
      <p:sp>
        <p:nvSpPr>
          <p:cNvPr id="4" name="TextBox 3">
            <a:extLst>
              <a:ext uri="{FF2B5EF4-FFF2-40B4-BE49-F238E27FC236}">
                <a16:creationId xmlns:a16="http://schemas.microsoft.com/office/drawing/2014/main" id="{DF4E54BA-3421-BD4B-98E1-4AD1E7DE7E86}"/>
              </a:ext>
            </a:extLst>
          </p:cNvPr>
          <p:cNvSpPr txBox="1"/>
          <p:nvPr/>
        </p:nvSpPr>
        <p:spPr>
          <a:xfrm>
            <a:off x="5995143" y="2145126"/>
            <a:ext cx="4663758" cy="923330"/>
          </a:xfrm>
          <a:prstGeom prst="rect">
            <a:avLst/>
          </a:prstGeom>
          <a:noFill/>
        </p:spPr>
        <p:txBody>
          <a:bodyPr wrap="square" rtlCol="0">
            <a:spAutoFit/>
          </a:bodyPr>
          <a:lstStyle/>
          <a:p>
            <a:r>
              <a:rPr lang="en-GB" dirty="0"/>
              <a:t>1032 responses (13.2% from Island of Ireland)</a:t>
            </a:r>
          </a:p>
          <a:p>
            <a:endParaRPr lang="en-GB" dirty="0"/>
          </a:p>
          <a:p>
            <a:endParaRPr lang="en-GB" dirty="0"/>
          </a:p>
        </p:txBody>
      </p:sp>
      <p:sp>
        <p:nvSpPr>
          <p:cNvPr id="14" name="TextBox 13">
            <a:extLst>
              <a:ext uri="{FF2B5EF4-FFF2-40B4-BE49-F238E27FC236}">
                <a16:creationId xmlns:a16="http://schemas.microsoft.com/office/drawing/2014/main" id="{B279E67C-4CB2-0CBB-D8D0-0A4E083FA638}"/>
              </a:ext>
            </a:extLst>
          </p:cNvPr>
          <p:cNvSpPr txBox="1"/>
          <p:nvPr/>
        </p:nvSpPr>
        <p:spPr>
          <a:xfrm>
            <a:off x="5995143" y="4124471"/>
            <a:ext cx="3430978" cy="369332"/>
          </a:xfrm>
          <a:prstGeom prst="rect">
            <a:avLst/>
          </a:prstGeom>
          <a:noFill/>
        </p:spPr>
        <p:txBody>
          <a:bodyPr wrap="square" rtlCol="0">
            <a:spAutoFit/>
          </a:bodyPr>
          <a:lstStyle/>
          <a:p>
            <a:r>
              <a:rPr lang="en-US" dirty="0"/>
              <a:t>79 questions identified</a:t>
            </a:r>
            <a:endParaRPr lang="en-IE" dirty="0"/>
          </a:p>
        </p:txBody>
      </p:sp>
      <p:sp>
        <p:nvSpPr>
          <p:cNvPr id="10" name="TextBox 9">
            <a:extLst>
              <a:ext uri="{FF2B5EF4-FFF2-40B4-BE49-F238E27FC236}">
                <a16:creationId xmlns:a16="http://schemas.microsoft.com/office/drawing/2014/main" id="{A37A6E31-9CA4-9CCE-226B-F6C4DCE756A6}"/>
              </a:ext>
            </a:extLst>
          </p:cNvPr>
          <p:cNvSpPr txBox="1"/>
          <p:nvPr/>
        </p:nvSpPr>
        <p:spPr>
          <a:xfrm>
            <a:off x="5995143" y="4937658"/>
            <a:ext cx="4453719" cy="646331"/>
          </a:xfrm>
          <a:prstGeom prst="rect">
            <a:avLst/>
          </a:prstGeom>
          <a:noFill/>
        </p:spPr>
        <p:txBody>
          <a:bodyPr wrap="square" rtlCol="0">
            <a:spAutoFit/>
          </a:bodyPr>
          <a:lstStyle/>
          <a:p>
            <a:r>
              <a:rPr lang="en-GB" dirty="0"/>
              <a:t>626 responses (5.9% from Island of Ireland)</a:t>
            </a:r>
          </a:p>
          <a:p>
            <a:endParaRPr lang="en-GB" dirty="0"/>
          </a:p>
        </p:txBody>
      </p:sp>
      <p:sp>
        <p:nvSpPr>
          <p:cNvPr id="16" name="TextBox 15">
            <a:extLst>
              <a:ext uri="{FF2B5EF4-FFF2-40B4-BE49-F238E27FC236}">
                <a16:creationId xmlns:a16="http://schemas.microsoft.com/office/drawing/2014/main" id="{F9777005-2895-97FB-A8A4-9C257F217362}"/>
              </a:ext>
            </a:extLst>
          </p:cNvPr>
          <p:cNvSpPr txBox="1"/>
          <p:nvPr/>
        </p:nvSpPr>
        <p:spPr>
          <a:xfrm>
            <a:off x="9555990" y="5850248"/>
            <a:ext cx="2742235" cy="646331"/>
          </a:xfrm>
          <a:prstGeom prst="rect">
            <a:avLst/>
          </a:prstGeom>
          <a:noFill/>
        </p:spPr>
        <p:txBody>
          <a:bodyPr wrap="square" rtlCol="0">
            <a:spAutoFit/>
          </a:bodyPr>
          <a:lstStyle/>
          <a:p>
            <a:r>
              <a:rPr lang="en-US" dirty="0"/>
              <a:t>24 questions identified for priority setting workshop</a:t>
            </a:r>
            <a:endParaRPr lang="en-IE" dirty="0"/>
          </a:p>
        </p:txBody>
      </p:sp>
    </p:spTree>
    <p:extLst>
      <p:ext uri="{BB962C8B-B14F-4D97-AF65-F5344CB8AC3E}">
        <p14:creationId xmlns:p14="http://schemas.microsoft.com/office/powerpoint/2010/main" val="934433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4" grpId="0"/>
      <p:bldP spid="10"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233DD-E5DE-172A-8BCB-BEDA981BE489}"/>
            </a:ext>
          </a:extLst>
        </p:cNvPr>
        <p:cNvGrpSpPr/>
        <p:nvPr/>
      </p:nvGrpSpPr>
      <p:grpSpPr>
        <a:xfrm>
          <a:off x="0" y="0"/>
          <a:ext cx="0" cy="0"/>
          <a:chOff x="0" y="0"/>
          <a:chExt cx="0" cy="0"/>
        </a:xfrm>
      </p:grpSpPr>
      <p:graphicFrame>
        <p:nvGraphicFramePr>
          <p:cNvPr id="17" name="Chart 16">
            <a:extLst>
              <a:ext uri="{FF2B5EF4-FFF2-40B4-BE49-F238E27FC236}">
                <a16:creationId xmlns:a16="http://schemas.microsoft.com/office/drawing/2014/main" id="{77272BF6-0397-6AC7-96C8-DE91B1ED2BDF}"/>
              </a:ext>
            </a:extLst>
          </p:cNvPr>
          <p:cNvGraphicFramePr/>
          <p:nvPr/>
        </p:nvGraphicFramePr>
        <p:xfrm>
          <a:off x="2929931" y="1809013"/>
          <a:ext cx="7297538" cy="476595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A04477F5-11F3-2109-CC8D-85E4539B7D31}"/>
              </a:ext>
            </a:extLst>
          </p:cNvPr>
          <p:cNvGraphicFramePr>
            <a:graphicFrameLocks/>
          </p:cNvGraphicFramePr>
          <p:nvPr>
            <p:extLst>
              <p:ext uri="{D42A27DB-BD31-4B8C-83A1-F6EECF244321}">
                <p14:modId xmlns:p14="http://schemas.microsoft.com/office/powerpoint/2010/main" val="2483259080"/>
              </p:ext>
            </p:extLst>
          </p:nvPr>
        </p:nvGraphicFramePr>
        <p:xfrm>
          <a:off x="1370283" y="1325563"/>
          <a:ext cx="8384155" cy="4765958"/>
        </p:xfrm>
        <a:graphic>
          <a:graphicData uri="http://schemas.openxmlformats.org/drawingml/2006/chart">
            <c:chart xmlns:c="http://schemas.openxmlformats.org/drawingml/2006/chart" xmlns:r="http://schemas.openxmlformats.org/officeDocument/2006/relationships" r:id="rId4"/>
          </a:graphicData>
        </a:graphic>
      </p:graphicFrame>
      <p:sp>
        <p:nvSpPr>
          <p:cNvPr id="5" name="Title 1">
            <a:extLst>
              <a:ext uri="{FF2B5EF4-FFF2-40B4-BE49-F238E27FC236}">
                <a16:creationId xmlns:a16="http://schemas.microsoft.com/office/drawing/2014/main" id="{81776CDF-10D2-0397-27B2-5663385D0DCD}"/>
              </a:ext>
            </a:extLst>
          </p:cNvPr>
          <p:cNvSpPr txBox="1">
            <a:spLocks/>
          </p:cNvSpPr>
          <p:nvPr/>
        </p:nvSpPr>
        <p:spPr>
          <a:xfrm>
            <a:off x="493594" y="0"/>
            <a:ext cx="1085802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kern="0" dirty="0">
                <a:latin typeface="+mn-lt"/>
              </a:rPr>
              <a:t>Who participated in the surveys? </a:t>
            </a:r>
            <a:endParaRPr lang="en-GB" sz="4000" kern="0" dirty="0">
              <a:latin typeface="+mn-lt"/>
            </a:endParaRPr>
          </a:p>
        </p:txBody>
      </p:sp>
    </p:spTree>
    <p:extLst>
      <p:ext uri="{BB962C8B-B14F-4D97-AF65-F5344CB8AC3E}">
        <p14:creationId xmlns:p14="http://schemas.microsoft.com/office/powerpoint/2010/main" val="10945951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E3708-9581-A084-0134-0F5AB2D0D8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D9D43D-A21C-E1BA-EBB9-AF5D96ABEA4D}"/>
              </a:ext>
            </a:extLst>
          </p:cNvPr>
          <p:cNvSpPr>
            <a:spLocks noGrp="1"/>
          </p:cNvSpPr>
          <p:nvPr>
            <p:ph type="title"/>
          </p:nvPr>
        </p:nvSpPr>
        <p:spPr>
          <a:xfrm>
            <a:off x="171560" y="-26269"/>
            <a:ext cx="10858023" cy="1325563"/>
          </a:xfrm>
        </p:spPr>
        <p:txBody>
          <a:bodyPr>
            <a:normAutofit/>
          </a:bodyPr>
          <a:lstStyle/>
          <a:p>
            <a:r>
              <a:rPr lang="en-US" sz="4000" kern="0" dirty="0">
                <a:latin typeface="+mn-lt"/>
              </a:rPr>
              <a:t>Who participated in the All Ireland Research </a:t>
            </a:r>
            <a:r>
              <a:rPr lang="en-US" sz="4000" kern="0" dirty="0" err="1">
                <a:latin typeface="+mn-lt"/>
              </a:rPr>
              <a:t>Prioritisation</a:t>
            </a:r>
            <a:r>
              <a:rPr lang="en-US" sz="4000" kern="0">
                <a:latin typeface="+mn-lt"/>
              </a:rPr>
              <a:t> Workshop?</a:t>
            </a:r>
            <a:endParaRPr lang="en-GB" sz="4000" kern="0" dirty="0">
              <a:latin typeface="+mn-lt"/>
            </a:endParaRPr>
          </a:p>
        </p:txBody>
      </p:sp>
      <p:pic>
        <p:nvPicPr>
          <p:cNvPr id="5" name="Picture 4">
            <a:extLst>
              <a:ext uri="{FF2B5EF4-FFF2-40B4-BE49-F238E27FC236}">
                <a16:creationId xmlns:a16="http://schemas.microsoft.com/office/drawing/2014/main" id="{5334451B-9FB5-95F4-D9DB-2FF08A299ED4}"/>
              </a:ext>
            </a:extLst>
          </p:cNvPr>
          <p:cNvPicPr>
            <a:picLocks noChangeAspect="1"/>
          </p:cNvPicPr>
          <p:nvPr/>
        </p:nvPicPr>
        <p:blipFill>
          <a:blip r:embed="rId3"/>
          <a:stretch>
            <a:fillRect/>
          </a:stretch>
        </p:blipFill>
        <p:spPr>
          <a:xfrm>
            <a:off x="166581" y="2068940"/>
            <a:ext cx="5591350" cy="2875551"/>
          </a:xfrm>
          <a:prstGeom prst="rect">
            <a:avLst/>
          </a:prstGeom>
        </p:spPr>
      </p:pic>
      <p:pic>
        <p:nvPicPr>
          <p:cNvPr id="6" name="Picture 5">
            <a:extLst>
              <a:ext uri="{FF2B5EF4-FFF2-40B4-BE49-F238E27FC236}">
                <a16:creationId xmlns:a16="http://schemas.microsoft.com/office/drawing/2014/main" id="{483908E7-7DFC-4A6C-212F-903679444C7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77950" y="3024986"/>
            <a:ext cx="2043430" cy="1359535"/>
          </a:xfrm>
          <a:prstGeom prst="rect">
            <a:avLst/>
          </a:prstGeom>
          <a:noFill/>
        </p:spPr>
      </p:pic>
      <p:pic>
        <p:nvPicPr>
          <p:cNvPr id="8" name="Picture 7">
            <a:extLst>
              <a:ext uri="{FF2B5EF4-FFF2-40B4-BE49-F238E27FC236}">
                <a16:creationId xmlns:a16="http://schemas.microsoft.com/office/drawing/2014/main" id="{5E2E9CF3-A5F5-0D57-1179-539DF1E7462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63232" y="3024986"/>
            <a:ext cx="1982470" cy="1312545"/>
          </a:xfrm>
          <a:prstGeom prst="rect">
            <a:avLst/>
          </a:prstGeom>
          <a:noFill/>
        </p:spPr>
      </p:pic>
      <p:pic>
        <p:nvPicPr>
          <p:cNvPr id="9" name="Picture 8">
            <a:extLst>
              <a:ext uri="{FF2B5EF4-FFF2-40B4-BE49-F238E27FC236}">
                <a16:creationId xmlns:a16="http://schemas.microsoft.com/office/drawing/2014/main" id="{7DE542FF-3C13-9D58-B1C4-1DD73208C012}"/>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990879" y="3024986"/>
            <a:ext cx="2034540" cy="1312545"/>
          </a:xfrm>
          <a:prstGeom prst="rect">
            <a:avLst/>
          </a:prstGeom>
          <a:noFill/>
        </p:spPr>
      </p:pic>
      <p:pic>
        <p:nvPicPr>
          <p:cNvPr id="10" name="Picture 9">
            <a:extLst>
              <a:ext uri="{FF2B5EF4-FFF2-40B4-BE49-F238E27FC236}">
                <a16:creationId xmlns:a16="http://schemas.microsoft.com/office/drawing/2014/main" id="{21C11673-071B-BC70-716F-FFF9777B79D2}"/>
              </a:ext>
            </a:extLst>
          </p:cNvPr>
          <p:cNvPicPr>
            <a:picLocks noChangeAspect="1"/>
          </p:cNvPicPr>
          <p:nvPr/>
        </p:nvPicPr>
        <p:blipFill>
          <a:blip r:embed="rId7"/>
          <a:srcRect t="13814"/>
          <a:stretch>
            <a:fillRect/>
          </a:stretch>
        </p:blipFill>
        <p:spPr>
          <a:xfrm>
            <a:off x="6291375" y="976502"/>
            <a:ext cx="5326184" cy="1924076"/>
          </a:xfrm>
          <a:prstGeom prst="rect">
            <a:avLst/>
          </a:prstGeom>
        </p:spPr>
      </p:pic>
      <p:pic>
        <p:nvPicPr>
          <p:cNvPr id="12" name="Picture 11" descr="A group of people holding signs&#10;&#10;AI-generated content may be incorrect.">
            <a:extLst>
              <a:ext uri="{FF2B5EF4-FFF2-40B4-BE49-F238E27FC236}">
                <a16:creationId xmlns:a16="http://schemas.microsoft.com/office/drawing/2014/main" id="{E06B996E-930D-EE6F-D246-FAAAC0F3F2F7}"/>
              </a:ext>
            </a:extLst>
          </p:cNvPr>
          <p:cNvPicPr>
            <a:picLocks noChangeAspect="1"/>
          </p:cNvPicPr>
          <p:nvPr/>
        </p:nvPicPr>
        <p:blipFill>
          <a:blip r:embed="rId8">
            <a:extLst>
              <a:ext uri="{28A0092B-C50C-407E-A947-70E740481C1C}">
                <a14:useLocalDpi xmlns:a14="http://schemas.microsoft.com/office/drawing/2010/main" val="0"/>
              </a:ext>
            </a:extLst>
          </a:blip>
          <a:srcRect b="11636"/>
          <a:stretch>
            <a:fillRect/>
          </a:stretch>
        </p:blipFill>
        <p:spPr>
          <a:xfrm>
            <a:off x="6291375" y="4411087"/>
            <a:ext cx="5326184" cy="2385413"/>
          </a:xfrm>
          <a:prstGeom prst="rect">
            <a:avLst/>
          </a:prstGeom>
        </p:spPr>
      </p:pic>
    </p:spTree>
    <p:extLst>
      <p:ext uri="{BB962C8B-B14F-4D97-AF65-F5344CB8AC3E}">
        <p14:creationId xmlns:p14="http://schemas.microsoft.com/office/powerpoint/2010/main" val="18977258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D716FC-B18F-0D57-FFFB-CA2D8EAB99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B0A72F-996D-CD2E-4A15-7E8C6684C426}"/>
              </a:ext>
            </a:extLst>
          </p:cNvPr>
          <p:cNvSpPr>
            <a:spLocks noGrp="1"/>
          </p:cNvSpPr>
          <p:nvPr>
            <p:ph type="ctrTitle"/>
          </p:nvPr>
        </p:nvSpPr>
        <p:spPr>
          <a:xfrm>
            <a:off x="1524000" y="1460834"/>
            <a:ext cx="9144000" cy="2387600"/>
          </a:xfrm>
        </p:spPr>
        <p:txBody>
          <a:bodyPr>
            <a:normAutofit/>
          </a:bodyPr>
          <a:lstStyle/>
          <a:p>
            <a:r>
              <a:rPr lang="en-US" sz="4000" b="1" dirty="0"/>
              <a:t>All Ireland Palliative and End-of-Life Care Priorities 2025-2030</a:t>
            </a:r>
            <a:endParaRPr lang="en-IE" sz="4000" b="1" dirty="0"/>
          </a:p>
        </p:txBody>
      </p:sp>
    </p:spTree>
    <p:extLst>
      <p:ext uri="{BB962C8B-B14F-4D97-AF65-F5344CB8AC3E}">
        <p14:creationId xmlns:p14="http://schemas.microsoft.com/office/powerpoint/2010/main" val="20793418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085A3-E825-6520-D6F5-32A14998B8CD}"/>
            </a:ext>
          </a:extLst>
        </p:cNvPr>
        <p:cNvGrpSpPr/>
        <p:nvPr/>
      </p:nvGrpSpPr>
      <p:grpSpPr>
        <a:xfrm>
          <a:off x="0" y="0"/>
          <a:ext cx="0" cy="0"/>
          <a:chOff x="0" y="0"/>
          <a:chExt cx="0" cy="0"/>
        </a:xfrm>
      </p:grpSpPr>
      <p:pic>
        <p:nvPicPr>
          <p:cNvPr id="28" name="Picture 27">
            <a:extLst>
              <a:ext uri="{FF2B5EF4-FFF2-40B4-BE49-F238E27FC236}">
                <a16:creationId xmlns:a16="http://schemas.microsoft.com/office/drawing/2014/main" id="{0C56E847-D137-ED45-42D3-FAFBDCFD7F43}"/>
              </a:ext>
            </a:extLst>
          </p:cNvPr>
          <p:cNvPicPr>
            <a:picLocks noChangeAspect="1"/>
          </p:cNvPicPr>
          <p:nvPr/>
        </p:nvPicPr>
        <p:blipFill>
          <a:blip r:embed="rId3"/>
          <a:stretch>
            <a:fillRect/>
          </a:stretch>
        </p:blipFill>
        <p:spPr>
          <a:xfrm>
            <a:off x="280010" y="460563"/>
            <a:ext cx="7428298" cy="2799995"/>
          </a:xfrm>
          <a:prstGeom prst="rect">
            <a:avLst/>
          </a:prstGeom>
        </p:spPr>
      </p:pic>
      <p:sp>
        <p:nvSpPr>
          <p:cNvPr id="29" name="Rectangle 28">
            <a:extLst>
              <a:ext uri="{FF2B5EF4-FFF2-40B4-BE49-F238E27FC236}">
                <a16:creationId xmlns:a16="http://schemas.microsoft.com/office/drawing/2014/main" id="{0A4D728E-4872-FF18-BB71-5B7E1F288041}"/>
              </a:ext>
            </a:extLst>
          </p:cNvPr>
          <p:cNvSpPr/>
          <p:nvPr/>
        </p:nvSpPr>
        <p:spPr>
          <a:xfrm>
            <a:off x="0" y="5600700"/>
            <a:ext cx="12192000" cy="125730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0" name="Rectangle 29">
            <a:extLst>
              <a:ext uri="{FF2B5EF4-FFF2-40B4-BE49-F238E27FC236}">
                <a16:creationId xmlns:a16="http://schemas.microsoft.com/office/drawing/2014/main" id="{E99BDE45-F976-A71F-3477-032F439DB999}"/>
              </a:ext>
            </a:extLst>
          </p:cNvPr>
          <p:cNvSpPr/>
          <p:nvPr/>
        </p:nvSpPr>
        <p:spPr>
          <a:xfrm>
            <a:off x="8447906" y="0"/>
            <a:ext cx="3744094" cy="215800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32" name="Picture 31">
            <a:extLst>
              <a:ext uri="{FF2B5EF4-FFF2-40B4-BE49-F238E27FC236}">
                <a16:creationId xmlns:a16="http://schemas.microsoft.com/office/drawing/2014/main" id="{3D3FAEBD-3AFF-B5AF-23B5-693008F53911}"/>
              </a:ext>
            </a:extLst>
          </p:cNvPr>
          <p:cNvPicPr>
            <a:picLocks noChangeAspect="1"/>
          </p:cNvPicPr>
          <p:nvPr/>
        </p:nvPicPr>
        <p:blipFill>
          <a:blip r:embed="rId4"/>
          <a:stretch>
            <a:fillRect/>
          </a:stretch>
        </p:blipFill>
        <p:spPr>
          <a:xfrm>
            <a:off x="7971474" y="260945"/>
            <a:ext cx="3384179" cy="2999613"/>
          </a:xfrm>
          <a:prstGeom prst="rect">
            <a:avLst/>
          </a:prstGeom>
        </p:spPr>
      </p:pic>
      <p:pic>
        <p:nvPicPr>
          <p:cNvPr id="34" name="Picture 33">
            <a:extLst>
              <a:ext uri="{FF2B5EF4-FFF2-40B4-BE49-F238E27FC236}">
                <a16:creationId xmlns:a16="http://schemas.microsoft.com/office/drawing/2014/main" id="{8D9C06B3-BEBC-7358-7ABD-53D8B51DFB88}"/>
              </a:ext>
            </a:extLst>
          </p:cNvPr>
          <p:cNvPicPr>
            <a:picLocks noChangeAspect="1"/>
          </p:cNvPicPr>
          <p:nvPr/>
        </p:nvPicPr>
        <p:blipFill>
          <a:blip r:embed="rId5"/>
          <a:stretch>
            <a:fillRect/>
          </a:stretch>
        </p:blipFill>
        <p:spPr>
          <a:xfrm>
            <a:off x="2343604" y="3597443"/>
            <a:ext cx="7122791" cy="3360296"/>
          </a:xfrm>
          <a:prstGeom prst="rect">
            <a:avLst/>
          </a:prstGeom>
        </p:spPr>
      </p:pic>
    </p:spTree>
    <p:extLst>
      <p:ext uri="{BB962C8B-B14F-4D97-AF65-F5344CB8AC3E}">
        <p14:creationId xmlns:p14="http://schemas.microsoft.com/office/powerpoint/2010/main" val="3955086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7B433-08BB-7826-5EB5-E303DFBBD5FC}"/>
            </a:ext>
          </a:extLst>
        </p:cNvPr>
        <p:cNvGrpSpPr/>
        <p:nvPr/>
      </p:nvGrpSpPr>
      <p:grpSpPr>
        <a:xfrm>
          <a:off x="0" y="0"/>
          <a:ext cx="0" cy="0"/>
          <a:chOff x="0" y="0"/>
          <a:chExt cx="0" cy="0"/>
        </a:xfrm>
      </p:grpSpPr>
      <p:sp>
        <p:nvSpPr>
          <p:cNvPr id="29" name="Rectangle 28">
            <a:extLst>
              <a:ext uri="{FF2B5EF4-FFF2-40B4-BE49-F238E27FC236}">
                <a16:creationId xmlns:a16="http://schemas.microsoft.com/office/drawing/2014/main" id="{86D8986A-E032-5A6F-2FC8-203643E0BBE1}"/>
              </a:ext>
            </a:extLst>
          </p:cNvPr>
          <p:cNvSpPr/>
          <p:nvPr/>
        </p:nvSpPr>
        <p:spPr>
          <a:xfrm>
            <a:off x="0" y="5600700"/>
            <a:ext cx="12192000" cy="125730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0" name="Rectangle 29">
            <a:extLst>
              <a:ext uri="{FF2B5EF4-FFF2-40B4-BE49-F238E27FC236}">
                <a16:creationId xmlns:a16="http://schemas.microsoft.com/office/drawing/2014/main" id="{1B1F28B1-8918-0B08-8513-2AC28263CB99}"/>
              </a:ext>
            </a:extLst>
          </p:cNvPr>
          <p:cNvSpPr/>
          <p:nvPr/>
        </p:nvSpPr>
        <p:spPr>
          <a:xfrm>
            <a:off x="8447906" y="0"/>
            <a:ext cx="3744094" cy="215800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3" name="Picture 2">
            <a:extLst>
              <a:ext uri="{FF2B5EF4-FFF2-40B4-BE49-F238E27FC236}">
                <a16:creationId xmlns:a16="http://schemas.microsoft.com/office/drawing/2014/main" id="{F705714C-F708-5411-D841-749940620A2C}"/>
              </a:ext>
            </a:extLst>
          </p:cNvPr>
          <p:cNvPicPr>
            <a:picLocks noChangeAspect="1"/>
          </p:cNvPicPr>
          <p:nvPr/>
        </p:nvPicPr>
        <p:blipFill>
          <a:blip r:embed="rId3"/>
          <a:stretch>
            <a:fillRect/>
          </a:stretch>
        </p:blipFill>
        <p:spPr>
          <a:xfrm>
            <a:off x="850786" y="316263"/>
            <a:ext cx="10241655" cy="3278286"/>
          </a:xfrm>
          <a:prstGeom prst="rect">
            <a:avLst/>
          </a:prstGeom>
        </p:spPr>
      </p:pic>
      <p:pic>
        <p:nvPicPr>
          <p:cNvPr id="5" name="Picture 4">
            <a:extLst>
              <a:ext uri="{FF2B5EF4-FFF2-40B4-BE49-F238E27FC236}">
                <a16:creationId xmlns:a16="http://schemas.microsoft.com/office/drawing/2014/main" id="{2D4F8E8B-CE56-DF66-0FEC-5E7AA84639F8}"/>
              </a:ext>
            </a:extLst>
          </p:cNvPr>
          <p:cNvPicPr>
            <a:picLocks noChangeAspect="1"/>
          </p:cNvPicPr>
          <p:nvPr/>
        </p:nvPicPr>
        <p:blipFill>
          <a:blip r:embed="rId4"/>
          <a:stretch>
            <a:fillRect/>
          </a:stretch>
        </p:blipFill>
        <p:spPr>
          <a:xfrm>
            <a:off x="2914605" y="3511106"/>
            <a:ext cx="6362790" cy="3412258"/>
          </a:xfrm>
          <a:prstGeom prst="rect">
            <a:avLst/>
          </a:prstGeom>
        </p:spPr>
      </p:pic>
    </p:spTree>
    <p:extLst>
      <p:ext uri="{BB962C8B-B14F-4D97-AF65-F5344CB8AC3E}">
        <p14:creationId xmlns:p14="http://schemas.microsoft.com/office/powerpoint/2010/main" val="27785819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4776E-0E02-CD50-707D-1E2FCED5B8DA}"/>
            </a:ext>
          </a:extLst>
        </p:cNvPr>
        <p:cNvGrpSpPr/>
        <p:nvPr/>
      </p:nvGrpSpPr>
      <p:grpSpPr>
        <a:xfrm>
          <a:off x="0" y="0"/>
          <a:ext cx="0" cy="0"/>
          <a:chOff x="0" y="0"/>
          <a:chExt cx="0" cy="0"/>
        </a:xfrm>
      </p:grpSpPr>
      <p:sp>
        <p:nvSpPr>
          <p:cNvPr id="29" name="Rectangle 28">
            <a:extLst>
              <a:ext uri="{FF2B5EF4-FFF2-40B4-BE49-F238E27FC236}">
                <a16:creationId xmlns:a16="http://schemas.microsoft.com/office/drawing/2014/main" id="{2488263D-8036-2D82-1590-216BB1CF2F56}"/>
              </a:ext>
            </a:extLst>
          </p:cNvPr>
          <p:cNvSpPr/>
          <p:nvPr/>
        </p:nvSpPr>
        <p:spPr>
          <a:xfrm>
            <a:off x="0" y="5600700"/>
            <a:ext cx="12192000" cy="125730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0" name="Rectangle 29">
            <a:extLst>
              <a:ext uri="{FF2B5EF4-FFF2-40B4-BE49-F238E27FC236}">
                <a16:creationId xmlns:a16="http://schemas.microsoft.com/office/drawing/2014/main" id="{E7607C25-3A26-B061-726F-FB33C9D1F26D}"/>
              </a:ext>
            </a:extLst>
          </p:cNvPr>
          <p:cNvSpPr/>
          <p:nvPr/>
        </p:nvSpPr>
        <p:spPr>
          <a:xfrm>
            <a:off x="8447906" y="0"/>
            <a:ext cx="3744094" cy="215800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7" name="Picture 6">
            <a:extLst>
              <a:ext uri="{FF2B5EF4-FFF2-40B4-BE49-F238E27FC236}">
                <a16:creationId xmlns:a16="http://schemas.microsoft.com/office/drawing/2014/main" id="{626F09BC-78D3-DA45-E7FA-918335EF41EA}"/>
              </a:ext>
            </a:extLst>
          </p:cNvPr>
          <p:cNvPicPr>
            <a:picLocks noChangeAspect="1"/>
          </p:cNvPicPr>
          <p:nvPr/>
        </p:nvPicPr>
        <p:blipFill>
          <a:blip r:embed="rId3"/>
          <a:stretch>
            <a:fillRect/>
          </a:stretch>
        </p:blipFill>
        <p:spPr>
          <a:xfrm>
            <a:off x="615298" y="199799"/>
            <a:ext cx="10690789" cy="3539823"/>
          </a:xfrm>
          <a:prstGeom prst="rect">
            <a:avLst/>
          </a:prstGeom>
        </p:spPr>
      </p:pic>
      <p:pic>
        <p:nvPicPr>
          <p:cNvPr id="3" name="Picture 2">
            <a:extLst>
              <a:ext uri="{FF2B5EF4-FFF2-40B4-BE49-F238E27FC236}">
                <a16:creationId xmlns:a16="http://schemas.microsoft.com/office/drawing/2014/main" id="{0A490846-19CA-49EB-B2CF-37C35EE0D4FA}"/>
              </a:ext>
            </a:extLst>
          </p:cNvPr>
          <p:cNvPicPr>
            <a:picLocks noChangeAspect="1"/>
          </p:cNvPicPr>
          <p:nvPr/>
        </p:nvPicPr>
        <p:blipFill>
          <a:blip r:embed="rId4"/>
          <a:stretch>
            <a:fillRect/>
          </a:stretch>
        </p:blipFill>
        <p:spPr>
          <a:xfrm>
            <a:off x="4326865" y="3803041"/>
            <a:ext cx="3167797" cy="2737602"/>
          </a:xfrm>
          <a:prstGeom prst="rect">
            <a:avLst/>
          </a:prstGeom>
        </p:spPr>
      </p:pic>
    </p:spTree>
    <p:extLst>
      <p:ext uri="{BB962C8B-B14F-4D97-AF65-F5344CB8AC3E}">
        <p14:creationId xmlns:p14="http://schemas.microsoft.com/office/powerpoint/2010/main" val="256812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FFFFC-8560-3B30-0DA1-3FBE83474A8C}"/>
            </a:ext>
          </a:extLst>
        </p:cNvPr>
        <p:cNvGrpSpPr/>
        <p:nvPr/>
      </p:nvGrpSpPr>
      <p:grpSpPr>
        <a:xfrm>
          <a:off x="0" y="0"/>
          <a:ext cx="0" cy="0"/>
          <a:chOff x="0" y="0"/>
          <a:chExt cx="0" cy="0"/>
        </a:xfrm>
      </p:grpSpPr>
      <p:sp>
        <p:nvSpPr>
          <p:cNvPr id="29" name="Rectangle 28">
            <a:extLst>
              <a:ext uri="{FF2B5EF4-FFF2-40B4-BE49-F238E27FC236}">
                <a16:creationId xmlns:a16="http://schemas.microsoft.com/office/drawing/2014/main" id="{2E26BAE5-1C86-3644-2CBE-88D35A34C1DA}"/>
              </a:ext>
            </a:extLst>
          </p:cNvPr>
          <p:cNvSpPr/>
          <p:nvPr/>
        </p:nvSpPr>
        <p:spPr>
          <a:xfrm>
            <a:off x="0" y="5600700"/>
            <a:ext cx="12192000" cy="125730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0" name="Rectangle 29">
            <a:extLst>
              <a:ext uri="{FF2B5EF4-FFF2-40B4-BE49-F238E27FC236}">
                <a16:creationId xmlns:a16="http://schemas.microsoft.com/office/drawing/2014/main" id="{85FA551B-C0BB-35B4-07FC-18F156540480}"/>
              </a:ext>
            </a:extLst>
          </p:cNvPr>
          <p:cNvSpPr/>
          <p:nvPr/>
        </p:nvSpPr>
        <p:spPr>
          <a:xfrm>
            <a:off x="8447906" y="0"/>
            <a:ext cx="3744094" cy="215800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3" name="Picture 2">
            <a:extLst>
              <a:ext uri="{FF2B5EF4-FFF2-40B4-BE49-F238E27FC236}">
                <a16:creationId xmlns:a16="http://schemas.microsoft.com/office/drawing/2014/main" id="{B44E12D8-3E35-F41B-303C-28836DD9FE9E}"/>
              </a:ext>
            </a:extLst>
          </p:cNvPr>
          <p:cNvPicPr>
            <a:picLocks noChangeAspect="1"/>
          </p:cNvPicPr>
          <p:nvPr/>
        </p:nvPicPr>
        <p:blipFill>
          <a:blip r:embed="rId3"/>
          <a:stretch>
            <a:fillRect/>
          </a:stretch>
        </p:blipFill>
        <p:spPr>
          <a:xfrm>
            <a:off x="3855300" y="3662497"/>
            <a:ext cx="4592606" cy="3195503"/>
          </a:xfrm>
          <a:prstGeom prst="rect">
            <a:avLst/>
          </a:prstGeom>
        </p:spPr>
      </p:pic>
      <p:pic>
        <p:nvPicPr>
          <p:cNvPr id="8" name="Picture 7">
            <a:extLst>
              <a:ext uri="{FF2B5EF4-FFF2-40B4-BE49-F238E27FC236}">
                <a16:creationId xmlns:a16="http://schemas.microsoft.com/office/drawing/2014/main" id="{6850C159-A6AB-C613-0CF9-5CFFF52A4121}"/>
              </a:ext>
            </a:extLst>
          </p:cNvPr>
          <p:cNvPicPr>
            <a:picLocks noChangeAspect="1"/>
          </p:cNvPicPr>
          <p:nvPr/>
        </p:nvPicPr>
        <p:blipFill>
          <a:blip r:embed="rId4"/>
          <a:stretch>
            <a:fillRect/>
          </a:stretch>
        </p:blipFill>
        <p:spPr>
          <a:xfrm>
            <a:off x="7864980" y="739490"/>
            <a:ext cx="3566513" cy="3356718"/>
          </a:xfrm>
          <a:prstGeom prst="rect">
            <a:avLst/>
          </a:prstGeom>
        </p:spPr>
      </p:pic>
      <p:pic>
        <p:nvPicPr>
          <p:cNvPr id="4" name="Picture 3">
            <a:extLst>
              <a:ext uri="{FF2B5EF4-FFF2-40B4-BE49-F238E27FC236}">
                <a16:creationId xmlns:a16="http://schemas.microsoft.com/office/drawing/2014/main" id="{5ABBEE9E-7A56-4978-0A6C-F736FA948CFD}"/>
              </a:ext>
            </a:extLst>
          </p:cNvPr>
          <p:cNvPicPr>
            <a:picLocks noChangeAspect="1"/>
          </p:cNvPicPr>
          <p:nvPr/>
        </p:nvPicPr>
        <p:blipFill>
          <a:blip r:embed="rId5"/>
          <a:stretch>
            <a:fillRect/>
          </a:stretch>
        </p:blipFill>
        <p:spPr>
          <a:xfrm>
            <a:off x="648094" y="514943"/>
            <a:ext cx="3678927" cy="3088150"/>
          </a:xfrm>
          <a:prstGeom prst="rect">
            <a:avLst/>
          </a:prstGeom>
        </p:spPr>
      </p:pic>
    </p:spTree>
    <p:extLst>
      <p:ext uri="{BB962C8B-B14F-4D97-AF65-F5344CB8AC3E}">
        <p14:creationId xmlns:p14="http://schemas.microsoft.com/office/powerpoint/2010/main" val="37412827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DA77D-46DF-FEBB-74F9-4A248A77D3E7}"/>
            </a:ext>
          </a:extLst>
        </p:cNvPr>
        <p:cNvGrpSpPr/>
        <p:nvPr/>
      </p:nvGrpSpPr>
      <p:grpSpPr>
        <a:xfrm>
          <a:off x="0" y="0"/>
          <a:ext cx="0" cy="0"/>
          <a:chOff x="0" y="0"/>
          <a:chExt cx="0" cy="0"/>
        </a:xfrm>
      </p:grpSpPr>
      <p:sp>
        <p:nvSpPr>
          <p:cNvPr id="29" name="Rectangle 28">
            <a:extLst>
              <a:ext uri="{FF2B5EF4-FFF2-40B4-BE49-F238E27FC236}">
                <a16:creationId xmlns:a16="http://schemas.microsoft.com/office/drawing/2014/main" id="{402160D1-EDA4-279A-3E68-590DEC6BCE07}"/>
              </a:ext>
            </a:extLst>
          </p:cNvPr>
          <p:cNvSpPr/>
          <p:nvPr/>
        </p:nvSpPr>
        <p:spPr>
          <a:xfrm>
            <a:off x="0" y="5600700"/>
            <a:ext cx="12192000" cy="125730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0" name="Rectangle 29">
            <a:extLst>
              <a:ext uri="{FF2B5EF4-FFF2-40B4-BE49-F238E27FC236}">
                <a16:creationId xmlns:a16="http://schemas.microsoft.com/office/drawing/2014/main" id="{F16959FB-D239-A9D9-086F-13156CF023AF}"/>
              </a:ext>
            </a:extLst>
          </p:cNvPr>
          <p:cNvSpPr/>
          <p:nvPr/>
        </p:nvSpPr>
        <p:spPr>
          <a:xfrm>
            <a:off x="8447906" y="0"/>
            <a:ext cx="3744094" cy="215800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4" name="Picture 3">
            <a:extLst>
              <a:ext uri="{FF2B5EF4-FFF2-40B4-BE49-F238E27FC236}">
                <a16:creationId xmlns:a16="http://schemas.microsoft.com/office/drawing/2014/main" id="{7FFB9ACE-C127-681E-6920-94857775BFF5}"/>
              </a:ext>
            </a:extLst>
          </p:cNvPr>
          <p:cNvPicPr>
            <a:picLocks noChangeAspect="1"/>
          </p:cNvPicPr>
          <p:nvPr/>
        </p:nvPicPr>
        <p:blipFill>
          <a:blip r:embed="rId3"/>
          <a:stretch>
            <a:fillRect/>
          </a:stretch>
        </p:blipFill>
        <p:spPr>
          <a:xfrm>
            <a:off x="4897033" y="92348"/>
            <a:ext cx="4107975" cy="3568544"/>
          </a:xfrm>
          <a:prstGeom prst="rect">
            <a:avLst/>
          </a:prstGeom>
        </p:spPr>
      </p:pic>
      <p:pic>
        <p:nvPicPr>
          <p:cNvPr id="5" name="Picture 4">
            <a:extLst>
              <a:ext uri="{FF2B5EF4-FFF2-40B4-BE49-F238E27FC236}">
                <a16:creationId xmlns:a16="http://schemas.microsoft.com/office/drawing/2014/main" id="{C3E6182C-A2C3-7905-E94F-762C87DB45EC}"/>
              </a:ext>
            </a:extLst>
          </p:cNvPr>
          <p:cNvPicPr>
            <a:picLocks noChangeAspect="1"/>
          </p:cNvPicPr>
          <p:nvPr/>
        </p:nvPicPr>
        <p:blipFill>
          <a:blip r:embed="rId4"/>
          <a:stretch>
            <a:fillRect/>
          </a:stretch>
        </p:blipFill>
        <p:spPr>
          <a:xfrm>
            <a:off x="500297" y="0"/>
            <a:ext cx="3744095" cy="3660892"/>
          </a:xfrm>
          <a:prstGeom prst="rect">
            <a:avLst/>
          </a:prstGeom>
        </p:spPr>
      </p:pic>
      <p:pic>
        <p:nvPicPr>
          <p:cNvPr id="3" name="Picture 2">
            <a:extLst>
              <a:ext uri="{FF2B5EF4-FFF2-40B4-BE49-F238E27FC236}">
                <a16:creationId xmlns:a16="http://schemas.microsoft.com/office/drawing/2014/main" id="{E4365A27-4E9F-F987-BC3C-0C8F6D316909}"/>
              </a:ext>
            </a:extLst>
          </p:cNvPr>
          <p:cNvPicPr>
            <a:picLocks noChangeAspect="1"/>
          </p:cNvPicPr>
          <p:nvPr/>
        </p:nvPicPr>
        <p:blipFill>
          <a:blip r:embed="rId5"/>
          <a:stretch>
            <a:fillRect/>
          </a:stretch>
        </p:blipFill>
        <p:spPr>
          <a:xfrm>
            <a:off x="3933233" y="3581808"/>
            <a:ext cx="7586970" cy="3083912"/>
          </a:xfrm>
          <a:prstGeom prst="rect">
            <a:avLst/>
          </a:prstGeom>
        </p:spPr>
      </p:pic>
    </p:spTree>
    <p:extLst>
      <p:ext uri="{BB962C8B-B14F-4D97-AF65-F5344CB8AC3E}">
        <p14:creationId xmlns:p14="http://schemas.microsoft.com/office/powerpoint/2010/main" val="5732951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0ACD7-2D67-9508-E586-E429E4A1219F}"/>
            </a:ext>
          </a:extLst>
        </p:cNvPr>
        <p:cNvGrpSpPr/>
        <p:nvPr/>
      </p:nvGrpSpPr>
      <p:grpSpPr>
        <a:xfrm>
          <a:off x="0" y="0"/>
          <a:ext cx="0" cy="0"/>
          <a:chOff x="0" y="0"/>
          <a:chExt cx="0" cy="0"/>
        </a:xfrm>
      </p:grpSpPr>
      <p:sp>
        <p:nvSpPr>
          <p:cNvPr id="29" name="Rectangle 28">
            <a:extLst>
              <a:ext uri="{FF2B5EF4-FFF2-40B4-BE49-F238E27FC236}">
                <a16:creationId xmlns:a16="http://schemas.microsoft.com/office/drawing/2014/main" id="{036DD8A6-A051-D93C-92D0-D6610E2EFD88}"/>
              </a:ext>
            </a:extLst>
          </p:cNvPr>
          <p:cNvSpPr/>
          <p:nvPr/>
        </p:nvSpPr>
        <p:spPr>
          <a:xfrm>
            <a:off x="0" y="5600700"/>
            <a:ext cx="12192000" cy="125730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0" name="Rectangle 29">
            <a:extLst>
              <a:ext uri="{FF2B5EF4-FFF2-40B4-BE49-F238E27FC236}">
                <a16:creationId xmlns:a16="http://schemas.microsoft.com/office/drawing/2014/main" id="{606080DF-4FCB-A291-382F-56C9B1668378}"/>
              </a:ext>
            </a:extLst>
          </p:cNvPr>
          <p:cNvSpPr/>
          <p:nvPr/>
        </p:nvSpPr>
        <p:spPr>
          <a:xfrm>
            <a:off x="8447906" y="0"/>
            <a:ext cx="3744094" cy="215800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4" name="Picture 3">
            <a:extLst>
              <a:ext uri="{FF2B5EF4-FFF2-40B4-BE49-F238E27FC236}">
                <a16:creationId xmlns:a16="http://schemas.microsoft.com/office/drawing/2014/main" id="{1EBE96CD-B7E9-7DD6-61E2-6054E6DA2F8D}"/>
              </a:ext>
            </a:extLst>
          </p:cNvPr>
          <p:cNvPicPr>
            <a:picLocks noChangeAspect="1"/>
          </p:cNvPicPr>
          <p:nvPr/>
        </p:nvPicPr>
        <p:blipFill>
          <a:blip r:embed="rId3"/>
          <a:stretch>
            <a:fillRect/>
          </a:stretch>
        </p:blipFill>
        <p:spPr>
          <a:xfrm>
            <a:off x="4486642" y="1714500"/>
            <a:ext cx="7297908" cy="3429000"/>
          </a:xfrm>
          <a:prstGeom prst="rect">
            <a:avLst/>
          </a:prstGeom>
        </p:spPr>
      </p:pic>
      <p:pic>
        <p:nvPicPr>
          <p:cNvPr id="3" name="Picture 2">
            <a:extLst>
              <a:ext uri="{FF2B5EF4-FFF2-40B4-BE49-F238E27FC236}">
                <a16:creationId xmlns:a16="http://schemas.microsoft.com/office/drawing/2014/main" id="{392AB7E3-4A81-C7B8-53E7-419FA90BDA6A}"/>
              </a:ext>
            </a:extLst>
          </p:cNvPr>
          <p:cNvPicPr>
            <a:picLocks noChangeAspect="1"/>
          </p:cNvPicPr>
          <p:nvPr/>
        </p:nvPicPr>
        <p:blipFill>
          <a:blip r:embed="rId4"/>
          <a:stretch>
            <a:fillRect/>
          </a:stretch>
        </p:blipFill>
        <p:spPr>
          <a:xfrm>
            <a:off x="321780" y="1808504"/>
            <a:ext cx="4022238" cy="2951503"/>
          </a:xfrm>
          <a:prstGeom prst="rect">
            <a:avLst/>
          </a:prstGeom>
        </p:spPr>
      </p:pic>
    </p:spTree>
    <p:extLst>
      <p:ext uri="{BB962C8B-B14F-4D97-AF65-F5344CB8AC3E}">
        <p14:creationId xmlns:p14="http://schemas.microsoft.com/office/powerpoint/2010/main" val="10413774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28804-0E47-63A6-B0F1-CD0CA8B71A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55A1A6-D54F-E7DD-01F9-19FF347B97FC}"/>
              </a:ext>
            </a:extLst>
          </p:cNvPr>
          <p:cNvSpPr>
            <a:spLocks noGrp="1"/>
          </p:cNvSpPr>
          <p:nvPr>
            <p:ph type="title"/>
          </p:nvPr>
        </p:nvSpPr>
        <p:spPr>
          <a:xfrm>
            <a:off x="550198" y="132867"/>
            <a:ext cx="10515600" cy="1325563"/>
          </a:xfrm>
        </p:spPr>
        <p:txBody>
          <a:bodyPr>
            <a:normAutofit/>
          </a:bodyPr>
          <a:lstStyle/>
          <a:p>
            <a:r>
              <a:rPr lang="en-US" sz="4000" kern="0" dirty="0">
                <a:latin typeface="+mn-lt"/>
              </a:rPr>
              <a:t>Next Steps and Thank You!</a:t>
            </a:r>
            <a:endParaRPr lang="en-IE" sz="4000" dirty="0">
              <a:latin typeface="+mn-lt"/>
            </a:endParaRPr>
          </a:p>
        </p:txBody>
      </p:sp>
      <p:sp>
        <p:nvSpPr>
          <p:cNvPr id="3" name="Content Placeholder 2">
            <a:extLst>
              <a:ext uri="{FF2B5EF4-FFF2-40B4-BE49-F238E27FC236}">
                <a16:creationId xmlns:a16="http://schemas.microsoft.com/office/drawing/2014/main" id="{6D7C3097-D185-8104-E25F-DE5A4C8F06DE}"/>
              </a:ext>
            </a:extLst>
          </p:cNvPr>
          <p:cNvSpPr>
            <a:spLocks noGrp="1"/>
          </p:cNvSpPr>
          <p:nvPr>
            <p:ph idx="1"/>
          </p:nvPr>
        </p:nvSpPr>
        <p:spPr>
          <a:xfrm>
            <a:off x="550198" y="1937790"/>
            <a:ext cx="6381519" cy="4351338"/>
          </a:xfrm>
        </p:spPr>
        <p:txBody>
          <a:bodyPr>
            <a:noAutofit/>
          </a:bodyPr>
          <a:lstStyle/>
          <a:p>
            <a:pPr marL="342900" lvl="0" indent="-342900">
              <a:lnSpc>
                <a:spcPct val="100000"/>
              </a:lnSpc>
              <a:spcBef>
                <a:spcPts val="700"/>
              </a:spcBef>
              <a:buSzPct val="100000"/>
              <a:buFont typeface="Arial"/>
              <a:buChar char="•"/>
              <a:defRPr/>
            </a:pPr>
            <a:r>
              <a:rPr lang="en-US" dirty="0"/>
              <a:t>Encourage key stakeholders, funders, researchers, service providers, and policy makers to </a:t>
            </a:r>
            <a:r>
              <a:rPr lang="en-US" b="1" dirty="0"/>
              <a:t>focus on </a:t>
            </a:r>
            <a:r>
              <a:rPr lang="en-US" b="1" dirty="0" err="1"/>
              <a:t>prioritised</a:t>
            </a:r>
            <a:r>
              <a:rPr lang="en-US" b="1" dirty="0"/>
              <a:t> research </a:t>
            </a:r>
            <a:r>
              <a:rPr lang="en-US" dirty="0"/>
              <a:t>by people with life-limiting conditions, their families, carers, and health and social care professionals</a:t>
            </a:r>
          </a:p>
          <a:p>
            <a:pPr marL="342900" lvl="0" indent="-342900">
              <a:lnSpc>
                <a:spcPct val="100000"/>
              </a:lnSpc>
              <a:spcBef>
                <a:spcPts val="700"/>
              </a:spcBef>
              <a:buSzPct val="100000"/>
              <a:buFont typeface="Arial"/>
              <a:buChar char="•"/>
              <a:defRPr/>
            </a:pPr>
            <a:endParaRPr lang="en-US" dirty="0"/>
          </a:p>
        </p:txBody>
      </p:sp>
      <p:pic>
        <p:nvPicPr>
          <p:cNvPr id="5" name="Picture 4">
            <a:extLst>
              <a:ext uri="{FF2B5EF4-FFF2-40B4-BE49-F238E27FC236}">
                <a16:creationId xmlns:a16="http://schemas.microsoft.com/office/drawing/2014/main" id="{5DD7C3C7-81D5-9A22-C566-51D84C4CBED3}"/>
              </a:ext>
            </a:extLst>
          </p:cNvPr>
          <p:cNvPicPr>
            <a:picLocks noChangeAspect="1"/>
          </p:cNvPicPr>
          <p:nvPr/>
        </p:nvPicPr>
        <p:blipFill>
          <a:blip r:embed="rId3"/>
          <a:stretch>
            <a:fillRect/>
          </a:stretch>
        </p:blipFill>
        <p:spPr>
          <a:xfrm>
            <a:off x="8075028" y="1396566"/>
            <a:ext cx="2903621" cy="3668476"/>
          </a:xfrm>
          <a:prstGeom prst="rect">
            <a:avLst/>
          </a:prstGeom>
        </p:spPr>
      </p:pic>
    </p:spTree>
    <p:extLst>
      <p:ext uri="{BB962C8B-B14F-4D97-AF65-F5344CB8AC3E}">
        <p14:creationId xmlns:p14="http://schemas.microsoft.com/office/powerpoint/2010/main" val="39929244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EFA51232B59664AAFCFA8584F69A328" ma:contentTypeVersion="16" ma:contentTypeDescription="Create a new document." ma:contentTypeScope="" ma:versionID="3f01778c3a0b562800b60cf6026fd839">
  <xsd:schema xmlns:xsd="http://www.w3.org/2001/XMLSchema" xmlns:xs="http://www.w3.org/2001/XMLSchema" xmlns:p="http://schemas.microsoft.com/office/2006/metadata/properties" xmlns:ns2="ee6905b2-f471-43a2-928e-47492c4fd955" xmlns:ns3="5b934445-a005-439d-b5ae-abbdd2ed1de1" targetNamespace="http://schemas.microsoft.com/office/2006/metadata/properties" ma:root="true" ma:fieldsID="7962a52b1ef3ec4ca80b3962cb0275c4" ns2:_="" ns3:_="">
    <xsd:import namespace="ee6905b2-f471-43a2-928e-47492c4fd955"/>
    <xsd:import namespace="5b934445-a005-439d-b5ae-abbdd2ed1de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Location"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6905b2-f471-43a2-928e-47492c4fd9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c7eb4a9f-841c-4498-87e7-cbd8de9f176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b934445-a005-439d-b5ae-abbdd2ed1de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dfca1be8-b73d-48c4-bba2-15dafaa9295f}" ma:internalName="TaxCatchAll" ma:showField="CatchAllData" ma:web="5b934445-a005-439d-b5ae-abbdd2ed1de1">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e6905b2-f471-43a2-928e-47492c4fd955">
      <Terms xmlns="http://schemas.microsoft.com/office/infopath/2007/PartnerControls"/>
    </lcf76f155ced4ddcb4097134ff3c332f>
    <TaxCatchAll xmlns="5b934445-a005-439d-b5ae-abbdd2ed1de1" xsi:nil="true"/>
    <MediaLengthInSeconds xmlns="ee6905b2-f471-43a2-928e-47492c4fd95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16F36E2-A4C8-46BF-AF1D-E067C2984E22}"/>
</file>

<file path=customXml/itemProps2.xml><?xml version="1.0" encoding="utf-8"?>
<ds:datastoreItem xmlns:ds="http://schemas.openxmlformats.org/officeDocument/2006/customXml" ds:itemID="{F6010A61-1B6F-4C32-95B4-58F3032A03CF}">
  <ds:schemaRefs>
    <ds:schemaRef ds:uri="4b1f3122-7b36-42ab-a375-f0c6c702b253"/>
    <ds:schemaRef ds:uri="http://www.w3.org/XML/1998/namespace"/>
    <ds:schemaRef ds:uri="http://schemas.microsoft.com/office/infopath/2007/PartnerControls"/>
    <ds:schemaRef ds:uri="http://purl.org/dc/terms/"/>
    <ds:schemaRef ds:uri="http://schemas.microsoft.com/office/2006/documentManagement/types"/>
    <ds:schemaRef ds:uri="http://purl.org/dc/elements/1.1/"/>
    <ds:schemaRef ds:uri="http://purl.org/dc/dcmitype/"/>
    <ds:schemaRef ds:uri="http://schemas.openxmlformats.org/package/2006/metadata/core-properties"/>
    <ds:schemaRef ds:uri="c712b512-82d0-4cc6-9889-28098787c1c4"/>
    <ds:schemaRef ds:uri="http://schemas.microsoft.com/office/2006/metadata/properties"/>
    <ds:schemaRef ds:uri="ee6905b2-f471-43a2-928e-47492c4fd955"/>
    <ds:schemaRef ds:uri="5b934445-a005-439d-b5ae-abbdd2ed1de1"/>
  </ds:schemaRefs>
</ds:datastoreItem>
</file>

<file path=customXml/itemProps3.xml><?xml version="1.0" encoding="utf-8"?>
<ds:datastoreItem xmlns:ds="http://schemas.openxmlformats.org/officeDocument/2006/customXml" ds:itemID="{C35C6AEE-E28A-47EF-B7BA-43E390F50B7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1083</TotalTime>
  <Words>443</Words>
  <Application>Microsoft Office PowerPoint</Application>
  <PresentationFormat>Widescreen</PresentationFormat>
  <Paragraphs>48</Paragraphs>
  <Slides>15</Slides>
  <Notes>11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15</vt:i4>
      </vt:variant>
    </vt:vector>
  </HeadingPairs>
  <TitlesOfParts>
    <vt:vector size="20" baseType="lpstr">
      <vt:lpstr>Arial</vt:lpstr>
      <vt:lpstr>Calibri</vt:lpstr>
      <vt:lpstr>Calibri Light</vt:lpstr>
      <vt:lpstr>Office Theme</vt:lpstr>
      <vt:lpstr>1_Office Theme</vt:lpstr>
      <vt:lpstr>All Ireland Palliative and End-of-Life Care Research Priorities 2025 -2030 Launch </vt:lpstr>
      <vt:lpstr>Why are we here?</vt:lpstr>
      <vt:lpstr>PowerPoint Presentation</vt:lpstr>
      <vt:lpstr>Building on previous priorities identified in 2015</vt:lpstr>
      <vt:lpstr>Project steps</vt:lpstr>
      <vt:lpstr>PowerPoint Presentation</vt:lpstr>
      <vt:lpstr>Who participated in the All Ireland Research Prioritisation Workshop?</vt:lpstr>
      <vt:lpstr>All Ireland Palliative and End-of-Life Care Priorities 2025-2030</vt:lpstr>
      <vt:lpstr>PowerPoint Presentation</vt:lpstr>
      <vt:lpstr>PowerPoint Presentation</vt:lpstr>
      <vt:lpstr>PowerPoint Presentation</vt:lpstr>
      <vt:lpstr>PowerPoint Presentation</vt:lpstr>
      <vt:lpstr>PowerPoint Presentation</vt:lpstr>
      <vt:lpstr>PowerPoint Presentation</vt:lpstr>
      <vt:lpstr>Next Steps and 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Please use the hashtag below when tweeting about today’s PCRN Symposium:</dc:title>
  <dc:creator>Clodagh O’Donovan</dc:creator>
  <cp:lastModifiedBy>Mary Rabbitte</cp:lastModifiedBy>
  <cp:revision>10</cp:revision>
  <dcterms:created xsi:type="dcterms:W3CDTF">2022-11-24T12:10:21Z</dcterms:created>
  <dcterms:modified xsi:type="dcterms:W3CDTF">2025-11-27T12:40:17Z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0x010100EEFA51232B59664AAFCFA8584F69A328</vt:lpwstr>
  </property>
  <property fmtid="{D5CDD505-2E9C-101B-9397-08002B2CF9AE}" pid="3" name="Order">
    <vt:lpwstr>14511900.0000000</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y fmtid="{D5CDD505-2E9C-101B-9397-08002B2CF9AE}" pid="7" name="MediaServiceImageTags">
    <vt:lpwstr/>
  </property>
</Properties>
</file>