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notesSlides/notesSlide1.xml" ContentType="application/vnd.openxmlformats-officedocument.presentationml.notesSlide+xml"/>
  <Override PartName="/ppt/slideLayouts/slideLayout48.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7"/>
  </p:notesMasterIdLst>
  <p:sldIdLst>
    <p:sldId id="531" r:id="rId3"/>
    <p:sldId id="541" r:id="rId4"/>
    <p:sldId id="558" r:id="rId5"/>
    <p:sldId id="556" r:id="rId6"/>
    <p:sldId id="555" r:id="rId7"/>
    <p:sldId id="547" r:id="rId8"/>
    <p:sldId id="550" r:id="rId9"/>
    <p:sldId id="542" r:id="rId10"/>
    <p:sldId id="551" r:id="rId11"/>
    <p:sldId id="546" r:id="rId12"/>
    <p:sldId id="553" r:id="rId13"/>
    <p:sldId id="545" r:id="rId14"/>
    <p:sldId id="557" r:id="rId15"/>
    <p:sldId id="52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7FE"/>
    <a:srgbClr val="7106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254968-814B-4814-9CA7-27696ADE14A5}" v="58" dt="2025-11-06T15:45:40.2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06B682-A438-4A1C-A813-520A21647E81}" type="datetimeFigureOut">
              <a:rPr lang="en-GB" smtClean="0"/>
              <a:t>10/11/2025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5CED13-9657-4DB0-854A-07D5C29CA29C}" type="slidenum">
              <a:rPr lang="en-GB" smtClean="0"/>
              <a:t>‹#›</a:t>
            </a:fld>
            <a:endParaRPr lang="en-GB"/>
          </a:p>
        </p:txBody>
      </p:sp>
    </p:spTree>
    <p:extLst>
      <p:ext uri="{BB962C8B-B14F-4D97-AF65-F5344CB8AC3E}">
        <p14:creationId xmlns:p14="http://schemas.microsoft.com/office/powerpoint/2010/main" val="799668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5CED13-9657-4DB0-854A-07D5C29CA29C}" type="slidenum">
              <a:rPr lang="en-GB" smtClean="0"/>
              <a:t>1</a:t>
            </a:fld>
            <a:endParaRPr lang="en-GB"/>
          </a:p>
        </p:txBody>
      </p:sp>
    </p:spTree>
    <p:extLst>
      <p:ext uri="{BB962C8B-B14F-4D97-AF65-F5344CB8AC3E}">
        <p14:creationId xmlns:p14="http://schemas.microsoft.com/office/powerpoint/2010/main" val="60468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92D26-2551-9B24-0041-8719FBAA8A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F434DD6-112C-2585-FEE5-C23E4AB666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1B520AC-AA01-E978-E31C-8D1D8AE5EF3A}"/>
              </a:ext>
            </a:extLst>
          </p:cNvPr>
          <p:cNvSpPr>
            <a:spLocks noGrp="1"/>
          </p:cNvSpPr>
          <p:nvPr>
            <p:ph type="dt" sz="half" idx="10"/>
          </p:nvPr>
        </p:nvSpPr>
        <p:spPr/>
        <p:txBody>
          <a:bodyPr/>
          <a:lstStyle/>
          <a:p>
            <a:fld id="{2867B44F-1923-4D2A-ACB3-DB89B4BDB0DE}" type="datetimeFigureOut">
              <a:rPr lang="en-GB" smtClean="0"/>
              <a:t>10/11/2025</a:t>
            </a:fld>
            <a:endParaRPr lang="en-GB"/>
          </a:p>
        </p:txBody>
      </p:sp>
      <p:sp>
        <p:nvSpPr>
          <p:cNvPr id="5" name="Footer Placeholder 4">
            <a:extLst>
              <a:ext uri="{FF2B5EF4-FFF2-40B4-BE49-F238E27FC236}">
                <a16:creationId xmlns:a16="http://schemas.microsoft.com/office/drawing/2014/main" id="{3CF8E8C1-D9C6-AD65-C9E5-DCBC821A06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586172-9D76-7589-7391-3D3826406E99}"/>
              </a:ext>
            </a:extLst>
          </p:cNvPr>
          <p:cNvSpPr>
            <a:spLocks noGrp="1"/>
          </p:cNvSpPr>
          <p:nvPr>
            <p:ph type="sldNum" sz="quarter" idx="12"/>
          </p:nvPr>
        </p:nvSpPr>
        <p:spPr/>
        <p:txBody>
          <a:bodyPr/>
          <a:lstStyle/>
          <a:p>
            <a:fld id="{F3A855C9-7192-436F-98D8-2B27A22E2B18}" type="slidenum">
              <a:rPr lang="en-GB" smtClean="0"/>
              <a:t>‹#›</a:t>
            </a:fld>
            <a:endParaRPr lang="en-GB"/>
          </a:p>
        </p:txBody>
      </p:sp>
    </p:spTree>
    <p:extLst>
      <p:ext uri="{BB962C8B-B14F-4D97-AF65-F5344CB8AC3E}">
        <p14:creationId xmlns:p14="http://schemas.microsoft.com/office/powerpoint/2010/main" val="3831687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4ED79-F0FF-2090-1F08-869FB887724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77B5FEC-9738-0C42-E7B4-F1C2654D46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8C5140-4F5B-4845-0BD8-A3DD20C1E667}"/>
              </a:ext>
            </a:extLst>
          </p:cNvPr>
          <p:cNvSpPr>
            <a:spLocks noGrp="1"/>
          </p:cNvSpPr>
          <p:nvPr>
            <p:ph type="dt" sz="half" idx="10"/>
          </p:nvPr>
        </p:nvSpPr>
        <p:spPr/>
        <p:txBody>
          <a:bodyPr/>
          <a:lstStyle/>
          <a:p>
            <a:fld id="{2867B44F-1923-4D2A-ACB3-DB89B4BDB0DE}" type="datetimeFigureOut">
              <a:rPr lang="en-GB" smtClean="0"/>
              <a:t>10/11/2025</a:t>
            </a:fld>
            <a:endParaRPr lang="en-GB"/>
          </a:p>
        </p:txBody>
      </p:sp>
      <p:sp>
        <p:nvSpPr>
          <p:cNvPr id="5" name="Footer Placeholder 4">
            <a:extLst>
              <a:ext uri="{FF2B5EF4-FFF2-40B4-BE49-F238E27FC236}">
                <a16:creationId xmlns:a16="http://schemas.microsoft.com/office/drawing/2014/main" id="{65A8A052-6220-5C94-7F29-53E8F57DEC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ADCD86-85A0-50EA-3EFF-7A6ED966BC94}"/>
              </a:ext>
            </a:extLst>
          </p:cNvPr>
          <p:cNvSpPr>
            <a:spLocks noGrp="1"/>
          </p:cNvSpPr>
          <p:nvPr>
            <p:ph type="sldNum" sz="quarter" idx="12"/>
          </p:nvPr>
        </p:nvSpPr>
        <p:spPr/>
        <p:txBody>
          <a:bodyPr/>
          <a:lstStyle/>
          <a:p>
            <a:fld id="{F3A855C9-7192-436F-98D8-2B27A22E2B18}" type="slidenum">
              <a:rPr lang="en-GB" smtClean="0"/>
              <a:t>‹#›</a:t>
            </a:fld>
            <a:endParaRPr lang="en-GB"/>
          </a:p>
        </p:txBody>
      </p:sp>
    </p:spTree>
    <p:extLst>
      <p:ext uri="{BB962C8B-B14F-4D97-AF65-F5344CB8AC3E}">
        <p14:creationId xmlns:p14="http://schemas.microsoft.com/office/powerpoint/2010/main" val="591560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D732C-532F-709C-FEEF-8532D2300F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00994AF-4321-8BA8-3417-528CBCA128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AAF660-CA78-290F-5733-180EA6294229}"/>
              </a:ext>
            </a:extLst>
          </p:cNvPr>
          <p:cNvSpPr>
            <a:spLocks noGrp="1"/>
          </p:cNvSpPr>
          <p:nvPr>
            <p:ph type="dt" sz="half" idx="10"/>
          </p:nvPr>
        </p:nvSpPr>
        <p:spPr/>
        <p:txBody>
          <a:bodyPr/>
          <a:lstStyle/>
          <a:p>
            <a:fld id="{2867B44F-1923-4D2A-ACB3-DB89B4BDB0DE}" type="datetimeFigureOut">
              <a:rPr lang="en-GB" smtClean="0"/>
              <a:t>10/11/2025</a:t>
            </a:fld>
            <a:endParaRPr lang="en-GB"/>
          </a:p>
        </p:txBody>
      </p:sp>
      <p:sp>
        <p:nvSpPr>
          <p:cNvPr id="5" name="Footer Placeholder 4">
            <a:extLst>
              <a:ext uri="{FF2B5EF4-FFF2-40B4-BE49-F238E27FC236}">
                <a16:creationId xmlns:a16="http://schemas.microsoft.com/office/drawing/2014/main" id="{05B9AB42-8AD2-64CF-06FA-FE4EFB795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98E770-BFF9-08B5-3951-4CE054DE5444}"/>
              </a:ext>
            </a:extLst>
          </p:cNvPr>
          <p:cNvSpPr>
            <a:spLocks noGrp="1"/>
          </p:cNvSpPr>
          <p:nvPr>
            <p:ph type="sldNum" sz="quarter" idx="12"/>
          </p:nvPr>
        </p:nvSpPr>
        <p:spPr/>
        <p:txBody>
          <a:bodyPr/>
          <a:lstStyle/>
          <a:p>
            <a:fld id="{F3A855C9-7192-436F-98D8-2B27A22E2B18}" type="slidenum">
              <a:rPr lang="en-GB" smtClean="0"/>
              <a:t>‹#›</a:t>
            </a:fld>
            <a:endParaRPr lang="en-GB"/>
          </a:p>
        </p:txBody>
      </p:sp>
    </p:spTree>
    <p:extLst>
      <p:ext uri="{BB962C8B-B14F-4D97-AF65-F5344CB8AC3E}">
        <p14:creationId xmlns:p14="http://schemas.microsoft.com/office/powerpoint/2010/main" val="3718254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0C490-A836-565A-90A8-AD50AC09FD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1506B2-FED0-26C1-1F94-BF0D5EF227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B000FBE-66E5-97E8-162F-0A015F16E2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3B9C3FE-968B-860E-3809-19C607799F15}"/>
              </a:ext>
            </a:extLst>
          </p:cNvPr>
          <p:cNvSpPr>
            <a:spLocks noGrp="1"/>
          </p:cNvSpPr>
          <p:nvPr>
            <p:ph type="dt" sz="half" idx="10"/>
          </p:nvPr>
        </p:nvSpPr>
        <p:spPr/>
        <p:txBody>
          <a:bodyPr/>
          <a:lstStyle/>
          <a:p>
            <a:fld id="{2867B44F-1923-4D2A-ACB3-DB89B4BDB0DE}" type="datetimeFigureOut">
              <a:rPr lang="en-GB" smtClean="0"/>
              <a:t>10/11/2025</a:t>
            </a:fld>
            <a:endParaRPr lang="en-GB"/>
          </a:p>
        </p:txBody>
      </p:sp>
      <p:sp>
        <p:nvSpPr>
          <p:cNvPr id="6" name="Footer Placeholder 5">
            <a:extLst>
              <a:ext uri="{FF2B5EF4-FFF2-40B4-BE49-F238E27FC236}">
                <a16:creationId xmlns:a16="http://schemas.microsoft.com/office/drawing/2014/main" id="{B92923FA-510F-87A7-1C5E-D52A28B94A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AC081E-E2B6-39A9-500B-A621F49F6DE3}"/>
              </a:ext>
            </a:extLst>
          </p:cNvPr>
          <p:cNvSpPr>
            <a:spLocks noGrp="1"/>
          </p:cNvSpPr>
          <p:nvPr>
            <p:ph type="sldNum" sz="quarter" idx="12"/>
          </p:nvPr>
        </p:nvSpPr>
        <p:spPr/>
        <p:txBody>
          <a:bodyPr/>
          <a:lstStyle/>
          <a:p>
            <a:fld id="{F3A855C9-7192-436F-98D8-2B27A22E2B18}" type="slidenum">
              <a:rPr lang="en-GB" smtClean="0"/>
              <a:t>‹#›</a:t>
            </a:fld>
            <a:endParaRPr lang="en-GB"/>
          </a:p>
        </p:txBody>
      </p:sp>
    </p:spTree>
    <p:extLst>
      <p:ext uri="{BB962C8B-B14F-4D97-AF65-F5344CB8AC3E}">
        <p14:creationId xmlns:p14="http://schemas.microsoft.com/office/powerpoint/2010/main" val="1706290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EC88A-C748-93F8-04F2-0CD00E41A39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6AB8D7D-BFFA-2183-0A58-E04D8D35D6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02ECE4-3FEE-E00F-070D-6E49EEAC57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F794B8E-51A6-0ADA-4913-A32DE604FD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AB31E4-151A-DCD1-E289-E6C43F3D54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D6A5BBD-DEC5-88DA-2141-BA6C06533E5E}"/>
              </a:ext>
            </a:extLst>
          </p:cNvPr>
          <p:cNvSpPr>
            <a:spLocks noGrp="1"/>
          </p:cNvSpPr>
          <p:nvPr>
            <p:ph type="dt" sz="half" idx="10"/>
          </p:nvPr>
        </p:nvSpPr>
        <p:spPr/>
        <p:txBody>
          <a:bodyPr/>
          <a:lstStyle/>
          <a:p>
            <a:fld id="{2867B44F-1923-4D2A-ACB3-DB89B4BDB0DE}" type="datetimeFigureOut">
              <a:rPr lang="en-GB" smtClean="0"/>
              <a:t>10/11/2025</a:t>
            </a:fld>
            <a:endParaRPr lang="en-GB"/>
          </a:p>
        </p:txBody>
      </p:sp>
      <p:sp>
        <p:nvSpPr>
          <p:cNvPr id="8" name="Footer Placeholder 7">
            <a:extLst>
              <a:ext uri="{FF2B5EF4-FFF2-40B4-BE49-F238E27FC236}">
                <a16:creationId xmlns:a16="http://schemas.microsoft.com/office/drawing/2014/main" id="{223760F6-7BD9-E578-2194-0623D9F83F5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671476E-8B18-1032-2955-CA7520C8A402}"/>
              </a:ext>
            </a:extLst>
          </p:cNvPr>
          <p:cNvSpPr>
            <a:spLocks noGrp="1"/>
          </p:cNvSpPr>
          <p:nvPr>
            <p:ph type="sldNum" sz="quarter" idx="12"/>
          </p:nvPr>
        </p:nvSpPr>
        <p:spPr/>
        <p:txBody>
          <a:bodyPr/>
          <a:lstStyle/>
          <a:p>
            <a:fld id="{F3A855C9-7192-436F-98D8-2B27A22E2B18}" type="slidenum">
              <a:rPr lang="en-GB" smtClean="0"/>
              <a:t>‹#›</a:t>
            </a:fld>
            <a:endParaRPr lang="en-GB"/>
          </a:p>
        </p:txBody>
      </p:sp>
    </p:spTree>
    <p:extLst>
      <p:ext uri="{BB962C8B-B14F-4D97-AF65-F5344CB8AC3E}">
        <p14:creationId xmlns:p14="http://schemas.microsoft.com/office/powerpoint/2010/main" val="292686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B43C1-1CB0-EFE6-F071-553D2E63B38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4A5EEB7-A9EB-0126-8C4E-13589A429BAE}"/>
              </a:ext>
            </a:extLst>
          </p:cNvPr>
          <p:cNvSpPr>
            <a:spLocks noGrp="1"/>
          </p:cNvSpPr>
          <p:nvPr>
            <p:ph type="dt" sz="half" idx="10"/>
          </p:nvPr>
        </p:nvSpPr>
        <p:spPr/>
        <p:txBody>
          <a:bodyPr/>
          <a:lstStyle/>
          <a:p>
            <a:fld id="{2867B44F-1923-4D2A-ACB3-DB89B4BDB0DE}" type="datetimeFigureOut">
              <a:rPr lang="en-GB" smtClean="0"/>
              <a:t>10/11/2025</a:t>
            </a:fld>
            <a:endParaRPr lang="en-GB"/>
          </a:p>
        </p:txBody>
      </p:sp>
      <p:sp>
        <p:nvSpPr>
          <p:cNvPr id="4" name="Footer Placeholder 3">
            <a:extLst>
              <a:ext uri="{FF2B5EF4-FFF2-40B4-BE49-F238E27FC236}">
                <a16:creationId xmlns:a16="http://schemas.microsoft.com/office/drawing/2014/main" id="{0BD21EED-4E24-A949-2D91-B2B53CE14ED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D1FC22E-3D0D-EB7F-382E-785FCB6B1B93}"/>
              </a:ext>
            </a:extLst>
          </p:cNvPr>
          <p:cNvSpPr>
            <a:spLocks noGrp="1"/>
          </p:cNvSpPr>
          <p:nvPr>
            <p:ph type="sldNum" sz="quarter" idx="12"/>
          </p:nvPr>
        </p:nvSpPr>
        <p:spPr/>
        <p:txBody>
          <a:bodyPr/>
          <a:lstStyle/>
          <a:p>
            <a:fld id="{F3A855C9-7192-436F-98D8-2B27A22E2B18}" type="slidenum">
              <a:rPr lang="en-GB" smtClean="0"/>
              <a:t>‹#›</a:t>
            </a:fld>
            <a:endParaRPr lang="en-GB"/>
          </a:p>
        </p:txBody>
      </p:sp>
    </p:spTree>
    <p:extLst>
      <p:ext uri="{BB962C8B-B14F-4D97-AF65-F5344CB8AC3E}">
        <p14:creationId xmlns:p14="http://schemas.microsoft.com/office/powerpoint/2010/main" val="1460493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D989CE-C98A-EE49-B37A-3E320D4990F5}"/>
              </a:ext>
            </a:extLst>
          </p:cNvPr>
          <p:cNvSpPr>
            <a:spLocks noGrp="1"/>
          </p:cNvSpPr>
          <p:nvPr>
            <p:ph type="dt" sz="half" idx="10"/>
          </p:nvPr>
        </p:nvSpPr>
        <p:spPr/>
        <p:txBody>
          <a:bodyPr/>
          <a:lstStyle/>
          <a:p>
            <a:fld id="{2867B44F-1923-4D2A-ACB3-DB89B4BDB0DE}" type="datetimeFigureOut">
              <a:rPr lang="en-GB" smtClean="0"/>
              <a:t>10/11/2025</a:t>
            </a:fld>
            <a:endParaRPr lang="en-GB"/>
          </a:p>
        </p:txBody>
      </p:sp>
      <p:sp>
        <p:nvSpPr>
          <p:cNvPr id="3" name="Footer Placeholder 2">
            <a:extLst>
              <a:ext uri="{FF2B5EF4-FFF2-40B4-BE49-F238E27FC236}">
                <a16:creationId xmlns:a16="http://schemas.microsoft.com/office/drawing/2014/main" id="{32B41857-0C36-ED65-B1B8-7D749E311F2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86DDB78-EE49-099B-8B9A-77056CA0F4A2}"/>
              </a:ext>
            </a:extLst>
          </p:cNvPr>
          <p:cNvSpPr>
            <a:spLocks noGrp="1"/>
          </p:cNvSpPr>
          <p:nvPr>
            <p:ph type="sldNum" sz="quarter" idx="12"/>
          </p:nvPr>
        </p:nvSpPr>
        <p:spPr/>
        <p:txBody>
          <a:bodyPr/>
          <a:lstStyle/>
          <a:p>
            <a:fld id="{F3A855C9-7192-436F-98D8-2B27A22E2B18}" type="slidenum">
              <a:rPr lang="en-GB" smtClean="0"/>
              <a:t>‹#›</a:t>
            </a:fld>
            <a:endParaRPr lang="en-GB"/>
          </a:p>
        </p:txBody>
      </p:sp>
    </p:spTree>
    <p:extLst>
      <p:ext uri="{BB962C8B-B14F-4D97-AF65-F5344CB8AC3E}">
        <p14:creationId xmlns:p14="http://schemas.microsoft.com/office/powerpoint/2010/main" val="3615917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D884D-3CDB-5197-CB14-CC235D0EF4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6A064B0-A24B-1BE2-5EC4-7156D2EC2D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6826D0D-9A96-4D3D-39A2-8D49A92C4A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8A3895-2C84-7707-F0EF-2EF73A717983}"/>
              </a:ext>
            </a:extLst>
          </p:cNvPr>
          <p:cNvSpPr>
            <a:spLocks noGrp="1"/>
          </p:cNvSpPr>
          <p:nvPr>
            <p:ph type="dt" sz="half" idx="10"/>
          </p:nvPr>
        </p:nvSpPr>
        <p:spPr/>
        <p:txBody>
          <a:bodyPr/>
          <a:lstStyle/>
          <a:p>
            <a:fld id="{2867B44F-1923-4D2A-ACB3-DB89B4BDB0DE}" type="datetimeFigureOut">
              <a:rPr lang="en-GB" smtClean="0"/>
              <a:t>10/11/2025</a:t>
            </a:fld>
            <a:endParaRPr lang="en-GB"/>
          </a:p>
        </p:txBody>
      </p:sp>
      <p:sp>
        <p:nvSpPr>
          <p:cNvPr id="6" name="Footer Placeholder 5">
            <a:extLst>
              <a:ext uri="{FF2B5EF4-FFF2-40B4-BE49-F238E27FC236}">
                <a16:creationId xmlns:a16="http://schemas.microsoft.com/office/drawing/2014/main" id="{68B26135-4D82-4774-C6C4-444C04AFAD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66EAEE-7579-16A4-B34E-613AE0FC06F9}"/>
              </a:ext>
            </a:extLst>
          </p:cNvPr>
          <p:cNvSpPr>
            <a:spLocks noGrp="1"/>
          </p:cNvSpPr>
          <p:nvPr>
            <p:ph type="sldNum" sz="quarter" idx="12"/>
          </p:nvPr>
        </p:nvSpPr>
        <p:spPr/>
        <p:txBody>
          <a:bodyPr/>
          <a:lstStyle/>
          <a:p>
            <a:fld id="{F3A855C9-7192-436F-98D8-2B27A22E2B18}" type="slidenum">
              <a:rPr lang="en-GB" smtClean="0"/>
              <a:t>‹#›</a:t>
            </a:fld>
            <a:endParaRPr lang="en-GB"/>
          </a:p>
        </p:txBody>
      </p:sp>
    </p:spTree>
    <p:extLst>
      <p:ext uri="{BB962C8B-B14F-4D97-AF65-F5344CB8AC3E}">
        <p14:creationId xmlns:p14="http://schemas.microsoft.com/office/powerpoint/2010/main" val="1197776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57A9C-E95F-9686-9A6C-5010D591BC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2AD3846-64E0-C9A1-F71F-3C43439D9A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76FC9EC-9B91-07C8-99F7-89C93B9B2A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B1C34C-250D-A604-66BB-1D087399F4D1}"/>
              </a:ext>
            </a:extLst>
          </p:cNvPr>
          <p:cNvSpPr>
            <a:spLocks noGrp="1"/>
          </p:cNvSpPr>
          <p:nvPr>
            <p:ph type="dt" sz="half" idx="10"/>
          </p:nvPr>
        </p:nvSpPr>
        <p:spPr/>
        <p:txBody>
          <a:bodyPr/>
          <a:lstStyle/>
          <a:p>
            <a:fld id="{2867B44F-1923-4D2A-ACB3-DB89B4BDB0DE}" type="datetimeFigureOut">
              <a:rPr lang="en-GB" smtClean="0"/>
              <a:t>10/11/2025</a:t>
            </a:fld>
            <a:endParaRPr lang="en-GB"/>
          </a:p>
        </p:txBody>
      </p:sp>
      <p:sp>
        <p:nvSpPr>
          <p:cNvPr id="6" name="Footer Placeholder 5">
            <a:extLst>
              <a:ext uri="{FF2B5EF4-FFF2-40B4-BE49-F238E27FC236}">
                <a16:creationId xmlns:a16="http://schemas.microsoft.com/office/drawing/2014/main" id="{4CDD5D2E-BE52-1F73-4518-15845AD4B0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654AD2-6401-3FE4-6F80-6318EBB1082C}"/>
              </a:ext>
            </a:extLst>
          </p:cNvPr>
          <p:cNvSpPr>
            <a:spLocks noGrp="1"/>
          </p:cNvSpPr>
          <p:nvPr>
            <p:ph type="sldNum" sz="quarter" idx="12"/>
          </p:nvPr>
        </p:nvSpPr>
        <p:spPr/>
        <p:txBody>
          <a:bodyPr/>
          <a:lstStyle/>
          <a:p>
            <a:fld id="{F3A855C9-7192-436F-98D8-2B27A22E2B18}" type="slidenum">
              <a:rPr lang="en-GB" smtClean="0"/>
              <a:t>‹#›</a:t>
            </a:fld>
            <a:endParaRPr lang="en-GB"/>
          </a:p>
        </p:txBody>
      </p:sp>
    </p:spTree>
    <p:extLst>
      <p:ext uri="{BB962C8B-B14F-4D97-AF65-F5344CB8AC3E}">
        <p14:creationId xmlns:p14="http://schemas.microsoft.com/office/powerpoint/2010/main" val="29575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0C75E-6852-A996-F991-A64B66990C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1D64432-8671-108A-E29B-FA2EE6BDEF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C5078F-B971-93AD-8680-498B40591214}"/>
              </a:ext>
            </a:extLst>
          </p:cNvPr>
          <p:cNvSpPr>
            <a:spLocks noGrp="1"/>
          </p:cNvSpPr>
          <p:nvPr>
            <p:ph type="dt" sz="half" idx="10"/>
          </p:nvPr>
        </p:nvSpPr>
        <p:spPr/>
        <p:txBody>
          <a:bodyPr/>
          <a:lstStyle/>
          <a:p>
            <a:fld id="{2867B44F-1923-4D2A-ACB3-DB89B4BDB0DE}" type="datetimeFigureOut">
              <a:rPr lang="en-GB" smtClean="0"/>
              <a:t>10/11/2025</a:t>
            </a:fld>
            <a:endParaRPr lang="en-GB"/>
          </a:p>
        </p:txBody>
      </p:sp>
      <p:sp>
        <p:nvSpPr>
          <p:cNvPr id="5" name="Footer Placeholder 4">
            <a:extLst>
              <a:ext uri="{FF2B5EF4-FFF2-40B4-BE49-F238E27FC236}">
                <a16:creationId xmlns:a16="http://schemas.microsoft.com/office/drawing/2014/main" id="{ABDFB7C2-D412-0C51-9A2A-0B680E02CF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235C74-D0F1-098B-827C-8453D69171F1}"/>
              </a:ext>
            </a:extLst>
          </p:cNvPr>
          <p:cNvSpPr>
            <a:spLocks noGrp="1"/>
          </p:cNvSpPr>
          <p:nvPr>
            <p:ph type="sldNum" sz="quarter" idx="12"/>
          </p:nvPr>
        </p:nvSpPr>
        <p:spPr/>
        <p:txBody>
          <a:bodyPr/>
          <a:lstStyle/>
          <a:p>
            <a:fld id="{F3A855C9-7192-436F-98D8-2B27A22E2B18}" type="slidenum">
              <a:rPr lang="en-GB" smtClean="0"/>
              <a:t>‹#›</a:t>
            </a:fld>
            <a:endParaRPr lang="en-GB"/>
          </a:p>
        </p:txBody>
      </p:sp>
    </p:spTree>
    <p:extLst>
      <p:ext uri="{BB962C8B-B14F-4D97-AF65-F5344CB8AC3E}">
        <p14:creationId xmlns:p14="http://schemas.microsoft.com/office/powerpoint/2010/main" val="3991169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3DCBB9-9550-D1D6-3A25-4B8BE47EB9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7BBB0B-450C-7AA6-AF15-2FF2259CA6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9EFA7F-2D6C-9ABA-2582-7F6584012DD2}"/>
              </a:ext>
            </a:extLst>
          </p:cNvPr>
          <p:cNvSpPr>
            <a:spLocks noGrp="1"/>
          </p:cNvSpPr>
          <p:nvPr>
            <p:ph type="dt" sz="half" idx="10"/>
          </p:nvPr>
        </p:nvSpPr>
        <p:spPr/>
        <p:txBody>
          <a:bodyPr/>
          <a:lstStyle/>
          <a:p>
            <a:fld id="{2867B44F-1923-4D2A-ACB3-DB89B4BDB0DE}" type="datetimeFigureOut">
              <a:rPr lang="en-GB" smtClean="0"/>
              <a:t>10/11/2025</a:t>
            </a:fld>
            <a:endParaRPr lang="en-GB"/>
          </a:p>
        </p:txBody>
      </p:sp>
      <p:sp>
        <p:nvSpPr>
          <p:cNvPr id="5" name="Footer Placeholder 4">
            <a:extLst>
              <a:ext uri="{FF2B5EF4-FFF2-40B4-BE49-F238E27FC236}">
                <a16:creationId xmlns:a16="http://schemas.microsoft.com/office/drawing/2014/main" id="{8EA1DAA6-7022-78DB-0B5B-B5D95E5355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65D135D-40B3-A1A6-64D4-5DF3154C4BCB}"/>
              </a:ext>
            </a:extLst>
          </p:cNvPr>
          <p:cNvSpPr>
            <a:spLocks noGrp="1"/>
          </p:cNvSpPr>
          <p:nvPr>
            <p:ph type="sldNum" sz="quarter" idx="12"/>
          </p:nvPr>
        </p:nvSpPr>
        <p:spPr/>
        <p:txBody>
          <a:bodyPr/>
          <a:lstStyle/>
          <a:p>
            <a:fld id="{F3A855C9-7192-436F-98D8-2B27A22E2B18}" type="slidenum">
              <a:rPr lang="en-GB" smtClean="0"/>
              <a:t>‹#›</a:t>
            </a:fld>
            <a:endParaRPr lang="en-GB"/>
          </a:p>
        </p:txBody>
      </p:sp>
    </p:spTree>
    <p:extLst>
      <p:ext uri="{BB962C8B-B14F-4D97-AF65-F5344CB8AC3E}">
        <p14:creationId xmlns:p14="http://schemas.microsoft.com/office/powerpoint/2010/main" val="1755487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6672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6494956"/>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0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18825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5873" y="6418877"/>
            <a:ext cx="513735" cy="227164"/>
          </a:xfrm>
          <a:prstGeom prst="rect">
            <a:avLst/>
          </a:prstGeom>
        </p:spPr>
        <p:txBody>
          <a:bodyPr/>
          <a:lstStyle/>
          <a:p>
            <a:fld id="{D8D877B3-D348-4611-9BDB-C5374591D951}" type="slidenum">
              <a:rPr lang="en-US" smtClean="0"/>
              <a:pPr/>
              <a:t>‹#›</a:t>
            </a:fld>
            <a:endParaRPr lang="en-US" dirty="0"/>
          </a:p>
        </p:txBody>
      </p:sp>
      <p:sp>
        <p:nvSpPr>
          <p:cNvPr id="4" name="Picture Placeholder 4"/>
          <p:cNvSpPr>
            <a:spLocks noGrp="1"/>
          </p:cNvSpPr>
          <p:nvPr>
            <p:ph type="pic" sz="quarter" idx="11" hasCustomPrompt="1"/>
          </p:nvPr>
        </p:nvSpPr>
        <p:spPr>
          <a:xfrm>
            <a:off x="-4"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 name="Title 4">
            <a:extLst>
              <a:ext uri="{FF2B5EF4-FFF2-40B4-BE49-F238E27FC236}">
                <a16:creationId xmlns:a16="http://schemas.microsoft.com/office/drawing/2014/main" id="{E8621744-4530-CE0B-B9F3-1CDD54C9D3E5}"/>
              </a:ext>
            </a:extLst>
          </p:cNvPr>
          <p:cNvSpPr>
            <a:spLocks noGrp="1"/>
          </p:cNvSpPr>
          <p:nvPr>
            <p:ph type="title" hasCustomPrompt="1"/>
          </p:nvPr>
        </p:nvSpPr>
        <p:spPr>
          <a:xfrm>
            <a:off x="731838" y="4068997"/>
            <a:ext cx="6980176" cy="1496533"/>
          </a:xfrm>
        </p:spPr>
        <p:txBody>
          <a:bodyPr/>
          <a:lstStyle>
            <a:lvl1pPr>
              <a:defRPr sz="4400">
                <a:solidFill>
                  <a:schemeClr val="tx1">
                    <a:lumMod val="75000"/>
                    <a:lumOff val="25000"/>
                  </a:schemeClr>
                </a:solidFill>
              </a:defRPr>
            </a:lvl1pPr>
          </a:lstStyle>
          <a:p>
            <a:r>
              <a:rPr lang="en-US" dirty="0"/>
              <a:t>Click to edit </a:t>
            </a:r>
            <a:br>
              <a:rPr lang="en-US" dirty="0"/>
            </a:br>
            <a:r>
              <a:rPr lang="en-US" dirty="0"/>
              <a:t>master title style</a:t>
            </a:r>
          </a:p>
        </p:txBody>
      </p:sp>
      <p:sp>
        <p:nvSpPr>
          <p:cNvPr id="8" name="Title 4">
            <a:extLst>
              <a:ext uri="{FF2B5EF4-FFF2-40B4-BE49-F238E27FC236}">
                <a16:creationId xmlns:a16="http://schemas.microsoft.com/office/drawing/2014/main" id="{FC2568BD-91D2-EB05-9550-66B39D8B90B5}"/>
              </a:ext>
            </a:extLst>
          </p:cNvPr>
          <p:cNvSpPr txBox="1">
            <a:spLocks/>
          </p:cNvSpPr>
          <p:nvPr userDrawn="1"/>
        </p:nvSpPr>
        <p:spPr>
          <a:xfrm>
            <a:off x="731838" y="5374947"/>
            <a:ext cx="3870643" cy="688226"/>
          </a:xfrm>
          <a:prstGeom prst="rect">
            <a:avLst/>
          </a:prstGeom>
          <a:effectLst/>
        </p:spPr>
        <p:txBody>
          <a:bodyPr vert="horz" lIns="0" tIns="192024" rIns="0" bIns="0" rtlCol="0" anchor="t" anchorCtr="0">
            <a:noAutofit/>
          </a:bodyPr>
          <a:lstStyle>
            <a:lvl1pPr algn="l" defTabSz="914318" rtl="0" eaLnBrk="1" latinLnBrk="0" hangingPunct="1">
              <a:lnSpc>
                <a:spcPct val="80000"/>
              </a:lnSpc>
              <a:spcBef>
                <a:spcPct val="0"/>
              </a:spcBef>
              <a:buNone/>
              <a:defRPr sz="4400" kern="1200" spc="-151" baseline="0">
                <a:solidFill>
                  <a:schemeClr val="tx1">
                    <a:lumMod val="75000"/>
                    <a:lumOff val="25000"/>
                  </a:schemeClr>
                </a:solidFill>
                <a:latin typeface="+mj-lt"/>
                <a:ea typeface="+mj-ea"/>
                <a:cs typeface="+mj-cs"/>
              </a:defRPr>
            </a:lvl1pPr>
          </a:lstStyle>
          <a:p>
            <a:r>
              <a:rPr lang="en-US" sz="1800" spc="0" dirty="0">
                <a:latin typeface="Open Sans" panose="020B0606030504020204" pitchFamily="34" charset="0"/>
                <a:ea typeface="Open Sans" panose="020B0606030504020204" pitchFamily="34" charset="0"/>
                <a:cs typeface="Open Sans" panose="020B0606030504020204" pitchFamily="34" charset="0"/>
              </a:rPr>
              <a:t>Click to edit master title style</a:t>
            </a:r>
          </a:p>
        </p:txBody>
      </p:sp>
      <p:pic>
        <p:nvPicPr>
          <p:cNvPr id="6" name="Picture 5">
            <a:extLst>
              <a:ext uri="{FF2B5EF4-FFF2-40B4-BE49-F238E27FC236}">
                <a16:creationId xmlns:a16="http://schemas.microsoft.com/office/drawing/2014/main" id="{69AD0241-17A3-D0FE-3F01-3B073AEF30C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551940" y="6057195"/>
            <a:ext cx="476365" cy="683999"/>
          </a:xfrm>
          <a:prstGeom prst="rect">
            <a:avLst/>
          </a:prstGeom>
        </p:spPr>
      </p:pic>
    </p:spTree>
    <p:extLst>
      <p:ext uri="{BB962C8B-B14F-4D97-AF65-F5344CB8AC3E}">
        <p14:creationId xmlns:p14="http://schemas.microsoft.com/office/powerpoint/2010/main" val="1458381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pic>
        <p:nvPicPr>
          <p:cNvPr id="5" name="Picture 4">
            <a:extLst>
              <a:ext uri="{FF2B5EF4-FFF2-40B4-BE49-F238E27FC236}">
                <a16:creationId xmlns:a16="http://schemas.microsoft.com/office/drawing/2014/main" id="{D9105BB6-42D9-79D8-E9F3-58BD9E8CEE5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551940" y="6057195"/>
            <a:ext cx="476365" cy="683999"/>
          </a:xfrm>
          <a:prstGeom prst="rect">
            <a:avLst/>
          </a:prstGeom>
        </p:spPr>
      </p:pic>
    </p:spTree>
    <p:extLst>
      <p:ext uri="{BB962C8B-B14F-4D97-AF65-F5344CB8AC3E}">
        <p14:creationId xmlns:p14="http://schemas.microsoft.com/office/powerpoint/2010/main" val="3654038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746046" y="2335515"/>
            <a:ext cx="3250768" cy="1897272"/>
          </a:xfrm>
        </p:spPr>
        <p:txBody>
          <a:bodyPr/>
          <a:lstStyle>
            <a:lvl1pPr>
              <a:defRPr>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20590644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739842" y="2482508"/>
            <a:ext cx="2578545" cy="1602796"/>
          </a:xfrm>
        </p:spPr>
        <p:txBody>
          <a:bodyPr/>
          <a:lstStyle>
            <a:lvl1pPr>
              <a:defRPr sz="3600">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2304128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739843" y="1181100"/>
            <a:ext cx="4229100" cy="1436643"/>
          </a:xfrm>
        </p:spPr>
        <p:txBody>
          <a:bodyPr/>
          <a:lstStyle>
            <a:lvl1pPr>
              <a:defRPr sz="3600">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16337457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739846" y="1181100"/>
            <a:ext cx="4229100" cy="1476067"/>
          </a:xfrm>
        </p:spPr>
        <p:txBody>
          <a:bodyPr/>
          <a:lstStyle>
            <a:lvl1pPr>
              <a:defRPr sz="3600">
                <a:solidFill>
                  <a:schemeClr val="tx1">
                    <a:lumMod val="75000"/>
                    <a:lumOff val="25000"/>
                  </a:schemeClr>
                </a:solidFill>
              </a:defRPr>
            </a:lvl1pPr>
          </a:lstStyle>
          <a:p>
            <a:r>
              <a:rPr lang="en-US" dirty="0"/>
              <a:t>Click to edit master title style</a:t>
            </a:r>
          </a:p>
        </p:txBody>
      </p:sp>
      <p:sp>
        <p:nvSpPr>
          <p:cNvPr id="6" name="Picture Placeholder 4"/>
          <p:cNvSpPr>
            <a:spLocks noGrp="1"/>
          </p:cNvSpPr>
          <p:nvPr>
            <p:ph type="pic" sz="quarter" idx="11" hasCustomPrompt="1"/>
          </p:nvPr>
        </p:nvSpPr>
        <p:spPr>
          <a:xfrm>
            <a:off x="0" y="3320514"/>
            <a:ext cx="12192000" cy="2629869"/>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2159425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6" name="Picture Placeholder 4"/>
          <p:cNvSpPr>
            <a:spLocks noGrp="1" noChangeAspect="1"/>
          </p:cNvSpPr>
          <p:nvPr>
            <p:ph type="pic" sz="quarter" idx="11" hasCustomPrompt="1"/>
          </p:nvPr>
        </p:nvSpPr>
        <p:spPr>
          <a:xfrm>
            <a:off x="781803" y="2493950"/>
            <a:ext cx="10570410" cy="3456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739846" y="1181100"/>
            <a:ext cx="4046467" cy="833437"/>
          </a:xfrm>
        </p:spPr>
        <p:txBody>
          <a:bodyPr/>
          <a:lstStyle>
            <a:lvl1pPr>
              <a:defRPr sz="3600">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2545567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8" name="Title 4"/>
          <p:cNvSpPr>
            <a:spLocks noGrp="1"/>
          </p:cNvSpPr>
          <p:nvPr>
            <p:ph type="title" hasCustomPrompt="1"/>
          </p:nvPr>
        </p:nvSpPr>
        <p:spPr>
          <a:xfrm>
            <a:off x="739844" y="1181099"/>
            <a:ext cx="3860292" cy="1083799"/>
          </a:xfrm>
        </p:spPr>
        <p:txBody>
          <a:bodyPr/>
          <a:lstStyle>
            <a:lvl1pPr>
              <a:defRPr sz="3600">
                <a:solidFill>
                  <a:schemeClr val="tx1">
                    <a:lumMod val="75000"/>
                    <a:lumOff val="25000"/>
                  </a:schemeClr>
                </a:solidFill>
              </a:defRPr>
            </a:lvl1pPr>
          </a:lstStyle>
          <a:p>
            <a:r>
              <a:rPr lang="en-US" dirty="0"/>
              <a:t>Click to edit master title style</a:t>
            </a:r>
          </a:p>
        </p:txBody>
      </p:sp>
      <p:sp>
        <p:nvSpPr>
          <p:cNvPr id="9" name="Picture Placeholder 4">
            <a:extLst>
              <a:ext uri="{FF2B5EF4-FFF2-40B4-BE49-F238E27FC236}">
                <a16:creationId xmlns:a16="http://schemas.microsoft.com/office/drawing/2014/main" id="{365DF0AF-B560-01C4-C345-8FBB14F11B36}"/>
              </a:ext>
            </a:extLst>
          </p:cNvPr>
          <p:cNvSpPr>
            <a:spLocks noGrp="1"/>
          </p:cNvSpPr>
          <p:nvPr>
            <p:ph type="pic" sz="quarter" idx="14" hasCustomPrompt="1"/>
          </p:nvPr>
        </p:nvSpPr>
        <p:spPr>
          <a:xfrm>
            <a:off x="731838" y="2510127"/>
            <a:ext cx="3780000" cy="28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Picture Placeholder 4">
            <a:extLst>
              <a:ext uri="{FF2B5EF4-FFF2-40B4-BE49-F238E27FC236}">
                <a16:creationId xmlns:a16="http://schemas.microsoft.com/office/drawing/2014/main" id="{FDB5A3D0-5275-3C54-3D9E-394CB8F71250}"/>
              </a:ext>
            </a:extLst>
          </p:cNvPr>
          <p:cNvSpPr>
            <a:spLocks noGrp="1"/>
          </p:cNvSpPr>
          <p:nvPr>
            <p:ph type="pic" sz="quarter" idx="15" hasCustomPrompt="1"/>
          </p:nvPr>
        </p:nvSpPr>
        <p:spPr>
          <a:xfrm>
            <a:off x="4569029" y="2510182"/>
            <a:ext cx="3780000" cy="28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1" name="Picture Placeholder 4">
            <a:extLst>
              <a:ext uri="{FF2B5EF4-FFF2-40B4-BE49-F238E27FC236}">
                <a16:creationId xmlns:a16="http://schemas.microsoft.com/office/drawing/2014/main" id="{38F2438E-8720-A12F-2985-40CEF6A508F9}"/>
              </a:ext>
            </a:extLst>
          </p:cNvPr>
          <p:cNvSpPr>
            <a:spLocks noGrp="1"/>
          </p:cNvSpPr>
          <p:nvPr>
            <p:ph type="pic" sz="quarter" idx="16" hasCustomPrompt="1"/>
          </p:nvPr>
        </p:nvSpPr>
        <p:spPr>
          <a:xfrm>
            <a:off x="8390782" y="2510127"/>
            <a:ext cx="3780000" cy="28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3540431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4837707" y="1"/>
            <a:ext cx="3598627" cy="2289976"/>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Picture Placeholder 4"/>
          <p:cNvSpPr>
            <a:spLocks noGrp="1"/>
          </p:cNvSpPr>
          <p:nvPr>
            <p:ph type="pic" sz="quarter" idx="12" hasCustomPrompt="1"/>
          </p:nvPr>
        </p:nvSpPr>
        <p:spPr>
          <a:xfrm>
            <a:off x="4837707" y="2289977"/>
            <a:ext cx="3598627" cy="2289976"/>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 name="Picture Placeholder 4"/>
          <p:cNvSpPr>
            <a:spLocks noGrp="1"/>
          </p:cNvSpPr>
          <p:nvPr>
            <p:ph type="pic" sz="quarter" idx="13" hasCustomPrompt="1"/>
          </p:nvPr>
        </p:nvSpPr>
        <p:spPr>
          <a:xfrm>
            <a:off x="4837707" y="4573989"/>
            <a:ext cx="3598627" cy="2284011"/>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8" name="Title 4"/>
          <p:cNvSpPr>
            <a:spLocks noGrp="1"/>
          </p:cNvSpPr>
          <p:nvPr>
            <p:ph type="title" hasCustomPrompt="1"/>
          </p:nvPr>
        </p:nvSpPr>
        <p:spPr>
          <a:xfrm>
            <a:off x="739846" y="2480751"/>
            <a:ext cx="3863151" cy="1621619"/>
          </a:xfrm>
        </p:spPr>
        <p:txBody>
          <a:bodyPr/>
          <a:lstStyle>
            <a:lvl1pPr>
              <a:defRPr sz="3600">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17211280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4885413" y="1"/>
            <a:ext cx="3113599" cy="2289976"/>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Picture Placeholder 4"/>
          <p:cNvSpPr>
            <a:spLocks noGrp="1"/>
          </p:cNvSpPr>
          <p:nvPr>
            <p:ph type="pic" sz="quarter" idx="12" hasCustomPrompt="1"/>
          </p:nvPr>
        </p:nvSpPr>
        <p:spPr>
          <a:xfrm>
            <a:off x="4473601" y="2289977"/>
            <a:ext cx="3113599" cy="2289976"/>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 name="Picture Placeholder 4"/>
          <p:cNvSpPr>
            <a:spLocks noGrp="1"/>
          </p:cNvSpPr>
          <p:nvPr>
            <p:ph type="pic" sz="quarter" idx="13" hasCustomPrompt="1"/>
          </p:nvPr>
        </p:nvSpPr>
        <p:spPr>
          <a:xfrm>
            <a:off x="4885413" y="4573989"/>
            <a:ext cx="3113599" cy="2284011"/>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8" name="Title 4"/>
          <p:cNvSpPr>
            <a:spLocks noGrp="1"/>
          </p:cNvSpPr>
          <p:nvPr>
            <p:ph type="title" hasCustomPrompt="1"/>
          </p:nvPr>
        </p:nvSpPr>
        <p:spPr>
          <a:xfrm>
            <a:off x="739850" y="2480756"/>
            <a:ext cx="4229100" cy="1621619"/>
          </a:xfrm>
        </p:spPr>
        <p:txBody>
          <a:bodyPr/>
          <a:lstStyle>
            <a:lvl1pPr>
              <a:defRPr sz="3600">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21666921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9" name="Picture Placeholder 4">
            <a:extLst>
              <a:ext uri="{FF2B5EF4-FFF2-40B4-BE49-F238E27FC236}">
                <a16:creationId xmlns:a16="http://schemas.microsoft.com/office/drawing/2014/main" id="{B603797D-C0B7-E31A-25D1-6C3111E1B8E2}"/>
              </a:ext>
            </a:extLst>
          </p:cNvPr>
          <p:cNvSpPr>
            <a:spLocks noGrp="1"/>
          </p:cNvSpPr>
          <p:nvPr>
            <p:ph type="pic" sz="quarter" idx="11" hasCustomPrompt="1"/>
          </p:nvPr>
        </p:nvSpPr>
        <p:spPr>
          <a:xfrm>
            <a:off x="9056536" y="0"/>
            <a:ext cx="3135464"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Title 4">
            <a:extLst>
              <a:ext uri="{FF2B5EF4-FFF2-40B4-BE49-F238E27FC236}">
                <a16:creationId xmlns:a16="http://schemas.microsoft.com/office/drawing/2014/main" id="{0A6E38F8-F71B-33AA-7CAC-99B8486628AD}"/>
              </a:ext>
            </a:extLst>
          </p:cNvPr>
          <p:cNvSpPr>
            <a:spLocks noGrp="1"/>
          </p:cNvSpPr>
          <p:nvPr>
            <p:ph type="title" hasCustomPrompt="1"/>
          </p:nvPr>
        </p:nvSpPr>
        <p:spPr>
          <a:xfrm>
            <a:off x="739846" y="1181100"/>
            <a:ext cx="4229100" cy="1436643"/>
          </a:xfrm>
        </p:spPr>
        <p:txBody>
          <a:bodyPr/>
          <a:lstStyle>
            <a:lvl1pPr>
              <a:defRPr sz="3600">
                <a:solidFill>
                  <a:schemeClr val="tx1">
                    <a:lumMod val="75000"/>
                    <a:lumOff val="25000"/>
                  </a:schemeClr>
                </a:solidFill>
              </a:defRPr>
            </a:lvl1pPr>
          </a:lstStyle>
          <a:p>
            <a:r>
              <a:rPr lang="en-US" dirty="0"/>
              <a:t>Click to edit master title style</a:t>
            </a:r>
          </a:p>
        </p:txBody>
      </p:sp>
      <p:pic>
        <p:nvPicPr>
          <p:cNvPr id="4" name="Picture 3">
            <a:extLst>
              <a:ext uri="{FF2B5EF4-FFF2-40B4-BE49-F238E27FC236}">
                <a16:creationId xmlns:a16="http://schemas.microsoft.com/office/drawing/2014/main" id="{1F536EDC-A73D-052F-E19F-AE43A89990F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551940" y="6057195"/>
            <a:ext cx="476365" cy="683999"/>
          </a:xfrm>
          <a:prstGeom prst="rect">
            <a:avLst/>
          </a:prstGeom>
        </p:spPr>
      </p:pic>
    </p:spTree>
    <p:extLst>
      <p:ext uri="{BB962C8B-B14F-4D97-AF65-F5344CB8AC3E}">
        <p14:creationId xmlns:p14="http://schemas.microsoft.com/office/powerpoint/2010/main" val="40272542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739846" y="1181100"/>
            <a:ext cx="4229100" cy="1436643"/>
          </a:xfrm>
        </p:spPr>
        <p:txBody>
          <a:bodyPr/>
          <a:lstStyle>
            <a:lvl1pPr>
              <a:defRPr sz="3600">
                <a:solidFill>
                  <a:schemeClr val="tx1">
                    <a:lumMod val="75000"/>
                    <a:lumOff val="25000"/>
                  </a:schemeClr>
                </a:solidFill>
              </a:defRPr>
            </a:lvl1pPr>
          </a:lstStyle>
          <a:p>
            <a:r>
              <a:rPr lang="en-US" dirty="0"/>
              <a:t>Click to edit master title style</a:t>
            </a:r>
          </a:p>
        </p:txBody>
      </p:sp>
      <p:sp>
        <p:nvSpPr>
          <p:cNvPr id="6" name="Picture Placeholder 4"/>
          <p:cNvSpPr>
            <a:spLocks noGrp="1" noChangeAspect="1"/>
          </p:cNvSpPr>
          <p:nvPr>
            <p:ph type="pic" sz="quarter" idx="11" hasCustomPrompt="1"/>
          </p:nvPr>
        </p:nvSpPr>
        <p:spPr>
          <a:xfrm>
            <a:off x="6159442" y="1181100"/>
            <a:ext cx="5192771" cy="244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 name="Picture Placeholder 4"/>
          <p:cNvSpPr>
            <a:spLocks noGrp="1" noChangeAspect="1"/>
          </p:cNvSpPr>
          <p:nvPr>
            <p:ph type="pic" sz="quarter" idx="12" hasCustomPrompt="1"/>
          </p:nvPr>
        </p:nvSpPr>
        <p:spPr>
          <a:xfrm>
            <a:off x="3690564" y="3897950"/>
            <a:ext cx="3051058" cy="2052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2772386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731839" y="2318260"/>
            <a:ext cx="5364162" cy="1857123"/>
          </a:xfrm>
        </p:spPr>
        <p:txBody>
          <a:bodyPr/>
          <a:lstStyle>
            <a:lvl1pPr>
              <a:defRPr>
                <a:solidFill>
                  <a:schemeClr val="tx1">
                    <a:lumMod val="75000"/>
                    <a:lumOff val="25000"/>
                  </a:schemeClr>
                </a:solidFill>
              </a:defRPr>
            </a:lvl1pPr>
          </a:lstStyle>
          <a:p>
            <a:r>
              <a:rPr lang="en-US" dirty="0"/>
              <a:t>Click to edit </a:t>
            </a:r>
            <a:br>
              <a:rPr lang="en-US" dirty="0"/>
            </a:br>
            <a:r>
              <a:rPr lang="en-US" dirty="0"/>
              <a:t>master title style</a:t>
            </a:r>
          </a:p>
        </p:txBody>
      </p:sp>
      <p:sp>
        <p:nvSpPr>
          <p:cNvPr id="6" name="Picture Placeholder 4"/>
          <p:cNvSpPr>
            <a:spLocks noGrp="1"/>
          </p:cNvSpPr>
          <p:nvPr>
            <p:ph type="pic" sz="quarter" idx="11" hasCustomPrompt="1"/>
          </p:nvPr>
        </p:nvSpPr>
        <p:spPr>
          <a:xfrm>
            <a:off x="10207597" y="0"/>
            <a:ext cx="1980000" cy="3106057"/>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 name="Picture Placeholder 4"/>
          <p:cNvSpPr>
            <a:spLocks noGrp="1"/>
          </p:cNvSpPr>
          <p:nvPr>
            <p:ph type="pic" sz="quarter" idx="12" hasCustomPrompt="1"/>
          </p:nvPr>
        </p:nvSpPr>
        <p:spPr>
          <a:xfrm>
            <a:off x="8155959" y="0"/>
            <a:ext cx="1980000" cy="5696857"/>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8" name="Picture Placeholder 4"/>
          <p:cNvSpPr>
            <a:spLocks noGrp="1"/>
          </p:cNvSpPr>
          <p:nvPr>
            <p:ph type="pic" sz="quarter" idx="13" hasCustomPrompt="1"/>
          </p:nvPr>
        </p:nvSpPr>
        <p:spPr>
          <a:xfrm>
            <a:off x="6104322" y="0"/>
            <a:ext cx="1980000" cy="4963886"/>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37378939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9056536" y="0"/>
            <a:ext cx="3135464"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731838" y="2463502"/>
            <a:ext cx="5364162" cy="1621619"/>
          </a:xfrm>
        </p:spPr>
        <p:txBody>
          <a:bodyPr/>
          <a:lstStyle>
            <a:lvl1pPr>
              <a:defRPr sz="3600">
                <a:solidFill>
                  <a:schemeClr val="tx1">
                    <a:lumMod val="75000"/>
                    <a:lumOff val="25000"/>
                  </a:schemeClr>
                </a:solidFill>
              </a:defRPr>
            </a:lvl1pPr>
          </a:lstStyle>
          <a:p>
            <a:r>
              <a:rPr lang="en-US" dirty="0"/>
              <a:t>Click to edit </a:t>
            </a:r>
            <a:br>
              <a:rPr lang="en-US" dirty="0"/>
            </a:br>
            <a:r>
              <a:rPr lang="en-US" dirty="0"/>
              <a:t>master title style</a:t>
            </a:r>
          </a:p>
        </p:txBody>
      </p:sp>
      <p:pic>
        <p:nvPicPr>
          <p:cNvPr id="4" name="Picture 3">
            <a:extLst>
              <a:ext uri="{FF2B5EF4-FFF2-40B4-BE49-F238E27FC236}">
                <a16:creationId xmlns:a16="http://schemas.microsoft.com/office/drawing/2014/main" id="{AA843BD5-92E3-6337-9286-2D19F0D6A9D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551940" y="6057195"/>
            <a:ext cx="476365" cy="683999"/>
          </a:xfrm>
          <a:prstGeom prst="rect">
            <a:avLst/>
          </a:prstGeom>
        </p:spPr>
      </p:pic>
    </p:spTree>
    <p:extLst>
      <p:ext uri="{BB962C8B-B14F-4D97-AF65-F5344CB8AC3E}">
        <p14:creationId xmlns:p14="http://schemas.microsoft.com/office/powerpoint/2010/main" val="704306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0" y="0"/>
            <a:ext cx="6096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5206448" y="1181100"/>
            <a:ext cx="6414052" cy="2247900"/>
          </a:xfrm>
        </p:spPr>
        <p:txBody>
          <a:bodyPr/>
          <a:lstStyle>
            <a:lvl1pPr>
              <a:defRPr sz="5400">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30929792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4579951" y="0"/>
            <a:ext cx="7612049"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731838" y="1181100"/>
            <a:ext cx="7549114" cy="2247900"/>
          </a:xfrm>
        </p:spPr>
        <p:txBody>
          <a:bodyPr/>
          <a:lstStyle>
            <a:lvl1pPr>
              <a:defRPr sz="5400">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42345209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1866900" y="627326"/>
            <a:ext cx="10325101" cy="3429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 name="Title 4"/>
          <p:cNvSpPr>
            <a:spLocks noGrp="1"/>
          </p:cNvSpPr>
          <p:nvPr>
            <p:ph type="title" hasCustomPrompt="1"/>
          </p:nvPr>
        </p:nvSpPr>
        <p:spPr>
          <a:xfrm>
            <a:off x="1866900" y="4342796"/>
            <a:ext cx="4229100" cy="1621619"/>
          </a:xfrm>
        </p:spPr>
        <p:txBody>
          <a:bodyPr/>
          <a:lstStyle>
            <a:lvl1pPr>
              <a:defRPr sz="3600">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1736951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1866900" y="2703829"/>
            <a:ext cx="10325101" cy="3245584"/>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 name="Title 4"/>
          <p:cNvSpPr>
            <a:spLocks noGrp="1"/>
          </p:cNvSpPr>
          <p:nvPr>
            <p:ph type="title" hasCustomPrompt="1"/>
          </p:nvPr>
        </p:nvSpPr>
        <p:spPr>
          <a:xfrm>
            <a:off x="1866899" y="1181100"/>
            <a:ext cx="6150049" cy="1436643"/>
          </a:xfrm>
        </p:spPr>
        <p:txBody>
          <a:bodyPr/>
          <a:lstStyle>
            <a:lvl1pPr>
              <a:defRPr sz="3600">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18124816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1866901" y="3429000"/>
            <a:ext cx="4229100" cy="2521857"/>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Picture Placeholder 4"/>
          <p:cNvSpPr>
            <a:spLocks noGrp="1"/>
          </p:cNvSpPr>
          <p:nvPr>
            <p:ph type="pic" sz="quarter" idx="12" hasCustomPrompt="1"/>
          </p:nvPr>
        </p:nvSpPr>
        <p:spPr>
          <a:xfrm>
            <a:off x="6489701" y="3429000"/>
            <a:ext cx="4229100" cy="2521857"/>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23854842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5" name="Picture Placeholder 4"/>
          <p:cNvSpPr>
            <a:spLocks noGrp="1" noChangeAspect="1"/>
          </p:cNvSpPr>
          <p:nvPr>
            <p:ph type="pic" sz="quarter" idx="12" hasCustomPrompt="1"/>
          </p:nvPr>
        </p:nvSpPr>
        <p:spPr>
          <a:xfrm>
            <a:off x="731838" y="760946"/>
            <a:ext cx="10263558" cy="5184000"/>
          </a:xfrm>
          <a:prstGeom prst="rect">
            <a:avLst/>
          </a:prstGeom>
          <a:pattFill prst="pct5">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24219920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2462325" y="2822818"/>
            <a:ext cx="2385785" cy="312783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Title 4"/>
          <p:cNvSpPr>
            <a:spLocks noGrp="1"/>
          </p:cNvSpPr>
          <p:nvPr>
            <p:ph type="title" hasCustomPrompt="1"/>
          </p:nvPr>
        </p:nvSpPr>
        <p:spPr>
          <a:xfrm>
            <a:off x="744277" y="1181100"/>
            <a:ext cx="5298558" cy="1436643"/>
          </a:xfrm>
        </p:spPr>
        <p:txBody>
          <a:bodyPr/>
          <a:lstStyle>
            <a:lvl1pPr>
              <a:defRPr sz="3600">
                <a:solidFill>
                  <a:schemeClr val="tx1">
                    <a:lumMod val="75000"/>
                    <a:lumOff val="25000"/>
                  </a:schemeClr>
                </a:solidFill>
              </a:defRPr>
            </a:lvl1pPr>
          </a:lstStyle>
          <a:p>
            <a:r>
              <a:rPr lang="en-US" dirty="0"/>
              <a:t>Click to edit </a:t>
            </a:r>
            <a:br>
              <a:rPr lang="en-US" dirty="0"/>
            </a:br>
            <a:r>
              <a:rPr lang="en-US" dirty="0"/>
              <a:t>master title style</a:t>
            </a:r>
          </a:p>
        </p:txBody>
      </p:sp>
      <p:sp>
        <p:nvSpPr>
          <p:cNvPr id="13" name="Picture Placeholder 4"/>
          <p:cNvSpPr>
            <a:spLocks noGrp="1"/>
          </p:cNvSpPr>
          <p:nvPr>
            <p:ph type="pic" sz="quarter" idx="13" hasCustomPrompt="1"/>
          </p:nvPr>
        </p:nvSpPr>
        <p:spPr>
          <a:xfrm>
            <a:off x="4928896" y="2822818"/>
            <a:ext cx="2385785" cy="312783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4" name="Picture Placeholder 4"/>
          <p:cNvSpPr>
            <a:spLocks noGrp="1"/>
          </p:cNvSpPr>
          <p:nvPr>
            <p:ph type="pic" sz="quarter" idx="14" hasCustomPrompt="1"/>
          </p:nvPr>
        </p:nvSpPr>
        <p:spPr>
          <a:xfrm>
            <a:off x="7374201" y="2822818"/>
            <a:ext cx="2385785" cy="312783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5" name="Picture Placeholder 4"/>
          <p:cNvSpPr>
            <a:spLocks noGrp="1"/>
          </p:cNvSpPr>
          <p:nvPr>
            <p:ph type="pic" sz="quarter" idx="15" hasCustomPrompt="1"/>
          </p:nvPr>
        </p:nvSpPr>
        <p:spPr>
          <a:xfrm>
            <a:off x="9819506" y="2822818"/>
            <a:ext cx="2385785" cy="312783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8" name="Picture Placeholder 4">
            <a:extLst>
              <a:ext uri="{FF2B5EF4-FFF2-40B4-BE49-F238E27FC236}">
                <a16:creationId xmlns:a16="http://schemas.microsoft.com/office/drawing/2014/main" id="{9AC00C4C-6D6A-C780-6EA4-E96EA0813971}"/>
              </a:ext>
            </a:extLst>
          </p:cNvPr>
          <p:cNvSpPr>
            <a:spLocks noGrp="1"/>
          </p:cNvSpPr>
          <p:nvPr>
            <p:ph type="pic" sz="quarter" idx="16" hasCustomPrompt="1"/>
          </p:nvPr>
        </p:nvSpPr>
        <p:spPr>
          <a:xfrm>
            <a:off x="5930" y="2812185"/>
            <a:ext cx="2385785" cy="312783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33337068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731838" y="2463520"/>
            <a:ext cx="5364162" cy="1857123"/>
          </a:xfrm>
        </p:spPr>
        <p:txBody>
          <a:bodyPr/>
          <a:lstStyle>
            <a:lvl1pPr>
              <a:defRPr sz="3600">
                <a:solidFill>
                  <a:schemeClr val="tx1">
                    <a:lumMod val="75000"/>
                    <a:lumOff val="25000"/>
                  </a:schemeClr>
                </a:solidFill>
              </a:defRPr>
            </a:lvl1pPr>
          </a:lstStyle>
          <a:p>
            <a:r>
              <a:rPr lang="en-US" dirty="0"/>
              <a:t>Click to edit </a:t>
            </a:r>
            <a:br>
              <a:rPr lang="en-US" dirty="0"/>
            </a:br>
            <a:r>
              <a:rPr lang="en-US" dirty="0"/>
              <a:t>master title style</a:t>
            </a:r>
          </a:p>
        </p:txBody>
      </p:sp>
      <p:sp>
        <p:nvSpPr>
          <p:cNvPr id="6" name="Picture Placeholder 4"/>
          <p:cNvSpPr>
            <a:spLocks noGrp="1"/>
          </p:cNvSpPr>
          <p:nvPr>
            <p:ph type="pic" sz="quarter" idx="12" hasCustomPrompt="1"/>
          </p:nvPr>
        </p:nvSpPr>
        <p:spPr>
          <a:xfrm>
            <a:off x="7649028" y="2318656"/>
            <a:ext cx="2220685" cy="2220685"/>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 name="Picture Placeholder 4"/>
          <p:cNvSpPr>
            <a:spLocks noGrp="1"/>
          </p:cNvSpPr>
          <p:nvPr>
            <p:ph type="pic" sz="quarter" idx="13" hasCustomPrompt="1"/>
          </p:nvPr>
        </p:nvSpPr>
        <p:spPr>
          <a:xfrm>
            <a:off x="9971315" y="2318657"/>
            <a:ext cx="2220685" cy="2220685"/>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8" name="Picture Placeholder 4"/>
          <p:cNvSpPr>
            <a:spLocks noGrp="1"/>
          </p:cNvSpPr>
          <p:nvPr>
            <p:ph type="pic" sz="quarter" idx="14" hasCustomPrompt="1"/>
          </p:nvPr>
        </p:nvSpPr>
        <p:spPr>
          <a:xfrm>
            <a:off x="9971315" y="0"/>
            <a:ext cx="2220685" cy="2220685"/>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9" name="Picture Placeholder 4"/>
          <p:cNvSpPr>
            <a:spLocks noGrp="1"/>
          </p:cNvSpPr>
          <p:nvPr>
            <p:ph type="pic" sz="quarter" idx="15" hasCustomPrompt="1"/>
          </p:nvPr>
        </p:nvSpPr>
        <p:spPr>
          <a:xfrm>
            <a:off x="9971314" y="4637315"/>
            <a:ext cx="2220685" cy="2220685"/>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Picture Placeholder 4"/>
          <p:cNvSpPr>
            <a:spLocks noGrp="1"/>
          </p:cNvSpPr>
          <p:nvPr>
            <p:ph type="pic" sz="quarter" idx="16" hasCustomPrompt="1"/>
          </p:nvPr>
        </p:nvSpPr>
        <p:spPr>
          <a:xfrm>
            <a:off x="7649028" y="4637315"/>
            <a:ext cx="2220685" cy="2220685"/>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1" name="Picture Placeholder 4"/>
          <p:cNvSpPr>
            <a:spLocks noGrp="1"/>
          </p:cNvSpPr>
          <p:nvPr>
            <p:ph type="pic" sz="quarter" idx="17" hasCustomPrompt="1"/>
          </p:nvPr>
        </p:nvSpPr>
        <p:spPr>
          <a:xfrm>
            <a:off x="5326741" y="2318657"/>
            <a:ext cx="2220685" cy="2220685"/>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3646835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10" name="Title 4"/>
          <p:cNvSpPr>
            <a:spLocks noGrp="1"/>
          </p:cNvSpPr>
          <p:nvPr>
            <p:ph type="title" hasCustomPrompt="1"/>
          </p:nvPr>
        </p:nvSpPr>
        <p:spPr>
          <a:xfrm>
            <a:off x="731838" y="4653725"/>
            <a:ext cx="5364162" cy="1404176"/>
          </a:xfrm>
        </p:spPr>
        <p:txBody>
          <a:bodyPr/>
          <a:lstStyle>
            <a:lvl1pPr>
              <a:defRPr sz="3600">
                <a:solidFill>
                  <a:schemeClr val="tx1">
                    <a:lumMod val="75000"/>
                    <a:lumOff val="25000"/>
                  </a:schemeClr>
                </a:solidFill>
              </a:defRPr>
            </a:lvl1pPr>
          </a:lstStyle>
          <a:p>
            <a:r>
              <a:rPr lang="en-US" dirty="0"/>
              <a:t>Click to edit </a:t>
            </a:r>
            <a:br>
              <a:rPr lang="en-US" dirty="0"/>
            </a:br>
            <a:r>
              <a:rPr lang="en-US" dirty="0"/>
              <a:t>master title style</a:t>
            </a:r>
          </a:p>
        </p:txBody>
      </p:sp>
      <p:sp>
        <p:nvSpPr>
          <p:cNvPr id="13" name="Picture Placeholder 4">
            <a:extLst>
              <a:ext uri="{FF2B5EF4-FFF2-40B4-BE49-F238E27FC236}">
                <a16:creationId xmlns:a16="http://schemas.microsoft.com/office/drawing/2014/main" id="{E51AE983-AE16-B6F5-373D-E5804F6BA7A0}"/>
              </a:ext>
            </a:extLst>
          </p:cNvPr>
          <p:cNvSpPr>
            <a:spLocks noGrp="1"/>
          </p:cNvSpPr>
          <p:nvPr>
            <p:ph type="pic" sz="quarter" idx="18" hasCustomPrompt="1"/>
          </p:nvPr>
        </p:nvSpPr>
        <p:spPr>
          <a:xfrm>
            <a:off x="741074" y="1190336"/>
            <a:ext cx="2160000" cy="216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9" name="Picture Placeholder 4">
            <a:extLst>
              <a:ext uri="{FF2B5EF4-FFF2-40B4-BE49-F238E27FC236}">
                <a16:creationId xmlns:a16="http://schemas.microsoft.com/office/drawing/2014/main" id="{D3A38738-728D-672E-3E6A-F6FF9FE38412}"/>
              </a:ext>
            </a:extLst>
          </p:cNvPr>
          <p:cNvSpPr>
            <a:spLocks noGrp="1"/>
          </p:cNvSpPr>
          <p:nvPr>
            <p:ph type="pic" sz="quarter" idx="19" hasCustomPrompt="1"/>
          </p:nvPr>
        </p:nvSpPr>
        <p:spPr>
          <a:xfrm>
            <a:off x="3008602" y="1190336"/>
            <a:ext cx="2160000" cy="216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1" name="Picture Placeholder 4">
            <a:extLst>
              <a:ext uri="{FF2B5EF4-FFF2-40B4-BE49-F238E27FC236}">
                <a16:creationId xmlns:a16="http://schemas.microsoft.com/office/drawing/2014/main" id="{BCAE0E6C-850A-3E02-FC54-25815DE65C54}"/>
              </a:ext>
            </a:extLst>
          </p:cNvPr>
          <p:cNvSpPr>
            <a:spLocks noGrp="1"/>
          </p:cNvSpPr>
          <p:nvPr>
            <p:ph type="pic" sz="quarter" idx="20" hasCustomPrompt="1"/>
          </p:nvPr>
        </p:nvSpPr>
        <p:spPr>
          <a:xfrm>
            <a:off x="5266892" y="1190336"/>
            <a:ext cx="2160000" cy="216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8" name="Picture Placeholder 4">
            <a:extLst>
              <a:ext uri="{FF2B5EF4-FFF2-40B4-BE49-F238E27FC236}">
                <a16:creationId xmlns:a16="http://schemas.microsoft.com/office/drawing/2014/main" id="{E0CF9732-B58C-064C-F459-5BB7B4EA7720}"/>
              </a:ext>
            </a:extLst>
          </p:cNvPr>
          <p:cNvSpPr>
            <a:spLocks noGrp="1"/>
          </p:cNvSpPr>
          <p:nvPr>
            <p:ph type="pic" sz="quarter" idx="21" hasCustomPrompt="1"/>
          </p:nvPr>
        </p:nvSpPr>
        <p:spPr>
          <a:xfrm>
            <a:off x="7534419" y="1190336"/>
            <a:ext cx="2160000" cy="216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9" name="Picture Placeholder 4">
            <a:extLst>
              <a:ext uri="{FF2B5EF4-FFF2-40B4-BE49-F238E27FC236}">
                <a16:creationId xmlns:a16="http://schemas.microsoft.com/office/drawing/2014/main" id="{278AEAE1-6292-DD86-0D72-339A33DA3CD0}"/>
              </a:ext>
            </a:extLst>
          </p:cNvPr>
          <p:cNvSpPr>
            <a:spLocks noGrp="1"/>
          </p:cNvSpPr>
          <p:nvPr>
            <p:ph type="pic" sz="quarter" idx="22" hasCustomPrompt="1"/>
          </p:nvPr>
        </p:nvSpPr>
        <p:spPr>
          <a:xfrm>
            <a:off x="9797328" y="1190336"/>
            <a:ext cx="2160000" cy="216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37331539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5" name="Picture Placeholder 4"/>
          <p:cNvSpPr>
            <a:spLocks noGrp="1" noChangeAspect="1"/>
          </p:cNvSpPr>
          <p:nvPr>
            <p:ph type="pic" sz="quarter" idx="11" hasCustomPrompt="1"/>
          </p:nvPr>
        </p:nvSpPr>
        <p:spPr>
          <a:xfrm>
            <a:off x="731838" y="765950"/>
            <a:ext cx="6799896" cy="5184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2433827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0" y="0"/>
            <a:ext cx="6491288"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8" name="Title 4">
            <a:extLst>
              <a:ext uri="{FF2B5EF4-FFF2-40B4-BE49-F238E27FC236}">
                <a16:creationId xmlns:a16="http://schemas.microsoft.com/office/drawing/2014/main" id="{5ED652C5-05C6-697E-6CDD-BD4E306C2D68}"/>
              </a:ext>
            </a:extLst>
          </p:cNvPr>
          <p:cNvSpPr txBox="1">
            <a:spLocks/>
          </p:cNvSpPr>
          <p:nvPr userDrawn="1"/>
        </p:nvSpPr>
        <p:spPr>
          <a:xfrm>
            <a:off x="643467" y="358192"/>
            <a:ext cx="9061110" cy="262521"/>
          </a:xfrm>
          <a:prstGeom prst="rect">
            <a:avLst/>
          </a:prstGeom>
        </p:spPr>
        <p:txBody>
          <a:bodyPr/>
          <a:lstStyle>
            <a:lvl1pPr algn="l" defTabSz="914318" rtl="0" eaLnBrk="1" latinLnBrk="0" hangingPunct="1">
              <a:lnSpc>
                <a:spcPct val="80000"/>
              </a:lnSpc>
              <a:spcBef>
                <a:spcPct val="0"/>
              </a:spcBef>
              <a:buNone/>
              <a:defRPr sz="5400" kern="1200" spc="-151" baseline="0">
                <a:solidFill>
                  <a:schemeClr val="tx1"/>
                </a:solidFill>
                <a:latin typeface="+mj-lt"/>
                <a:ea typeface="+mj-ea"/>
                <a:cs typeface="+mj-cs"/>
              </a:defRPr>
            </a:lvl1pPr>
          </a:lstStyle>
          <a:p>
            <a:r>
              <a:rPr lang="en-US" sz="900" b="0" i="0" spc="300" dirty="0">
                <a:solidFill>
                  <a:schemeClr val="bg1">
                    <a:lumMod val="85000"/>
                  </a:schemeClr>
                </a:solidFill>
                <a:latin typeface="Montserrat Light" pitchFamily="2" charset="77"/>
              </a:rPr>
              <a:t>Click to edit master title style</a:t>
            </a:r>
          </a:p>
        </p:txBody>
      </p:sp>
      <p:sp>
        <p:nvSpPr>
          <p:cNvPr id="9" name="Title 4">
            <a:extLst>
              <a:ext uri="{FF2B5EF4-FFF2-40B4-BE49-F238E27FC236}">
                <a16:creationId xmlns:a16="http://schemas.microsoft.com/office/drawing/2014/main" id="{EE7D15A7-CA66-7D9C-1F35-32CDD5843910}"/>
              </a:ext>
            </a:extLst>
          </p:cNvPr>
          <p:cNvSpPr txBox="1">
            <a:spLocks/>
          </p:cNvSpPr>
          <p:nvPr userDrawn="1"/>
        </p:nvSpPr>
        <p:spPr>
          <a:xfrm>
            <a:off x="649356" y="6253370"/>
            <a:ext cx="9086889" cy="358021"/>
          </a:xfrm>
          <a:prstGeom prst="rect">
            <a:avLst/>
          </a:prstGeom>
        </p:spPr>
        <p:txBody>
          <a:bodyPr/>
          <a:lstStyle>
            <a:lvl1pPr algn="l" defTabSz="914318" rtl="0" eaLnBrk="1" latinLnBrk="0" hangingPunct="1">
              <a:lnSpc>
                <a:spcPct val="80000"/>
              </a:lnSpc>
              <a:spcBef>
                <a:spcPct val="0"/>
              </a:spcBef>
              <a:buNone/>
              <a:defRPr sz="5400" kern="1200" spc="-151" baseline="0">
                <a:solidFill>
                  <a:schemeClr val="tx1"/>
                </a:solidFill>
                <a:latin typeface="+mj-lt"/>
                <a:ea typeface="+mj-ea"/>
                <a:cs typeface="+mj-cs"/>
              </a:defRPr>
            </a:lvl1pPr>
          </a:lstStyle>
          <a:p>
            <a:pPr>
              <a:lnSpc>
                <a:spcPts val="1200"/>
              </a:lnSpc>
            </a:pPr>
            <a:r>
              <a:rPr lang="en-US" sz="900" b="0" i="0" spc="300" dirty="0">
                <a:solidFill>
                  <a:schemeClr val="bg1">
                    <a:lumMod val="85000"/>
                  </a:schemeClr>
                </a:solidFill>
                <a:latin typeface="Montserrat Medium" pitchFamily="2" charset="77"/>
              </a:rPr>
              <a:t>Presenter Name</a:t>
            </a:r>
          </a:p>
          <a:p>
            <a:pPr>
              <a:lnSpc>
                <a:spcPts val="1200"/>
              </a:lnSpc>
            </a:pPr>
            <a:r>
              <a:rPr lang="en-US" sz="900" b="0" i="0" spc="300" dirty="0">
                <a:solidFill>
                  <a:schemeClr val="bg1">
                    <a:lumMod val="85000"/>
                  </a:schemeClr>
                </a:solidFill>
                <a:latin typeface="Montserrat Light" pitchFamily="2" charset="77"/>
              </a:rPr>
              <a:t>Title, Department, RCSI</a:t>
            </a:r>
          </a:p>
        </p:txBody>
      </p:sp>
      <p:sp>
        <p:nvSpPr>
          <p:cNvPr id="10" name="Title 4">
            <a:extLst>
              <a:ext uri="{FF2B5EF4-FFF2-40B4-BE49-F238E27FC236}">
                <a16:creationId xmlns:a16="http://schemas.microsoft.com/office/drawing/2014/main" id="{5D6BA6A5-F4C2-4D70-F2F0-F445F79A7597}"/>
              </a:ext>
            </a:extLst>
          </p:cNvPr>
          <p:cNvSpPr txBox="1">
            <a:spLocks/>
          </p:cNvSpPr>
          <p:nvPr userDrawn="1"/>
        </p:nvSpPr>
        <p:spPr>
          <a:xfrm rot="16200000">
            <a:off x="-2278484" y="3883161"/>
            <a:ext cx="5305012" cy="254842"/>
          </a:xfrm>
          <a:prstGeom prst="rect">
            <a:avLst/>
          </a:prstGeom>
        </p:spPr>
        <p:txBody>
          <a:bodyPr/>
          <a:lstStyle>
            <a:lvl1pPr algn="l" defTabSz="914318" rtl="0" eaLnBrk="1" latinLnBrk="0" hangingPunct="1">
              <a:lnSpc>
                <a:spcPct val="80000"/>
              </a:lnSpc>
              <a:spcBef>
                <a:spcPct val="0"/>
              </a:spcBef>
              <a:buNone/>
              <a:defRPr sz="5400" kern="1200" spc="-151" baseline="0">
                <a:solidFill>
                  <a:schemeClr val="tx1"/>
                </a:solidFill>
                <a:latin typeface="+mj-lt"/>
                <a:ea typeface="+mj-ea"/>
                <a:cs typeface="+mj-cs"/>
              </a:defRPr>
            </a:lvl1pPr>
          </a:lstStyle>
          <a:p>
            <a:pPr>
              <a:lnSpc>
                <a:spcPts val="1200"/>
              </a:lnSpc>
            </a:pPr>
            <a:r>
              <a:rPr lang="en-IE" sz="900" b="0" i="0" kern="1200" spc="300" baseline="0" dirty="0">
                <a:solidFill>
                  <a:schemeClr val="bg1">
                    <a:lumMod val="85000"/>
                  </a:schemeClr>
                </a:solidFill>
                <a:effectLst/>
                <a:latin typeface="Montserrat Light" pitchFamily="2" charset="77"/>
                <a:ea typeface="+mj-ea"/>
                <a:cs typeface="+mj-cs"/>
              </a:rPr>
              <a:t>RCSI, University of Medicine and Health Sciences</a:t>
            </a:r>
            <a:endParaRPr lang="en-US" sz="900" b="0" i="0" spc="300" dirty="0">
              <a:solidFill>
                <a:schemeClr val="bg1">
                  <a:lumMod val="85000"/>
                </a:schemeClr>
              </a:solidFill>
              <a:latin typeface="Montserrat Light" pitchFamily="2" charset="77"/>
            </a:endParaRPr>
          </a:p>
        </p:txBody>
      </p:sp>
    </p:spTree>
    <p:extLst>
      <p:ext uri="{BB962C8B-B14F-4D97-AF65-F5344CB8AC3E}">
        <p14:creationId xmlns:p14="http://schemas.microsoft.com/office/powerpoint/2010/main" val="1144012488"/>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7086600" y="0"/>
            <a:ext cx="51054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731838" y="1181100"/>
            <a:ext cx="4229100" cy="1309154"/>
          </a:xfrm>
        </p:spPr>
        <p:txBody>
          <a:bodyPr/>
          <a:lstStyle>
            <a:lvl1pPr>
              <a:defRPr sz="3600">
                <a:solidFill>
                  <a:schemeClr val="tx1">
                    <a:lumMod val="75000"/>
                    <a:lumOff val="25000"/>
                  </a:schemeClr>
                </a:solidFill>
              </a:defRPr>
            </a:lvl1pPr>
          </a:lstStyle>
          <a:p>
            <a:r>
              <a:rPr lang="en-US" dirty="0"/>
              <a:t>Click to edit master title style</a:t>
            </a:r>
          </a:p>
        </p:txBody>
      </p:sp>
      <p:pic>
        <p:nvPicPr>
          <p:cNvPr id="6" name="Picture 5">
            <a:extLst>
              <a:ext uri="{FF2B5EF4-FFF2-40B4-BE49-F238E27FC236}">
                <a16:creationId xmlns:a16="http://schemas.microsoft.com/office/drawing/2014/main" id="{112AA388-7B7F-6A8F-7326-E1C35804029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551940" y="6057195"/>
            <a:ext cx="476365" cy="683999"/>
          </a:xfrm>
          <a:prstGeom prst="rect">
            <a:avLst/>
          </a:prstGeom>
        </p:spPr>
      </p:pic>
    </p:spTree>
    <p:extLst>
      <p:ext uri="{BB962C8B-B14F-4D97-AF65-F5344CB8AC3E}">
        <p14:creationId xmlns:p14="http://schemas.microsoft.com/office/powerpoint/2010/main" val="11571157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6" name="Picture Placeholder 4"/>
          <p:cNvSpPr>
            <a:spLocks noGrp="1"/>
          </p:cNvSpPr>
          <p:nvPr>
            <p:ph type="pic" sz="quarter" idx="11" hasCustomPrompt="1"/>
          </p:nvPr>
        </p:nvSpPr>
        <p:spPr>
          <a:xfrm>
            <a:off x="3699328" y="628210"/>
            <a:ext cx="4793343" cy="542969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731838" y="1181100"/>
            <a:ext cx="4229100" cy="1688577"/>
          </a:xfrm>
        </p:spPr>
        <p:txBody>
          <a:bodyPr/>
          <a:lstStyle>
            <a:lvl1pPr>
              <a:defRPr>
                <a:solidFill>
                  <a:schemeClr val="tx1">
                    <a:lumMod val="75000"/>
                    <a:lumOff val="25000"/>
                  </a:schemeClr>
                </a:solidFill>
              </a:defRPr>
            </a:lvl1pPr>
          </a:lstStyle>
          <a:p>
            <a:r>
              <a:rPr lang="en-US" dirty="0"/>
              <a:t>Click to edit master title style</a:t>
            </a:r>
          </a:p>
        </p:txBody>
      </p:sp>
      <p:sp>
        <p:nvSpPr>
          <p:cNvPr id="8" name="Picture Placeholder 4"/>
          <p:cNvSpPr>
            <a:spLocks noGrp="1"/>
          </p:cNvSpPr>
          <p:nvPr>
            <p:ph type="pic" sz="quarter" idx="13" hasCustomPrompt="1"/>
          </p:nvPr>
        </p:nvSpPr>
        <p:spPr>
          <a:xfrm>
            <a:off x="9739056" y="2013204"/>
            <a:ext cx="2520000" cy="252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9" name="Picture Placeholder 4"/>
          <p:cNvSpPr>
            <a:spLocks noGrp="1"/>
          </p:cNvSpPr>
          <p:nvPr>
            <p:ph type="pic" sz="quarter" idx="14" hasCustomPrompt="1"/>
          </p:nvPr>
        </p:nvSpPr>
        <p:spPr>
          <a:xfrm>
            <a:off x="7097213" y="2013204"/>
            <a:ext cx="2520000" cy="252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35821166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35873" y="6418877"/>
            <a:ext cx="513735" cy="227164"/>
          </a:xfrm>
          <a:prstGeom prst="rect">
            <a:avLst/>
          </a:prstGeom>
        </p:spPr>
        <p:txBody>
          <a:bodyPr/>
          <a:lstStyle/>
          <a:p>
            <a:fld id="{D8D877B3-D348-4611-9BDB-C5374591D951}" type="slidenum">
              <a:rPr lang="en-US" smtClean="0"/>
              <a:pPr/>
              <a:t>‹#›</a:t>
            </a:fld>
            <a:endParaRPr lang="en-US" dirty="0"/>
          </a:p>
        </p:txBody>
      </p:sp>
      <p:sp>
        <p:nvSpPr>
          <p:cNvPr id="5" name="Title 4"/>
          <p:cNvSpPr>
            <a:spLocks noGrp="1"/>
          </p:cNvSpPr>
          <p:nvPr>
            <p:ph type="title" hasCustomPrompt="1"/>
          </p:nvPr>
        </p:nvSpPr>
        <p:spPr>
          <a:xfrm>
            <a:off x="731838" y="1177870"/>
            <a:ext cx="4212121" cy="1044825"/>
          </a:xfrm>
        </p:spPr>
        <p:txBody>
          <a:bodyPr/>
          <a:lstStyle>
            <a:lvl1pPr>
              <a:defRPr sz="3600">
                <a:solidFill>
                  <a:schemeClr val="tx1">
                    <a:lumMod val="75000"/>
                    <a:lumOff val="25000"/>
                  </a:schemeClr>
                </a:solidFill>
              </a:defRPr>
            </a:lvl1pPr>
          </a:lstStyle>
          <a:p>
            <a:r>
              <a:rPr lang="en-US" dirty="0"/>
              <a:t>Click to edit master title style</a:t>
            </a:r>
          </a:p>
        </p:txBody>
      </p:sp>
      <p:sp>
        <p:nvSpPr>
          <p:cNvPr id="6" name="Picture Placeholder 4"/>
          <p:cNvSpPr>
            <a:spLocks noGrp="1"/>
          </p:cNvSpPr>
          <p:nvPr>
            <p:ph type="pic" sz="quarter" idx="11" hasCustomPrompt="1"/>
          </p:nvPr>
        </p:nvSpPr>
        <p:spPr>
          <a:xfrm>
            <a:off x="0" y="2358570"/>
            <a:ext cx="12192000" cy="4499429"/>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pic>
        <p:nvPicPr>
          <p:cNvPr id="7" name="Picture 6">
            <a:extLst>
              <a:ext uri="{FF2B5EF4-FFF2-40B4-BE49-F238E27FC236}">
                <a16:creationId xmlns:a16="http://schemas.microsoft.com/office/drawing/2014/main" id="{C571A82F-1289-3AF6-675E-8E0EBD6AFA4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551940" y="6057195"/>
            <a:ext cx="476365" cy="683999"/>
          </a:xfrm>
          <a:prstGeom prst="rect">
            <a:avLst/>
          </a:prstGeom>
        </p:spPr>
      </p:pic>
    </p:spTree>
    <p:extLst>
      <p:ext uri="{BB962C8B-B14F-4D97-AF65-F5344CB8AC3E}">
        <p14:creationId xmlns:p14="http://schemas.microsoft.com/office/powerpoint/2010/main" val="36695151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1_Custom Layout">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731838" y="1181100"/>
            <a:ext cx="3235728" cy="668966"/>
          </a:xfrm>
        </p:spPr>
        <p:txBody>
          <a:bodyPr/>
          <a:lstStyle>
            <a:lvl1pPr>
              <a:defRPr sz="3600">
                <a:solidFill>
                  <a:schemeClr val="tx1">
                    <a:lumMod val="75000"/>
                    <a:lumOff val="25000"/>
                  </a:schemeClr>
                </a:solidFill>
              </a:defRPr>
            </a:lvl1pPr>
          </a:lstStyle>
          <a:p>
            <a:r>
              <a:rPr lang="en-US" dirty="0"/>
              <a:t>Click to edit</a:t>
            </a:r>
          </a:p>
        </p:txBody>
      </p:sp>
      <p:sp>
        <p:nvSpPr>
          <p:cNvPr id="10" name="Picture Placeholder 4"/>
          <p:cNvSpPr>
            <a:spLocks noGrp="1"/>
          </p:cNvSpPr>
          <p:nvPr>
            <p:ph type="pic" sz="quarter" idx="17" hasCustomPrompt="1"/>
          </p:nvPr>
        </p:nvSpPr>
        <p:spPr>
          <a:xfrm>
            <a:off x="2587" y="1965969"/>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2" name="Picture Placeholder 4">
            <a:extLst>
              <a:ext uri="{FF2B5EF4-FFF2-40B4-BE49-F238E27FC236}">
                <a16:creationId xmlns:a16="http://schemas.microsoft.com/office/drawing/2014/main" id="{A13FD03E-AAEB-499E-E4B1-396F1A84CCBD}"/>
              </a:ext>
            </a:extLst>
          </p:cNvPr>
          <p:cNvSpPr>
            <a:spLocks noGrp="1"/>
          </p:cNvSpPr>
          <p:nvPr>
            <p:ph type="pic" sz="quarter" idx="18" hasCustomPrompt="1"/>
          </p:nvPr>
        </p:nvSpPr>
        <p:spPr>
          <a:xfrm>
            <a:off x="2049600" y="1965969"/>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3" name="Picture Placeholder 4">
            <a:extLst>
              <a:ext uri="{FF2B5EF4-FFF2-40B4-BE49-F238E27FC236}">
                <a16:creationId xmlns:a16="http://schemas.microsoft.com/office/drawing/2014/main" id="{3A1F5504-9A0C-7F07-F732-2F2A6947517E}"/>
              </a:ext>
            </a:extLst>
          </p:cNvPr>
          <p:cNvSpPr>
            <a:spLocks noGrp="1"/>
          </p:cNvSpPr>
          <p:nvPr>
            <p:ph type="pic" sz="quarter" idx="19" hasCustomPrompt="1"/>
          </p:nvPr>
        </p:nvSpPr>
        <p:spPr>
          <a:xfrm>
            <a:off x="4080621" y="1965969"/>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4" name="Picture Placeholder 4">
            <a:extLst>
              <a:ext uri="{FF2B5EF4-FFF2-40B4-BE49-F238E27FC236}">
                <a16:creationId xmlns:a16="http://schemas.microsoft.com/office/drawing/2014/main" id="{D4B83CAF-E71E-E445-1B8D-046FDFD91913}"/>
              </a:ext>
            </a:extLst>
          </p:cNvPr>
          <p:cNvSpPr>
            <a:spLocks noGrp="1"/>
          </p:cNvSpPr>
          <p:nvPr>
            <p:ph type="pic" sz="quarter" idx="20" hasCustomPrompt="1"/>
          </p:nvPr>
        </p:nvSpPr>
        <p:spPr>
          <a:xfrm>
            <a:off x="6111644" y="1960182"/>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5" name="Picture Placeholder 4">
            <a:extLst>
              <a:ext uri="{FF2B5EF4-FFF2-40B4-BE49-F238E27FC236}">
                <a16:creationId xmlns:a16="http://schemas.microsoft.com/office/drawing/2014/main" id="{A3168DCA-5380-9404-3EB4-A286349E58E7}"/>
              </a:ext>
            </a:extLst>
          </p:cNvPr>
          <p:cNvSpPr>
            <a:spLocks noGrp="1"/>
          </p:cNvSpPr>
          <p:nvPr>
            <p:ph type="pic" sz="quarter" idx="21" hasCustomPrompt="1"/>
          </p:nvPr>
        </p:nvSpPr>
        <p:spPr>
          <a:xfrm>
            <a:off x="8154240" y="1960182"/>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6" name="Picture Placeholder 4">
            <a:extLst>
              <a:ext uri="{FF2B5EF4-FFF2-40B4-BE49-F238E27FC236}">
                <a16:creationId xmlns:a16="http://schemas.microsoft.com/office/drawing/2014/main" id="{470BE46A-E42B-A543-F2D5-94FF9E78BD6D}"/>
              </a:ext>
            </a:extLst>
          </p:cNvPr>
          <p:cNvSpPr>
            <a:spLocks noGrp="1"/>
          </p:cNvSpPr>
          <p:nvPr>
            <p:ph type="pic" sz="quarter" idx="22" hasCustomPrompt="1"/>
          </p:nvPr>
        </p:nvSpPr>
        <p:spPr>
          <a:xfrm>
            <a:off x="10193038" y="1960182"/>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7" name="Picture Placeholder 4">
            <a:extLst>
              <a:ext uri="{FF2B5EF4-FFF2-40B4-BE49-F238E27FC236}">
                <a16:creationId xmlns:a16="http://schemas.microsoft.com/office/drawing/2014/main" id="{0DBFE143-672C-ECA4-53E8-B34E5FDB2AF6}"/>
              </a:ext>
            </a:extLst>
          </p:cNvPr>
          <p:cNvSpPr>
            <a:spLocks noGrp="1"/>
          </p:cNvSpPr>
          <p:nvPr>
            <p:ph type="pic" sz="quarter" idx="23" hasCustomPrompt="1"/>
          </p:nvPr>
        </p:nvSpPr>
        <p:spPr>
          <a:xfrm>
            <a:off x="0" y="3985888"/>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8" name="Picture Placeholder 4">
            <a:extLst>
              <a:ext uri="{FF2B5EF4-FFF2-40B4-BE49-F238E27FC236}">
                <a16:creationId xmlns:a16="http://schemas.microsoft.com/office/drawing/2014/main" id="{E34E9623-E4BA-BB66-147C-8E917F69C4A5}"/>
              </a:ext>
            </a:extLst>
          </p:cNvPr>
          <p:cNvSpPr>
            <a:spLocks noGrp="1"/>
          </p:cNvSpPr>
          <p:nvPr>
            <p:ph type="pic" sz="quarter" idx="24" hasCustomPrompt="1"/>
          </p:nvPr>
        </p:nvSpPr>
        <p:spPr>
          <a:xfrm>
            <a:off x="2047013" y="3985888"/>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9" name="Picture Placeholder 4">
            <a:extLst>
              <a:ext uri="{FF2B5EF4-FFF2-40B4-BE49-F238E27FC236}">
                <a16:creationId xmlns:a16="http://schemas.microsoft.com/office/drawing/2014/main" id="{5264DC22-FFC5-1014-055C-97FD3DE87742}"/>
              </a:ext>
            </a:extLst>
          </p:cNvPr>
          <p:cNvSpPr>
            <a:spLocks noGrp="1"/>
          </p:cNvSpPr>
          <p:nvPr>
            <p:ph type="pic" sz="quarter" idx="25" hasCustomPrompt="1"/>
          </p:nvPr>
        </p:nvSpPr>
        <p:spPr>
          <a:xfrm>
            <a:off x="4078034" y="3985888"/>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30" name="Picture Placeholder 4">
            <a:extLst>
              <a:ext uri="{FF2B5EF4-FFF2-40B4-BE49-F238E27FC236}">
                <a16:creationId xmlns:a16="http://schemas.microsoft.com/office/drawing/2014/main" id="{C80CD197-A81F-620B-C9B7-3252AFD1C7F8}"/>
              </a:ext>
            </a:extLst>
          </p:cNvPr>
          <p:cNvSpPr>
            <a:spLocks noGrp="1"/>
          </p:cNvSpPr>
          <p:nvPr>
            <p:ph type="pic" sz="quarter" idx="26" hasCustomPrompt="1"/>
          </p:nvPr>
        </p:nvSpPr>
        <p:spPr>
          <a:xfrm>
            <a:off x="6109057" y="3980101"/>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31" name="Picture Placeholder 4">
            <a:extLst>
              <a:ext uri="{FF2B5EF4-FFF2-40B4-BE49-F238E27FC236}">
                <a16:creationId xmlns:a16="http://schemas.microsoft.com/office/drawing/2014/main" id="{1F978B47-7486-64AE-3202-7630E3DD46D4}"/>
              </a:ext>
            </a:extLst>
          </p:cNvPr>
          <p:cNvSpPr>
            <a:spLocks noGrp="1"/>
          </p:cNvSpPr>
          <p:nvPr>
            <p:ph type="pic" sz="quarter" idx="27" hasCustomPrompt="1"/>
          </p:nvPr>
        </p:nvSpPr>
        <p:spPr>
          <a:xfrm>
            <a:off x="8151653" y="3980101"/>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32" name="Picture Placeholder 4">
            <a:extLst>
              <a:ext uri="{FF2B5EF4-FFF2-40B4-BE49-F238E27FC236}">
                <a16:creationId xmlns:a16="http://schemas.microsoft.com/office/drawing/2014/main" id="{8DC4B0E2-0AA7-F5C8-DF74-C33E879AA7A0}"/>
              </a:ext>
            </a:extLst>
          </p:cNvPr>
          <p:cNvSpPr>
            <a:spLocks noGrp="1"/>
          </p:cNvSpPr>
          <p:nvPr>
            <p:ph type="pic" sz="quarter" idx="28" hasCustomPrompt="1"/>
          </p:nvPr>
        </p:nvSpPr>
        <p:spPr>
          <a:xfrm>
            <a:off x="10190451" y="3980101"/>
            <a:ext cx="1980000" cy="198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2463523315"/>
      </p:ext>
    </p:extLst>
  </p:cSld>
  <p:clrMapOvr>
    <a:masterClrMapping/>
  </p:clrMapOvr>
  <p:extLst>
    <p:ext uri="{DCECCB84-F9BA-43D5-87BE-67443E8EF086}">
      <p15:sldGuideLst xmlns:p15="http://schemas.microsoft.com/office/powerpoint/2012/main">
        <p15:guide id="1" orient="horz" pos="1344">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2_Custom Layout">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731837" y="1181100"/>
            <a:ext cx="3111743" cy="619126"/>
          </a:xfrm>
        </p:spPr>
        <p:txBody>
          <a:bodyPr/>
          <a:lstStyle>
            <a:lvl1pPr>
              <a:defRPr sz="3600">
                <a:solidFill>
                  <a:schemeClr val="tx1">
                    <a:lumMod val="75000"/>
                    <a:lumOff val="25000"/>
                  </a:schemeClr>
                </a:solidFill>
              </a:defRPr>
            </a:lvl1pPr>
          </a:lstStyle>
          <a:p>
            <a:r>
              <a:rPr lang="en-US" dirty="0"/>
              <a:t>Click to edit</a:t>
            </a:r>
          </a:p>
        </p:txBody>
      </p:sp>
      <p:sp>
        <p:nvSpPr>
          <p:cNvPr id="9" name="Picture Placeholder 4">
            <a:extLst>
              <a:ext uri="{FF2B5EF4-FFF2-40B4-BE49-F238E27FC236}">
                <a16:creationId xmlns:a16="http://schemas.microsoft.com/office/drawing/2014/main" id="{617E4B1A-4DD1-EA2F-EDAF-8EEC780A50E0}"/>
              </a:ext>
            </a:extLst>
          </p:cNvPr>
          <p:cNvSpPr>
            <a:spLocks noGrp="1"/>
          </p:cNvSpPr>
          <p:nvPr>
            <p:ph type="pic" sz="quarter" idx="22" hasCustomPrompt="1"/>
          </p:nvPr>
        </p:nvSpPr>
        <p:spPr>
          <a:xfrm>
            <a:off x="7096" y="1980608"/>
            <a:ext cx="1980000" cy="396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5" name="Picture Placeholder 4">
            <a:extLst>
              <a:ext uri="{FF2B5EF4-FFF2-40B4-BE49-F238E27FC236}">
                <a16:creationId xmlns:a16="http://schemas.microsoft.com/office/drawing/2014/main" id="{F823E6D5-D4DF-D077-ABBC-EBF92B86428A}"/>
              </a:ext>
            </a:extLst>
          </p:cNvPr>
          <p:cNvSpPr>
            <a:spLocks noGrp="1"/>
          </p:cNvSpPr>
          <p:nvPr>
            <p:ph type="pic" sz="quarter" idx="23" hasCustomPrompt="1"/>
          </p:nvPr>
        </p:nvSpPr>
        <p:spPr>
          <a:xfrm>
            <a:off x="2037899" y="1980757"/>
            <a:ext cx="1980000" cy="396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6" name="Picture Placeholder 4">
            <a:extLst>
              <a:ext uri="{FF2B5EF4-FFF2-40B4-BE49-F238E27FC236}">
                <a16:creationId xmlns:a16="http://schemas.microsoft.com/office/drawing/2014/main" id="{27A56E8E-2F16-A62F-295F-EAD3D4B709C3}"/>
              </a:ext>
            </a:extLst>
          </p:cNvPr>
          <p:cNvSpPr>
            <a:spLocks noGrp="1"/>
          </p:cNvSpPr>
          <p:nvPr>
            <p:ph type="pic" sz="quarter" idx="24" hasCustomPrompt="1"/>
          </p:nvPr>
        </p:nvSpPr>
        <p:spPr>
          <a:xfrm>
            <a:off x="4082715" y="1983387"/>
            <a:ext cx="1980000" cy="396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7" name="Picture Placeholder 4">
            <a:extLst>
              <a:ext uri="{FF2B5EF4-FFF2-40B4-BE49-F238E27FC236}">
                <a16:creationId xmlns:a16="http://schemas.microsoft.com/office/drawing/2014/main" id="{54230963-DD91-D501-C0BC-C5C51F9ECBC5}"/>
              </a:ext>
            </a:extLst>
          </p:cNvPr>
          <p:cNvSpPr>
            <a:spLocks noGrp="1"/>
          </p:cNvSpPr>
          <p:nvPr>
            <p:ph type="pic" sz="quarter" idx="25" hasCustomPrompt="1"/>
          </p:nvPr>
        </p:nvSpPr>
        <p:spPr>
          <a:xfrm>
            <a:off x="6119649" y="1980757"/>
            <a:ext cx="1980000" cy="396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8" name="Picture Placeholder 4">
            <a:extLst>
              <a:ext uri="{FF2B5EF4-FFF2-40B4-BE49-F238E27FC236}">
                <a16:creationId xmlns:a16="http://schemas.microsoft.com/office/drawing/2014/main" id="{8433F855-36AC-3E65-2155-C871A193DF96}"/>
              </a:ext>
            </a:extLst>
          </p:cNvPr>
          <p:cNvSpPr>
            <a:spLocks noGrp="1"/>
          </p:cNvSpPr>
          <p:nvPr>
            <p:ph type="pic" sz="quarter" idx="26" hasCustomPrompt="1"/>
          </p:nvPr>
        </p:nvSpPr>
        <p:spPr>
          <a:xfrm>
            <a:off x="8156583" y="1985922"/>
            <a:ext cx="1980000" cy="396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9" name="Picture Placeholder 4">
            <a:extLst>
              <a:ext uri="{FF2B5EF4-FFF2-40B4-BE49-F238E27FC236}">
                <a16:creationId xmlns:a16="http://schemas.microsoft.com/office/drawing/2014/main" id="{6A34B589-A6C7-D77B-9295-D87D8C9F2A6B}"/>
              </a:ext>
            </a:extLst>
          </p:cNvPr>
          <p:cNvSpPr>
            <a:spLocks noGrp="1"/>
          </p:cNvSpPr>
          <p:nvPr>
            <p:ph type="pic" sz="quarter" idx="27" hasCustomPrompt="1"/>
          </p:nvPr>
        </p:nvSpPr>
        <p:spPr>
          <a:xfrm>
            <a:off x="10187386" y="1985922"/>
            <a:ext cx="1980000" cy="3960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979631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7_Custom Layout">
    <p:spTree>
      <p:nvGrpSpPr>
        <p:cNvPr id="1" name=""/>
        <p:cNvGrpSpPr/>
        <p:nvPr/>
      </p:nvGrpSpPr>
      <p:grpSpPr>
        <a:xfrm>
          <a:off x="0" y="0"/>
          <a:ext cx="0" cy="0"/>
          <a:chOff x="0" y="0"/>
          <a:chExt cx="0" cy="0"/>
        </a:xfrm>
      </p:grpSpPr>
      <p:sp>
        <p:nvSpPr>
          <p:cNvPr id="15" name="Picture Placeholder 4">
            <a:extLst>
              <a:ext uri="{FF2B5EF4-FFF2-40B4-BE49-F238E27FC236}">
                <a16:creationId xmlns:a16="http://schemas.microsoft.com/office/drawing/2014/main" id="{93FC65DA-32F6-320C-2786-883926D89906}"/>
              </a:ext>
            </a:extLst>
          </p:cNvPr>
          <p:cNvSpPr>
            <a:spLocks noGrp="1"/>
          </p:cNvSpPr>
          <p:nvPr>
            <p:ph type="pic" sz="quarter" idx="21" hasCustomPrompt="1"/>
          </p:nvPr>
        </p:nvSpPr>
        <p:spPr>
          <a:xfrm>
            <a:off x="19250" y="3400297"/>
            <a:ext cx="3996000" cy="2556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17" name="Picture Placeholder 4">
            <a:extLst>
              <a:ext uri="{FF2B5EF4-FFF2-40B4-BE49-F238E27FC236}">
                <a16:creationId xmlns:a16="http://schemas.microsoft.com/office/drawing/2014/main" id="{4FB5C28D-B760-592A-0D35-001C5B9531F8}"/>
              </a:ext>
            </a:extLst>
          </p:cNvPr>
          <p:cNvSpPr>
            <a:spLocks noGrp="1"/>
          </p:cNvSpPr>
          <p:nvPr>
            <p:ph type="pic" sz="quarter" idx="22" hasCustomPrompt="1"/>
          </p:nvPr>
        </p:nvSpPr>
        <p:spPr>
          <a:xfrm>
            <a:off x="19250" y="782524"/>
            <a:ext cx="3996000" cy="2556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18" name="Picture Placeholder 4">
            <a:extLst>
              <a:ext uri="{FF2B5EF4-FFF2-40B4-BE49-F238E27FC236}">
                <a16:creationId xmlns:a16="http://schemas.microsoft.com/office/drawing/2014/main" id="{F2115575-B509-4DC1-B2C1-6B15517CBDDD}"/>
              </a:ext>
            </a:extLst>
          </p:cNvPr>
          <p:cNvSpPr>
            <a:spLocks noGrp="1"/>
          </p:cNvSpPr>
          <p:nvPr>
            <p:ph type="pic" sz="quarter" idx="23" hasCustomPrompt="1"/>
          </p:nvPr>
        </p:nvSpPr>
        <p:spPr>
          <a:xfrm>
            <a:off x="4088375" y="3397796"/>
            <a:ext cx="3996000" cy="2556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19" name="Picture Placeholder 4">
            <a:extLst>
              <a:ext uri="{FF2B5EF4-FFF2-40B4-BE49-F238E27FC236}">
                <a16:creationId xmlns:a16="http://schemas.microsoft.com/office/drawing/2014/main" id="{B624EEAA-9078-1338-191E-7C72D8C8BF26}"/>
              </a:ext>
            </a:extLst>
          </p:cNvPr>
          <p:cNvSpPr>
            <a:spLocks noGrp="1"/>
          </p:cNvSpPr>
          <p:nvPr>
            <p:ph type="pic" sz="quarter" idx="24" hasCustomPrompt="1"/>
          </p:nvPr>
        </p:nvSpPr>
        <p:spPr>
          <a:xfrm>
            <a:off x="4088375" y="780023"/>
            <a:ext cx="3996000" cy="2556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20" name="Picture Placeholder 4">
            <a:extLst>
              <a:ext uri="{FF2B5EF4-FFF2-40B4-BE49-F238E27FC236}">
                <a16:creationId xmlns:a16="http://schemas.microsoft.com/office/drawing/2014/main" id="{63F50922-7285-FE68-FAA0-C7BC1510DDCC}"/>
              </a:ext>
            </a:extLst>
          </p:cNvPr>
          <p:cNvSpPr>
            <a:spLocks noGrp="1"/>
          </p:cNvSpPr>
          <p:nvPr>
            <p:ph type="pic" sz="quarter" idx="25" hasCustomPrompt="1"/>
          </p:nvPr>
        </p:nvSpPr>
        <p:spPr>
          <a:xfrm>
            <a:off x="8157500" y="3400297"/>
            <a:ext cx="3996000" cy="2556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21" name="Picture Placeholder 4">
            <a:extLst>
              <a:ext uri="{FF2B5EF4-FFF2-40B4-BE49-F238E27FC236}">
                <a16:creationId xmlns:a16="http://schemas.microsoft.com/office/drawing/2014/main" id="{78D3D2C7-1F24-EB15-0B10-217F4DF98E0E}"/>
              </a:ext>
            </a:extLst>
          </p:cNvPr>
          <p:cNvSpPr>
            <a:spLocks noGrp="1"/>
          </p:cNvSpPr>
          <p:nvPr>
            <p:ph type="pic" sz="quarter" idx="26" hasCustomPrompt="1"/>
          </p:nvPr>
        </p:nvSpPr>
        <p:spPr>
          <a:xfrm>
            <a:off x="8157500" y="782524"/>
            <a:ext cx="3996000" cy="2556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Tree>
    <p:extLst>
      <p:ext uri="{BB962C8B-B14F-4D97-AF65-F5344CB8AC3E}">
        <p14:creationId xmlns:p14="http://schemas.microsoft.com/office/powerpoint/2010/main" val="3644070811"/>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15" name="Picture Placeholder 4">
            <a:extLst>
              <a:ext uri="{FF2B5EF4-FFF2-40B4-BE49-F238E27FC236}">
                <a16:creationId xmlns:a16="http://schemas.microsoft.com/office/drawing/2014/main" id="{93FC65DA-32F6-320C-2786-883926D89906}"/>
              </a:ext>
            </a:extLst>
          </p:cNvPr>
          <p:cNvSpPr>
            <a:spLocks noGrp="1"/>
          </p:cNvSpPr>
          <p:nvPr>
            <p:ph type="pic" sz="quarter" idx="21" hasCustomPrompt="1"/>
          </p:nvPr>
        </p:nvSpPr>
        <p:spPr>
          <a:xfrm>
            <a:off x="19250" y="3336012"/>
            <a:ext cx="12172750" cy="263494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Tree>
    <p:extLst>
      <p:ext uri="{BB962C8B-B14F-4D97-AF65-F5344CB8AC3E}">
        <p14:creationId xmlns:p14="http://schemas.microsoft.com/office/powerpoint/2010/main" val="3249692982"/>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60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43536" y="1831343"/>
            <a:ext cx="6641556" cy="3899528"/>
          </a:xfrm>
          <a:prstGeom prst="rect">
            <a:avLst/>
          </a:prstGeom>
          <a:effectLst/>
        </p:spPr>
      </p:pic>
      <p:sp>
        <p:nvSpPr>
          <p:cNvPr id="6" name="Picture Placeholder 2"/>
          <p:cNvSpPr>
            <a:spLocks noGrp="1"/>
          </p:cNvSpPr>
          <p:nvPr>
            <p:ph type="pic" sz="quarter" idx="12" hasCustomPrompt="1"/>
          </p:nvPr>
        </p:nvSpPr>
        <p:spPr>
          <a:xfrm>
            <a:off x="6151157" y="2075607"/>
            <a:ext cx="5026766" cy="3163953"/>
          </a:xfrm>
          <a:prstGeom prst="rect">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
        <p:nvSpPr>
          <p:cNvPr id="28" name="Rectangle 27"/>
          <p:cNvSpPr/>
          <p:nvPr userDrawn="1"/>
        </p:nvSpPr>
        <p:spPr>
          <a:xfrm>
            <a:off x="8294358" y="5373428"/>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4"/>
          <p:cNvSpPr>
            <a:spLocks noGrp="1"/>
          </p:cNvSpPr>
          <p:nvPr>
            <p:ph type="title" hasCustomPrompt="1"/>
          </p:nvPr>
        </p:nvSpPr>
        <p:spPr>
          <a:xfrm>
            <a:off x="731838" y="2468007"/>
            <a:ext cx="4495770" cy="1569156"/>
          </a:xfrm>
        </p:spPr>
        <p:txBody>
          <a:bodyPr/>
          <a:lstStyle>
            <a:lvl1pPr>
              <a:defRPr sz="3600">
                <a:solidFill>
                  <a:schemeClr val="tx1">
                    <a:lumMod val="75000"/>
                    <a:lumOff val="25000"/>
                  </a:schemeClr>
                </a:solidFill>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4135985368"/>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61_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6957098" y="106731"/>
            <a:ext cx="4939393" cy="6858000"/>
          </a:xfrm>
          <a:prstGeom prst="rect">
            <a:avLst/>
          </a:prstGeom>
          <a:effectLst/>
        </p:spPr>
      </p:pic>
      <p:sp>
        <p:nvSpPr>
          <p:cNvPr id="11" name="Picture Placeholder 2"/>
          <p:cNvSpPr>
            <a:spLocks noGrp="1"/>
          </p:cNvSpPr>
          <p:nvPr>
            <p:ph type="pic" sz="quarter" idx="15" hasCustomPrompt="1"/>
          </p:nvPr>
        </p:nvSpPr>
        <p:spPr>
          <a:xfrm>
            <a:off x="6767585" y="1546000"/>
            <a:ext cx="5278351" cy="3965530"/>
          </a:xfrm>
          <a:prstGeom prst="rect">
            <a:avLst/>
          </a:prstGeom>
          <a:pattFill prst="pct5">
            <a:fgClr>
              <a:schemeClr val="tx1"/>
            </a:fgClr>
            <a:bgClr>
              <a:schemeClr val="bg1">
                <a:lumMod val="85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dirty="0"/>
              <a:t>Drag &amp; Drop Image</a:t>
            </a:r>
          </a:p>
        </p:txBody>
      </p:sp>
      <p:sp>
        <p:nvSpPr>
          <p:cNvPr id="4" name="Title 4"/>
          <p:cNvSpPr>
            <a:spLocks noGrp="1"/>
          </p:cNvSpPr>
          <p:nvPr>
            <p:ph type="title" hasCustomPrompt="1"/>
          </p:nvPr>
        </p:nvSpPr>
        <p:spPr>
          <a:xfrm>
            <a:off x="731838" y="2485259"/>
            <a:ext cx="4461264" cy="1689926"/>
          </a:xfrm>
        </p:spPr>
        <p:txBody>
          <a:bodyPr/>
          <a:lstStyle>
            <a:lvl1pPr>
              <a:defRPr sz="3600">
                <a:solidFill>
                  <a:schemeClr val="tx1">
                    <a:lumMod val="75000"/>
                    <a:lumOff val="25000"/>
                  </a:schemeClr>
                </a:solidFill>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253106490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2_Title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4F06F66-4536-200D-0B19-E804E02C9338}"/>
              </a:ext>
            </a:extLst>
          </p:cNvPr>
          <p:cNvSpPr>
            <a:spLocks noGrp="1"/>
          </p:cNvSpPr>
          <p:nvPr>
            <p:ph type="title" hasCustomPrompt="1"/>
          </p:nvPr>
        </p:nvSpPr>
        <p:spPr>
          <a:xfrm>
            <a:off x="744280" y="1181100"/>
            <a:ext cx="3145796" cy="1150620"/>
          </a:xfrm>
        </p:spPr>
        <p:txBody>
          <a:bodyPr/>
          <a:lstStyle>
            <a:lvl1pPr>
              <a:defRPr sz="3600">
                <a:solidFill>
                  <a:schemeClr val="tx1">
                    <a:lumMod val="75000"/>
                    <a:lumOff val="25000"/>
                  </a:schemeClr>
                </a:solidFill>
              </a:defRPr>
            </a:lvl1pPr>
          </a:lstStyle>
          <a:p>
            <a:r>
              <a:rPr lang="en-US" dirty="0"/>
              <a:t>Click </a:t>
            </a:r>
            <a:br>
              <a:rPr lang="en-US" dirty="0"/>
            </a:br>
            <a:r>
              <a:rPr lang="en-US" dirty="0"/>
              <a:t>to edit</a:t>
            </a:r>
          </a:p>
        </p:txBody>
      </p:sp>
      <p:sp>
        <p:nvSpPr>
          <p:cNvPr id="6" name="Picture Placeholder 4">
            <a:extLst>
              <a:ext uri="{FF2B5EF4-FFF2-40B4-BE49-F238E27FC236}">
                <a16:creationId xmlns:a16="http://schemas.microsoft.com/office/drawing/2014/main" id="{522EBBFA-B415-5FE6-B0D3-D44749E2512C}"/>
              </a:ext>
            </a:extLst>
          </p:cNvPr>
          <p:cNvSpPr>
            <a:spLocks noGrp="1"/>
          </p:cNvSpPr>
          <p:nvPr>
            <p:ph type="pic" sz="quarter" idx="21" hasCustomPrompt="1"/>
          </p:nvPr>
        </p:nvSpPr>
        <p:spPr>
          <a:xfrm>
            <a:off x="19250" y="2349740"/>
            <a:ext cx="3996000" cy="3600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7" name="Picture Placeholder 4">
            <a:extLst>
              <a:ext uri="{FF2B5EF4-FFF2-40B4-BE49-F238E27FC236}">
                <a16:creationId xmlns:a16="http://schemas.microsoft.com/office/drawing/2014/main" id="{743C134C-6AC1-849D-B391-7D2BF6C40858}"/>
              </a:ext>
            </a:extLst>
          </p:cNvPr>
          <p:cNvSpPr>
            <a:spLocks noGrp="1"/>
          </p:cNvSpPr>
          <p:nvPr>
            <p:ph type="pic" sz="quarter" idx="23" hasCustomPrompt="1"/>
          </p:nvPr>
        </p:nvSpPr>
        <p:spPr>
          <a:xfrm>
            <a:off x="4088375" y="2347239"/>
            <a:ext cx="3996000" cy="3600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8" name="Picture Placeholder 4">
            <a:extLst>
              <a:ext uri="{FF2B5EF4-FFF2-40B4-BE49-F238E27FC236}">
                <a16:creationId xmlns:a16="http://schemas.microsoft.com/office/drawing/2014/main" id="{99CE8D14-E2F1-C1BF-A634-6F9E5395236B}"/>
              </a:ext>
            </a:extLst>
          </p:cNvPr>
          <p:cNvSpPr>
            <a:spLocks noGrp="1"/>
          </p:cNvSpPr>
          <p:nvPr>
            <p:ph type="pic" sz="quarter" idx="25" hasCustomPrompt="1"/>
          </p:nvPr>
        </p:nvSpPr>
        <p:spPr>
          <a:xfrm>
            <a:off x="8157500" y="2349740"/>
            <a:ext cx="3996000" cy="3600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Tree>
    <p:extLst>
      <p:ext uri="{BB962C8B-B14F-4D97-AF65-F5344CB8AC3E}">
        <p14:creationId xmlns:p14="http://schemas.microsoft.com/office/powerpoint/2010/main" val="3739149678"/>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3_Title Slide">
    <p:spTree>
      <p:nvGrpSpPr>
        <p:cNvPr id="1" name=""/>
        <p:cNvGrpSpPr/>
        <p:nvPr/>
      </p:nvGrpSpPr>
      <p:grpSpPr>
        <a:xfrm>
          <a:off x="0" y="0"/>
          <a:ext cx="0" cy="0"/>
          <a:chOff x="0" y="0"/>
          <a:chExt cx="0" cy="0"/>
        </a:xfrm>
      </p:grpSpPr>
      <p:sp>
        <p:nvSpPr>
          <p:cNvPr id="9" name="Picture Placeholder 4">
            <a:extLst>
              <a:ext uri="{FF2B5EF4-FFF2-40B4-BE49-F238E27FC236}">
                <a16:creationId xmlns:a16="http://schemas.microsoft.com/office/drawing/2014/main" id="{E0188CA1-0C62-402E-2878-4CC3797FD06E}"/>
              </a:ext>
            </a:extLst>
          </p:cNvPr>
          <p:cNvSpPr>
            <a:spLocks noGrp="1"/>
          </p:cNvSpPr>
          <p:nvPr>
            <p:ph type="pic" sz="quarter" idx="13" hasCustomPrompt="1"/>
          </p:nvPr>
        </p:nvSpPr>
        <p:spPr>
          <a:xfrm>
            <a:off x="0" y="3416300"/>
            <a:ext cx="6096000"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5" name="Title 4">
            <a:extLst>
              <a:ext uri="{FF2B5EF4-FFF2-40B4-BE49-F238E27FC236}">
                <a16:creationId xmlns:a16="http://schemas.microsoft.com/office/drawing/2014/main" id="{74F06F66-4536-200D-0B19-E804E02C9338}"/>
              </a:ext>
            </a:extLst>
          </p:cNvPr>
          <p:cNvSpPr>
            <a:spLocks noGrp="1"/>
          </p:cNvSpPr>
          <p:nvPr>
            <p:ph type="title" hasCustomPrompt="1"/>
          </p:nvPr>
        </p:nvSpPr>
        <p:spPr>
          <a:xfrm>
            <a:off x="744279" y="1181100"/>
            <a:ext cx="4819613" cy="1150620"/>
          </a:xfrm>
        </p:spPr>
        <p:txBody>
          <a:bodyPr/>
          <a:lstStyle>
            <a:lvl1pPr>
              <a:defRPr sz="3600">
                <a:solidFill>
                  <a:schemeClr val="tx1">
                    <a:lumMod val="75000"/>
                    <a:lumOff val="25000"/>
                  </a:schemeClr>
                </a:solidFill>
              </a:defRPr>
            </a:lvl1pPr>
          </a:lstStyle>
          <a:p>
            <a:r>
              <a:rPr lang="en-US" dirty="0"/>
              <a:t>Click to edit master title style</a:t>
            </a:r>
          </a:p>
        </p:txBody>
      </p:sp>
      <p:sp>
        <p:nvSpPr>
          <p:cNvPr id="10" name="Picture Placeholder 4">
            <a:extLst>
              <a:ext uri="{FF2B5EF4-FFF2-40B4-BE49-F238E27FC236}">
                <a16:creationId xmlns:a16="http://schemas.microsoft.com/office/drawing/2014/main" id="{3A0764F0-7997-CEB6-9B80-0F98AC2E78F1}"/>
              </a:ext>
            </a:extLst>
          </p:cNvPr>
          <p:cNvSpPr>
            <a:spLocks noGrp="1"/>
          </p:cNvSpPr>
          <p:nvPr>
            <p:ph type="pic" sz="quarter" idx="14" hasCustomPrompt="1"/>
          </p:nvPr>
        </p:nvSpPr>
        <p:spPr>
          <a:xfrm>
            <a:off x="6096000" y="3416300"/>
            <a:ext cx="6096000"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Tree>
    <p:extLst>
      <p:ext uri="{BB962C8B-B14F-4D97-AF65-F5344CB8AC3E}">
        <p14:creationId xmlns:p14="http://schemas.microsoft.com/office/powerpoint/2010/main" val="1888285472"/>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5_Title Slide">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48541225-D3A8-2718-805A-A0ACE4574216}"/>
              </a:ext>
            </a:extLst>
          </p:cNvPr>
          <p:cNvSpPr>
            <a:spLocks noGrp="1"/>
          </p:cNvSpPr>
          <p:nvPr>
            <p:ph type="pic" sz="quarter" idx="13" hasCustomPrompt="1"/>
          </p:nvPr>
        </p:nvSpPr>
        <p:spPr>
          <a:xfrm>
            <a:off x="0" y="3509288"/>
            <a:ext cx="6096000"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5" name="Title 4">
            <a:extLst>
              <a:ext uri="{FF2B5EF4-FFF2-40B4-BE49-F238E27FC236}">
                <a16:creationId xmlns:a16="http://schemas.microsoft.com/office/drawing/2014/main" id="{74F06F66-4536-200D-0B19-E804E02C9338}"/>
              </a:ext>
            </a:extLst>
          </p:cNvPr>
          <p:cNvSpPr>
            <a:spLocks noGrp="1"/>
          </p:cNvSpPr>
          <p:nvPr>
            <p:ph type="title" hasCustomPrompt="1"/>
          </p:nvPr>
        </p:nvSpPr>
        <p:spPr>
          <a:xfrm>
            <a:off x="6495475" y="1181100"/>
            <a:ext cx="4663306" cy="1156063"/>
          </a:xfrm>
        </p:spPr>
        <p:txBody>
          <a:bodyPr/>
          <a:lstStyle>
            <a:lvl1pPr>
              <a:defRPr sz="3600">
                <a:solidFill>
                  <a:schemeClr val="tx1">
                    <a:lumMod val="75000"/>
                    <a:lumOff val="25000"/>
                  </a:schemeClr>
                </a:solidFill>
              </a:defRPr>
            </a:lvl1pPr>
          </a:lstStyle>
          <a:p>
            <a:r>
              <a:rPr lang="en-US" dirty="0"/>
              <a:t>Click to edit </a:t>
            </a:r>
            <a:br>
              <a:rPr lang="en-US" dirty="0"/>
            </a:br>
            <a:r>
              <a:rPr lang="en-US" dirty="0"/>
              <a:t>master title style</a:t>
            </a:r>
          </a:p>
        </p:txBody>
      </p:sp>
      <p:sp>
        <p:nvSpPr>
          <p:cNvPr id="7" name="Picture Placeholder 4">
            <a:extLst>
              <a:ext uri="{FF2B5EF4-FFF2-40B4-BE49-F238E27FC236}">
                <a16:creationId xmlns:a16="http://schemas.microsoft.com/office/drawing/2014/main" id="{7F9ACE87-CBC4-6490-E6F8-886DA743FDF7}"/>
              </a:ext>
            </a:extLst>
          </p:cNvPr>
          <p:cNvSpPr>
            <a:spLocks noGrp="1"/>
          </p:cNvSpPr>
          <p:nvPr>
            <p:ph type="pic" sz="quarter" idx="14" hasCustomPrompt="1"/>
          </p:nvPr>
        </p:nvSpPr>
        <p:spPr>
          <a:xfrm>
            <a:off x="0" y="-27690"/>
            <a:ext cx="6096000" cy="342849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Tree>
    <p:extLst>
      <p:ext uri="{BB962C8B-B14F-4D97-AF65-F5344CB8AC3E}">
        <p14:creationId xmlns:p14="http://schemas.microsoft.com/office/powerpoint/2010/main" val="1664894070"/>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6_Title Slide">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48541225-D3A8-2718-805A-A0ACE4574216}"/>
              </a:ext>
            </a:extLst>
          </p:cNvPr>
          <p:cNvSpPr>
            <a:spLocks noGrp="1"/>
          </p:cNvSpPr>
          <p:nvPr>
            <p:ph type="pic" sz="quarter" idx="13" hasCustomPrompt="1"/>
          </p:nvPr>
        </p:nvSpPr>
        <p:spPr>
          <a:xfrm>
            <a:off x="6111240" y="3515360"/>
            <a:ext cx="6096000"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7" name="Picture Placeholder 4">
            <a:extLst>
              <a:ext uri="{FF2B5EF4-FFF2-40B4-BE49-F238E27FC236}">
                <a16:creationId xmlns:a16="http://schemas.microsoft.com/office/drawing/2014/main" id="{7F9ACE87-CBC4-6490-E6F8-886DA743FDF7}"/>
              </a:ext>
            </a:extLst>
          </p:cNvPr>
          <p:cNvSpPr>
            <a:spLocks noGrp="1"/>
          </p:cNvSpPr>
          <p:nvPr>
            <p:ph type="pic" sz="quarter" idx="14" hasCustomPrompt="1"/>
          </p:nvPr>
        </p:nvSpPr>
        <p:spPr>
          <a:xfrm>
            <a:off x="6111240" y="-21618"/>
            <a:ext cx="6096000" cy="342849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5" name="Title 4">
            <a:extLst>
              <a:ext uri="{FF2B5EF4-FFF2-40B4-BE49-F238E27FC236}">
                <a16:creationId xmlns:a16="http://schemas.microsoft.com/office/drawing/2014/main" id="{74F06F66-4536-200D-0B19-E804E02C9338}"/>
              </a:ext>
            </a:extLst>
          </p:cNvPr>
          <p:cNvSpPr>
            <a:spLocks noGrp="1"/>
          </p:cNvSpPr>
          <p:nvPr>
            <p:ph type="title" hasCustomPrompt="1"/>
          </p:nvPr>
        </p:nvSpPr>
        <p:spPr>
          <a:xfrm>
            <a:off x="731838" y="1181100"/>
            <a:ext cx="4801057" cy="1177375"/>
          </a:xfrm>
        </p:spPr>
        <p:txBody>
          <a:bodyPr/>
          <a:lstStyle>
            <a:lvl1pPr>
              <a:defRPr sz="3600">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740905605"/>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4_Title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4F06F66-4536-200D-0B19-E804E02C9338}"/>
              </a:ext>
            </a:extLst>
          </p:cNvPr>
          <p:cNvSpPr>
            <a:spLocks noGrp="1"/>
          </p:cNvSpPr>
          <p:nvPr>
            <p:ph type="title" hasCustomPrompt="1"/>
          </p:nvPr>
        </p:nvSpPr>
        <p:spPr>
          <a:xfrm>
            <a:off x="747078" y="3697505"/>
            <a:ext cx="4940241" cy="1331695"/>
          </a:xfrm>
        </p:spPr>
        <p:txBody>
          <a:bodyPr/>
          <a:lstStyle>
            <a:lvl1pPr>
              <a:defRPr sz="3600">
                <a:solidFill>
                  <a:schemeClr val="tx1">
                    <a:lumMod val="75000"/>
                    <a:lumOff val="25000"/>
                  </a:schemeClr>
                </a:solidFill>
              </a:defRPr>
            </a:lvl1pPr>
          </a:lstStyle>
          <a:p>
            <a:r>
              <a:rPr lang="en-US" dirty="0"/>
              <a:t>Click to edit master title style</a:t>
            </a:r>
          </a:p>
        </p:txBody>
      </p:sp>
      <p:sp>
        <p:nvSpPr>
          <p:cNvPr id="9" name="Picture Placeholder 4">
            <a:extLst>
              <a:ext uri="{FF2B5EF4-FFF2-40B4-BE49-F238E27FC236}">
                <a16:creationId xmlns:a16="http://schemas.microsoft.com/office/drawing/2014/main" id="{E0188CA1-0C62-402E-2878-4CC3797FD06E}"/>
              </a:ext>
            </a:extLst>
          </p:cNvPr>
          <p:cNvSpPr>
            <a:spLocks noGrp="1"/>
          </p:cNvSpPr>
          <p:nvPr>
            <p:ph type="pic" sz="quarter" idx="13" hasCustomPrompt="1"/>
          </p:nvPr>
        </p:nvSpPr>
        <p:spPr>
          <a:xfrm>
            <a:off x="0" y="0"/>
            <a:ext cx="6096000"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
        <p:nvSpPr>
          <p:cNvPr id="10" name="Picture Placeholder 4">
            <a:extLst>
              <a:ext uri="{FF2B5EF4-FFF2-40B4-BE49-F238E27FC236}">
                <a16:creationId xmlns:a16="http://schemas.microsoft.com/office/drawing/2014/main" id="{3A0764F0-7997-CEB6-9B80-0F98AC2E78F1}"/>
              </a:ext>
            </a:extLst>
          </p:cNvPr>
          <p:cNvSpPr>
            <a:spLocks noGrp="1"/>
          </p:cNvSpPr>
          <p:nvPr>
            <p:ph type="pic" sz="quarter" idx="14" hasCustomPrompt="1"/>
          </p:nvPr>
        </p:nvSpPr>
        <p:spPr>
          <a:xfrm>
            <a:off x="6096000" y="0"/>
            <a:ext cx="6096000"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dirty="0"/>
              <a:t>Drag &amp; Drop Picture</a:t>
            </a:r>
          </a:p>
        </p:txBody>
      </p:sp>
    </p:spTree>
    <p:extLst>
      <p:ext uri="{BB962C8B-B14F-4D97-AF65-F5344CB8AC3E}">
        <p14:creationId xmlns:p14="http://schemas.microsoft.com/office/powerpoint/2010/main" val="3339434125"/>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7_Title Slide">
    <p:bg>
      <p:bgPr>
        <a:solidFill>
          <a:schemeClr val="tx1">
            <a:lumMod val="75000"/>
            <a:lumOff val="2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910300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41" Type="http://schemas.openxmlformats.org/officeDocument/2006/relationships/slideLayout" Target="../slideLayouts/slideLayout53.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4" Type="http://schemas.openxmlformats.org/officeDocument/2006/relationships/image" Target="../media/image1.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theme" Target="../theme/theme2.xml"/><Relationship Id="rId8" Type="http://schemas.openxmlformats.org/officeDocument/2006/relationships/slideLayout" Target="../slideLayouts/slideLayout20.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3F3A1A-552C-BDD6-B83B-9E1FB4551E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28236D-3D01-DBB6-18CE-47B53975D7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6A359A-54EB-44B0-DDCD-C9882DF61B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67B44F-1923-4D2A-ACB3-DB89B4BDB0DE}" type="datetimeFigureOut">
              <a:rPr lang="en-GB" smtClean="0"/>
              <a:t>10/11/2025</a:t>
            </a:fld>
            <a:endParaRPr lang="en-GB"/>
          </a:p>
        </p:txBody>
      </p:sp>
      <p:sp>
        <p:nvSpPr>
          <p:cNvPr id="5" name="Footer Placeholder 4">
            <a:extLst>
              <a:ext uri="{FF2B5EF4-FFF2-40B4-BE49-F238E27FC236}">
                <a16:creationId xmlns:a16="http://schemas.microsoft.com/office/drawing/2014/main" id="{5041F240-1AA4-354D-6777-50FC64534A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E538B97-033D-F2B0-2351-B379D15AB8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A855C9-7192-436F-98D8-2B27A22E2B18}" type="slidenum">
              <a:rPr lang="en-GB" smtClean="0"/>
              <a:t>‹#›</a:t>
            </a:fld>
            <a:endParaRPr lang="en-GB"/>
          </a:p>
        </p:txBody>
      </p:sp>
    </p:spTree>
    <p:extLst>
      <p:ext uri="{BB962C8B-B14F-4D97-AF65-F5344CB8AC3E}">
        <p14:creationId xmlns:p14="http://schemas.microsoft.com/office/powerpoint/2010/main" val="1697548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1838" y="1193369"/>
            <a:ext cx="9753600" cy="1289332"/>
          </a:xfrm>
          <a:prstGeom prst="rect">
            <a:avLst/>
          </a:prstGeom>
          <a:effectLst/>
        </p:spPr>
        <p:txBody>
          <a:bodyPr vert="horz" lIns="0" tIns="0" rIns="0" bIns="0" rtlCol="0" anchor="t" anchorCtr="0">
            <a:noAutofit/>
          </a:bodyPr>
          <a:lstStyle/>
          <a:p>
            <a:r>
              <a:rPr lang="en-US" dirty="0"/>
              <a:t>Your title here</a:t>
            </a:r>
          </a:p>
        </p:txBody>
      </p:sp>
      <p:sp>
        <p:nvSpPr>
          <p:cNvPr id="11" name="Text Placeholder 10"/>
          <p:cNvSpPr>
            <a:spLocks noGrp="1"/>
          </p:cNvSpPr>
          <p:nvPr>
            <p:ph type="body" idx="1"/>
          </p:nvPr>
        </p:nvSpPr>
        <p:spPr>
          <a:xfrm>
            <a:off x="731838" y="2578396"/>
            <a:ext cx="9753600" cy="311044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Logo&#10;&#10;Description automatically generated">
            <a:extLst>
              <a:ext uri="{FF2B5EF4-FFF2-40B4-BE49-F238E27FC236}">
                <a16:creationId xmlns:a16="http://schemas.microsoft.com/office/drawing/2014/main" id="{9226FD99-46C8-319D-2C83-36DB273A5802}"/>
              </a:ext>
            </a:extLst>
          </p:cNvPr>
          <p:cNvPicPr>
            <a:picLocks noChangeAspect="1"/>
          </p:cNvPicPr>
          <p:nvPr userDrawn="1"/>
        </p:nvPicPr>
        <p:blipFill>
          <a:blip r:embed="rId44">
            <a:extLst>
              <a:ext uri="{28A0092B-C50C-407E-A947-70E740481C1C}">
                <a14:useLocalDpi xmlns:a14="http://schemas.microsoft.com/office/drawing/2010/main" val="0"/>
              </a:ext>
            </a:extLst>
          </a:blip>
          <a:stretch>
            <a:fillRect/>
          </a:stretch>
        </p:blipFill>
        <p:spPr>
          <a:xfrm>
            <a:off x="11551940" y="6057195"/>
            <a:ext cx="476365" cy="684000"/>
          </a:xfrm>
          <a:prstGeom prst="rect">
            <a:avLst/>
          </a:prstGeom>
        </p:spPr>
      </p:pic>
      <p:sp>
        <p:nvSpPr>
          <p:cNvPr id="9" name="Title 4">
            <a:extLst>
              <a:ext uri="{FF2B5EF4-FFF2-40B4-BE49-F238E27FC236}">
                <a16:creationId xmlns:a16="http://schemas.microsoft.com/office/drawing/2014/main" id="{E0E993E2-91CA-6940-4226-9EDE888ED2C8}"/>
              </a:ext>
            </a:extLst>
          </p:cNvPr>
          <p:cNvSpPr txBox="1">
            <a:spLocks/>
          </p:cNvSpPr>
          <p:nvPr userDrawn="1"/>
        </p:nvSpPr>
        <p:spPr>
          <a:xfrm>
            <a:off x="731837" y="358192"/>
            <a:ext cx="8972739" cy="385727"/>
          </a:xfrm>
          <a:prstGeom prst="rect">
            <a:avLst/>
          </a:prstGeom>
        </p:spPr>
        <p:txBody>
          <a:bodyPr lIns="0" tIns="0" rIns="0" bIns="0"/>
          <a:lstStyle>
            <a:lvl1pPr algn="l" defTabSz="914318" rtl="0" eaLnBrk="1" latinLnBrk="0" hangingPunct="1">
              <a:lnSpc>
                <a:spcPct val="80000"/>
              </a:lnSpc>
              <a:spcBef>
                <a:spcPct val="0"/>
              </a:spcBef>
              <a:buNone/>
              <a:defRPr sz="5400" kern="1200" spc="-151" baseline="0">
                <a:solidFill>
                  <a:schemeClr val="tx1"/>
                </a:solidFill>
                <a:latin typeface="+mj-lt"/>
                <a:ea typeface="+mj-ea"/>
                <a:cs typeface="+mj-cs"/>
              </a:defRPr>
            </a:lvl1pPr>
          </a:lstStyle>
          <a:p>
            <a:endParaRPr lang="en-US" sz="850" b="0" i="0" spc="300" dirty="0">
              <a:solidFill>
                <a:schemeClr val="bg1">
                  <a:lumMod val="85000"/>
                </a:schemeClr>
              </a:solidFill>
              <a:latin typeface="Montserrat Light" pitchFamily="2" charset="77"/>
            </a:endParaRPr>
          </a:p>
        </p:txBody>
      </p:sp>
      <p:sp>
        <p:nvSpPr>
          <p:cNvPr id="10" name="Title 4">
            <a:extLst>
              <a:ext uri="{FF2B5EF4-FFF2-40B4-BE49-F238E27FC236}">
                <a16:creationId xmlns:a16="http://schemas.microsoft.com/office/drawing/2014/main" id="{02D6069E-5C5F-6DB5-4A31-0E724E43F634}"/>
              </a:ext>
            </a:extLst>
          </p:cNvPr>
          <p:cNvSpPr txBox="1">
            <a:spLocks/>
          </p:cNvSpPr>
          <p:nvPr userDrawn="1"/>
        </p:nvSpPr>
        <p:spPr>
          <a:xfrm>
            <a:off x="726846" y="6253370"/>
            <a:ext cx="9086889" cy="358021"/>
          </a:xfrm>
          <a:prstGeom prst="rect">
            <a:avLst/>
          </a:prstGeom>
        </p:spPr>
        <p:txBody>
          <a:bodyPr lIns="0" tIns="0" rIns="0" bIns="0"/>
          <a:lstStyle>
            <a:lvl1pPr algn="l" defTabSz="914318" rtl="0" eaLnBrk="1" latinLnBrk="0" hangingPunct="1">
              <a:lnSpc>
                <a:spcPct val="80000"/>
              </a:lnSpc>
              <a:spcBef>
                <a:spcPct val="0"/>
              </a:spcBef>
              <a:buNone/>
              <a:defRPr sz="5400" kern="1200" spc="-151" baseline="0">
                <a:solidFill>
                  <a:schemeClr val="tx1"/>
                </a:solidFill>
                <a:latin typeface="+mj-lt"/>
                <a:ea typeface="+mj-ea"/>
                <a:cs typeface="+mj-cs"/>
              </a:defRPr>
            </a:lvl1pPr>
          </a:lstStyle>
          <a:p>
            <a:pPr>
              <a:lnSpc>
                <a:spcPts val="1200"/>
              </a:lnSpc>
            </a:pPr>
            <a:endParaRPr lang="en-US" sz="850" b="0" i="0" spc="300" dirty="0">
              <a:solidFill>
                <a:schemeClr val="bg1">
                  <a:lumMod val="85000"/>
                </a:schemeClr>
              </a:solidFill>
              <a:latin typeface="Montserrat Medium" pitchFamily="2" charset="77"/>
            </a:endParaRPr>
          </a:p>
        </p:txBody>
      </p:sp>
      <p:sp>
        <p:nvSpPr>
          <p:cNvPr id="12" name="Title 4">
            <a:extLst>
              <a:ext uri="{FF2B5EF4-FFF2-40B4-BE49-F238E27FC236}">
                <a16:creationId xmlns:a16="http://schemas.microsoft.com/office/drawing/2014/main" id="{1960F2F9-BD96-233F-80BD-16D0B3EB1261}"/>
              </a:ext>
            </a:extLst>
          </p:cNvPr>
          <p:cNvSpPr txBox="1">
            <a:spLocks/>
          </p:cNvSpPr>
          <p:nvPr userDrawn="1"/>
        </p:nvSpPr>
        <p:spPr>
          <a:xfrm rot="16200000">
            <a:off x="-2247488" y="3883161"/>
            <a:ext cx="5305012" cy="254842"/>
          </a:xfrm>
          <a:prstGeom prst="rect">
            <a:avLst/>
          </a:prstGeom>
        </p:spPr>
        <p:txBody>
          <a:bodyPr lIns="0" tIns="0" rIns="0" bIns="0"/>
          <a:lstStyle>
            <a:lvl1pPr algn="l" defTabSz="914318" rtl="0" eaLnBrk="1" latinLnBrk="0" hangingPunct="1">
              <a:lnSpc>
                <a:spcPct val="80000"/>
              </a:lnSpc>
              <a:spcBef>
                <a:spcPct val="0"/>
              </a:spcBef>
              <a:buNone/>
              <a:defRPr sz="5400" kern="1200" spc="-151" baseline="0">
                <a:solidFill>
                  <a:schemeClr val="tx1"/>
                </a:solidFill>
                <a:latin typeface="+mj-lt"/>
                <a:ea typeface="+mj-ea"/>
                <a:cs typeface="+mj-cs"/>
              </a:defRPr>
            </a:lvl1pPr>
          </a:lstStyle>
          <a:p>
            <a:pPr>
              <a:lnSpc>
                <a:spcPts val="1200"/>
              </a:lnSpc>
            </a:pPr>
            <a:r>
              <a:rPr lang="en-IE" sz="880" b="1" i="0" kern="1200" spc="300" baseline="0" dirty="0">
                <a:solidFill>
                  <a:schemeClr val="bg1">
                    <a:lumMod val="85000"/>
                  </a:schemeClr>
                </a:solidFill>
                <a:effectLst/>
                <a:latin typeface="+mj-lt"/>
                <a:ea typeface="+mj-ea"/>
                <a:cs typeface="+mj-cs"/>
              </a:rPr>
              <a:t>RCSI</a:t>
            </a:r>
            <a:r>
              <a:rPr lang="en-IE" sz="880" b="0" i="0" kern="1200" spc="300" baseline="0" dirty="0">
                <a:solidFill>
                  <a:schemeClr val="bg1">
                    <a:lumMod val="85000"/>
                  </a:schemeClr>
                </a:solidFill>
                <a:effectLst/>
                <a:latin typeface="+mj-lt"/>
                <a:ea typeface="+mj-ea"/>
                <a:cs typeface="+mj-cs"/>
              </a:rPr>
              <a:t> </a:t>
            </a:r>
            <a:r>
              <a:rPr lang="en-IE" sz="880" b="0" i="0" kern="1200" spc="300" baseline="0" dirty="0">
                <a:solidFill>
                  <a:schemeClr val="bg1">
                    <a:lumMod val="85000"/>
                  </a:schemeClr>
                </a:solidFill>
                <a:effectLst/>
                <a:latin typeface="Montserrat" pitchFamily="2" charset="77"/>
                <a:ea typeface="+mj-ea"/>
                <a:cs typeface="+mj-cs"/>
              </a:rPr>
              <a:t>LEADING THE WORLD TO BETTER HEALTH</a:t>
            </a:r>
            <a:endParaRPr lang="en-US" sz="880" b="0" i="0" spc="300" dirty="0">
              <a:solidFill>
                <a:schemeClr val="bg1">
                  <a:lumMod val="85000"/>
                </a:schemeClr>
              </a:solidFill>
              <a:latin typeface="Montserrat" pitchFamily="2" charset="77"/>
            </a:endParaRPr>
          </a:p>
        </p:txBody>
      </p:sp>
    </p:spTree>
    <p:extLst>
      <p:ext uri="{BB962C8B-B14F-4D97-AF65-F5344CB8AC3E}">
        <p14:creationId xmlns:p14="http://schemas.microsoft.com/office/powerpoint/2010/main" val="325149114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Lst>
  <p:hf hdr="0" ftr="0" dt="0"/>
  <p:txStyles>
    <p:titleStyle>
      <a:lvl1pPr algn="l" defTabSz="914318" rtl="0" eaLnBrk="1" latinLnBrk="0" hangingPunct="1">
        <a:lnSpc>
          <a:spcPct val="80000"/>
        </a:lnSpc>
        <a:spcBef>
          <a:spcPct val="0"/>
        </a:spcBef>
        <a:buNone/>
        <a:defRPr sz="4400" kern="1200" spc="-151" baseline="0">
          <a:solidFill>
            <a:schemeClr val="tx1"/>
          </a:solidFill>
          <a:latin typeface="+mj-lt"/>
          <a:ea typeface="+mj-ea"/>
          <a:cs typeface="+mj-cs"/>
        </a:defRPr>
      </a:lvl1pPr>
    </p:titleStyle>
    <p:bodyStyle>
      <a:lvl1pPr marL="0" indent="0" algn="l" defTabSz="914318" rtl="0" eaLnBrk="1" latinLnBrk="0" hangingPunct="1">
        <a:lnSpc>
          <a:spcPct val="120000"/>
        </a:lnSpc>
        <a:spcBef>
          <a:spcPts val="1000"/>
        </a:spcBef>
        <a:buFont typeface="Arial" panose="020B0604020202020204" pitchFamily="34" charset="0"/>
        <a:buNone/>
        <a:defRPr sz="2800" kern="1200">
          <a:solidFill>
            <a:schemeClr val="tx1"/>
          </a:solidFill>
          <a:latin typeface="+mn-lt"/>
          <a:ea typeface="+mn-ea"/>
          <a:cs typeface="+mn-cs"/>
        </a:defRPr>
      </a:lvl1pPr>
      <a:lvl2pPr marL="0" indent="0" algn="l" defTabSz="914318" rtl="0" eaLnBrk="1" latinLnBrk="0" hangingPunct="1">
        <a:lnSpc>
          <a:spcPct val="120000"/>
        </a:lnSpc>
        <a:spcBef>
          <a:spcPts val="499"/>
        </a:spcBef>
        <a:buFont typeface="Arial" panose="020B0604020202020204" pitchFamily="34" charset="0"/>
        <a:buNone/>
        <a:defRPr sz="1800" kern="1200">
          <a:solidFill>
            <a:schemeClr val="tx1"/>
          </a:solidFill>
          <a:latin typeface="+mn-lt"/>
          <a:ea typeface="+mn-ea"/>
          <a:cs typeface="+mn-cs"/>
        </a:defRPr>
      </a:lvl2pPr>
      <a:lvl3pPr marL="0" indent="0" algn="l" defTabSz="914318" rtl="0" eaLnBrk="1" latinLnBrk="0" hangingPunct="1">
        <a:lnSpc>
          <a:spcPct val="120000"/>
        </a:lnSpc>
        <a:spcBef>
          <a:spcPts val="499"/>
        </a:spcBef>
        <a:buFont typeface="Arial" panose="020B0604020202020204" pitchFamily="34" charset="0"/>
        <a:buNone/>
        <a:defRPr sz="1200" kern="1200">
          <a:solidFill>
            <a:schemeClr val="tx1"/>
          </a:solidFill>
          <a:latin typeface="+mn-lt"/>
          <a:ea typeface="+mn-ea"/>
          <a:cs typeface="+mn-cs"/>
        </a:defRPr>
      </a:lvl3pPr>
      <a:lvl4pPr marL="0" indent="0" algn="l" defTabSz="914318" rtl="0" eaLnBrk="1" latinLnBrk="0" hangingPunct="1">
        <a:lnSpc>
          <a:spcPct val="120000"/>
        </a:lnSpc>
        <a:spcBef>
          <a:spcPts val="499"/>
        </a:spcBef>
        <a:buFont typeface="Arial" panose="020B0604020202020204" pitchFamily="34" charset="0"/>
        <a:buNone/>
        <a:defRPr sz="1000" kern="1200">
          <a:solidFill>
            <a:schemeClr val="tx1">
              <a:alpha val="70000"/>
            </a:schemeClr>
          </a:solidFill>
          <a:latin typeface="+mn-lt"/>
          <a:ea typeface="+mn-ea"/>
          <a:cs typeface="+mn-cs"/>
        </a:defRPr>
      </a:lvl4pPr>
      <a:lvl5pPr marL="0" indent="0" algn="l" defTabSz="914318" rtl="0" eaLnBrk="1" latinLnBrk="0" hangingPunct="1">
        <a:lnSpc>
          <a:spcPct val="120000"/>
        </a:lnSpc>
        <a:spcBef>
          <a:spcPts val="499"/>
        </a:spcBef>
        <a:buFont typeface="Arial" panose="020B0604020202020204" pitchFamily="34" charset="0"/>
        <a:buNone/>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8" pos="461">
          <p15:clr>
            <a:srgbClr val="F26B43"/>
          </p15:clr>
        </p15:guide>
        <p15:guide id="29" pos="7151">
          <p15:clr>
            <a:srgbClr val="F26B43"/>
          </p15:clr>
        </p15:guide>
        <p15:guide id="51" orient="horz" pos="744">
          <p15:clr>
            <a:srgbClr val="F26B43"/>
          </p15:clr>
        </p15:guide>
        <p15:guide id="52" orient="horz" pos="37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sv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svg"/></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5.png"/><Relationship Id="rId7"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15.xml"/><Relationship Id="rId6" Type="http://schemas.openxmlformats.org/officeDocument/2006/relationships/hyperlink" Target="mailto:Elizabethmorrow@rcsi.ie" TargetMode="External"/><Relationship Id="rId5" Type="http://schemas.openxmlformats.org/officeDocument/2006/relationships/hyperlink" Target="https://eur02.safelinks.protection.outlook.com/?url=https%3A%2F%2Fdoi.org%2F10.25419%2Frcsi.30501026&amp;data=05%7C02%7Celizabethmorrow%40rcsi.ie%7Ca8356fe3cbc34ae4f76008de1bacbcc0%7C607041e7a8124670bd3030f9db210f06%7C0%7C0%7C638978625881687288%7CUnknown%7CTWFpbGZsb3d8eyJFbXB0eU1hcGkiOnRydWUsIlYiOiIwLjAuMDAwMCIsIlAiOiJXaW4zMiIsIkFOIjoiTWFpbCIsIldUIjoyfQ%3D%3D%7C0%7C%7C%7C&amp;sdata=tgJAgUJgvzzl1YA2LxudBXU9WhwGoHOoZQ1qyssxpUo%3D&amp;reserved=0" TargetMode="External"/><Relationship Id="rId4" Type="http://schemas.openxmlformats.org/officeDocument/2006/relationships/hyperlink" Target="https://doi.org/10.25419/rcsi.305010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7726291-B182-5A97-F885-E65415E54D45}"/>
              </a:ext>
            </a:extLst>
          </p:cNvPr>
          <p:cNvSpPr/>
          <p:nvPr/>
        </p:nvSpPr>
        <p:spPr>
          <a:xfrm>
            <a:off x="0" y="0"/>
            <a:ext cx="12192000" cy="5274365"/>
          </a:xfrm>
          <a:prstGeom prst="rect">
            <a:avLst/>
          </a:prstGeom>
          <a:gradFill flip="none" rotWithShape="1">
            <a:gsLst>
              <a:gs pos="22000">
                <a:srgbClr val="013C4B"/>
              </a:gs>
              <a:gs pos="57000">
                <a:srgbClr val="265996"/>
              </a:gs>
              <a:gs pos="100000">
                <a:srgbClr val="755578"/>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BCDAB10B-EDD9-1D6B-C219-9E803474A32D}"/>
              </a:ext>
            </a:extLst>
          </p:cNvPr>
          <p:cNvSpPr/>
          <p:nvPr/>
        </p:nvSpPr>
        <p:spPr>
          <a:xfrm>
            <a:off x="612569" y="1166191"/>
            <a:ext cx="2687221" cy="37490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rPr>
              <a:t>20 November 2025</a:t>
            </a:r>
          </a:p>
        </p:txBody>
      </p:sp>
      <p:sp>
        <p:nvSpPr>
          <p:cNvPr id="4" name="Rectangle 3">
            <a:extLst>
              <a:ext uri="{FF2B5EF4-FFF2-40B4-BE49-F238E27FC236}">
                <a16:creationId xmlns:a16="http://schemas.microsoft.com/office/drawing/2014/main" id="{642E5388-F372-D5B7-345E-7CA3705889AD}"/>
              </a:ext>
            </a:extLst>
          </p:cNvPr>
          <p:cNvSpPr/>
          <p:nvPr/>
        </p:nvSpPr>
        <p:spPr>
          <a:xfrm>
            <a:off x="1024723" y="1784592"/>
            <a:ext cx="9715150" cy="1569660"/>
          </a:xfrm>
          <a:prstGeom prst="rect">
            <a:avLst/>
          </a:prstGeom>
        </p:spPr>
        <p:txBody>
          <a:bodyPr wrap="square">
            <a:spAutoFit/>
          </a:bodyPr>
          <a:lstStyle/>
          <a:p>
            <a:r>
              <a:rPr lang="en-GB" sz="4800" dirty="0">
                <a:solidFill>
                  <a:schemeClr val="bg1"/>
                </a:solidFill>
              </a:rPr>
              <a:t>All Ireland Position Paper on Rehabilitative Palliative Care</a:t>
            </a:r>
          </a:p>
        </p:txBody>
      </p:sp>
      <p:sp>
        <p:nvSpPr>
          <p:cNvPr id="12" name="Rectangle 11">
            <a:extLst>
              <a:ext uri="{FF2B5EF4-FFF2-40B4-BE49-F238E27FC236}">
                <a16:creationId xmlns:a16="http://schemas.microsoft.com/office/drawing/2014/main" id="{E1892621-CC1D-B870-704D-BFE33FDFBC61}"/>
              </a:ext>
            </a:extLst>
          </p:cNvPr>
          <p:cNvSpPr/>
          <p:nvPr/>
        </p:nvSpPr>
        <p:spPr>
          <a:xfrm>
            <a:off x="10830213" y="0"/>
            <a:ext cx="1044000" cy="2018580"/>
          </a:xfrm>
          <a:prstGeom prst="rect">
            <a:avLst/>
          </a:prstGeom>
          <a:solidFill>
            <a:srgbClr val="ED3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Open Sans"/>
              <a:ea typeface="+mn-ea"/>
              <a:cs typeface="+mn-cs"/>
            </a:endParaRPr>
          </a:p>
        </p:txBody>
      </p:sp>
      <p:pic>
        <p:nvPicPr>
          <p:cNvPr id="2" name="Picture 1">
            <a:extLst>
              <a:ext uri="{FF2B5EF4-FFF2-40B4-BE49-F238E27FC236}">
                <a16:creationId xmlns:a16="http://schemas.microsoft.com/office/drawing/2014/main" id="{49A4BCB6-CD74-D43A-42DC-0A2264204D8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739873" y="-51505"/>
            <a:ext cx="1223935" cy="2160000"/>
          </a:xfrm>
          <a:prstGeom prst="rect">
            <a:avLst/>
          </a:prstGeom>
        </p:spPr>
      </p:pic>
      <p:sp>
        <p:nvSpPr>
          <p:cNvPr id="3" name="TextBox 2">
            <a:extLst>
              <a:ext uri="{FF2B5EF4-FFF2-40B4-BE49-F238E27FC236}">
                <a16:creationId xmlns:a16="http://schemas.microsoft.com/office/drawing/2014/main" id="{F52BCF18-BE6D-C4E2-C54A-F66B5EA24424}"/>
              </a:ext>
            </a:extLst>
          </p:cNvPr>
          <p:cNvSpPr txBox="1"/>
          <p:nvPr/>
        </p:nvSpPr>
        <p:spPr>
          <a:xfrm>
            <a:off x="1124930" y="3596842"/>
            <a:ext cx="10749283" cy="2215991"/>
          </a:xfrm>
          <a:prstGeom prst="rect">
            <a:avLst/>
          </a:prstGeom>
          <a:noFill/>
        </p:spPr>
        <p:txBody>
          <a:bodyPr wrap="square" lIns="0" tIns="0" rIns="0" bIns="0" rtlCol="0">
            <a:spAutoFit/>
          </a:bodyPr>
          <a:lstStyle/>
          <a:p>
            <a:r>
              <a:rPr lang="en-GB" sz="2400" b="1" kern="100" dirty="0">
                <a:solidFill>
                  <a:schemeClr val="bg1"/>
                </a:solidFill>
                <a:effectLst/>
                <a:ea typeface="Calibri" panose="020F0502020204030204" pitchFamily="34" charset="0"/>
                <a:cs typeface="Times New Roman" panose="02020603050405020304" pitchFamily="18" charset="0"/>
              </a:rPr>
              <a:t>14</a:t>
            </a:r>
            <a:r>
              <a:rPr lang="en-GB" sz="2400" b="1" kern="100" baseline="30000" dirty="0">
                <a:solidFill>
                  <a:schemeClr val="bg1"/>
                </a:solidFill>
                <a:effectLst/>
                <a:ea typeface="Calibri" panose="020F0502020204030204" pitchFamily="34" charset="0"/>
                <a:cs typeface="Times New Roman" panose="02020603050405020304" pitchFamily="18" charset="0"/>
              </a:rPr>
              <a:t>th</a:t>
            </a:r>
            <a:r>
              <a:rPr lang="en-GB" sz="2400" b="1" kern="100" dirty="0">
                <a:solidFill>
                  <a:schemeClr val="bg1"/>
                </a:solidFill>
                <a:effectLst/>
                <a:ea typeface="Calibri" panose="020F0502020204030204" pitchFamily="34" charset="0"/>
                <a:cs typeface="Times New Roman" panose="02020603050405020304" pitchFamily="18" charset="0"/>
              </a:rPr>
              <a:t> Annual Palliative Care Research Network Symposiu</a:t>
            </a:r>
            <a:r>
              <a:rPr lang="en-GB" sz="2400" b="1" kern="100" dirty="0">
                <a:solidFill>
                  <a:schemeClr val="bg1"/>
                </a:solidFill>
                <a:ea typeface="Calibri" panose="020F0502020204030204" pitchFamily="34" charset="0"/>
                <a:cs typeface="Times New Roman" panose="02020603050405020304" pitchFamily="18" charset="0"/>
              </a:rPr>
              <a:t>m, Dublin Ireland</a:t>
            </a:r>
            <a:endParaRPr lang="en-GB" sz="2400" b="1" kern="100" dirty="0">
              <a:solidFill>
                <a:schemeClr val="bg1"/>
              </a:solidFill>
              <a:effectLst/>
              <a:ea typeface="Calibri" panose="020F0502020204030204" pitchFamily="34" charset="0"/>
              <a:cs typeface="Times New Roman" panose="02020603050405020304" pitchFamily="18" charset="0"/>
            </a:endParaRPr>
          </a:p>
          <a:p>
            <a:endParaRPr lang="en-GB" sz="2400" b="1" kern="100" dirty="0">
              <a:solidFill>
                <a:schemeClr val="bg1"/>
              </a:solidFill>
              <a:effectLst/>
              <a:ea typeface="Calibri" panose="020F0502020204030204" pitchFamily="34" charset="0"/>
              <a:cs typeface="Times New Roman" panose="02020603050405020304" pitchFamily="18" charset="0"/>
            </a:endParaRPr>
          </a:p>
          <a:p>
            <a:r>
              <a:rPr lang="en-GB" sz="2400" kern="100" dirty="0">
                <a:solidFill>
                  <a:schemeClr val="bg1"/>
                </a:solidFill>
                <a:ea typeface="Calibri" panose="020F0502020204030204" pitchFamily="34" charset="0"/>
                <a:cs typeface="Times New Roman" panose="02020603050405020304" pitchFamily="18" charset="0"/>
              </a:rPr>
              <a:t>Prof Mary Lynch &amp; Dr Elizabeth Morrow</a:t>
            </a:r>
          </a:p>
          <a:p>
            <a:r>
              <a:rPr lang="en-GB" sz="2400" kern="100" dirty="0">
                <a:solidFill>
                  <a:schemeClr val="bg1"/>
                </a:solidFill>
                <a:ea typeface="Calibri" panose="020F0502020204030204" pitchFamily="34" charset="0"/>
                <a:cs typeface="Times New Roman" panose="02020603050405020304" pitchFamily="18" charset="0"/>
              </a:rPr>
              <a:t>Faculty of Nursing &amp; Midwifery, RCSI University of Medicine and Health Sciences</a:t>
            </a:r>
          </a:p>
          <a:p>
            <a:endParaRPr lang="en-GB" sz="2400" kern="100" dirty="0">
              <a:solidFill>
                <a:schemeClr val="bg1"/>
              </a:solidFill>
              <a:ea typeface="Calibri" panose="020F0502020204030204" pitchFamily="34" charset="0"/>
              <a:cs typeface="Times New Roman" panose="02020603050405020304" pitchFamily="18" charset="0"/>
            </a:endParaRPr>
          </a:p>
          <a:p>
            <a:pPr marL="0" marR="0" lvl="0" indent="0" algn="l" defTabSz="914330" rtl="0" eaLnBrk="1" fontAlgn="base" latinLnBrk="0" hangingPunct="1">
              <a:spcBef>
                <a:spcPts val="0"/>
              </a:spcBef>
              <a:buClrTx/>
              <a:buSzTx/>
              <a:buFontTx/>
              <a:buNone/>
              <a:tabLst/>
              <a:defRPr/>
            </a:pPr>
            <a:endParaRPr kumimoji="0" lang="en-IE" sz="2400" b="0" i="0" u="none" strike="noStrike" kern="1200" cap="none" spc="0" normalizeH="0" baseline="0" noProof="0" dirty="0">
              <a:ln>
                <a:noFill/>
              </a:ln>
              <a:solidFill>
                <a:schemeClr val="bg1"/>
              </a:solidFill>
              <a:effectLst/>
              <a:uLnTx/>
              <a:uFillTx/>
              <a:ea typeface="+mn-ea"/>
              <a:cs typeface="+mn-cs"/>
            </a:endParaRPr>
          </a:p>
        </p:txBody>
      </p:sp>
      <p:pic>
        <p:nvPicPr>
          <p:cNvPr id="5" name="drawing" descr="A logo with a black background&#10;&#10;Description automatically generated">
            <a:extLst>
              <a:ext uri="{FF2B5EF4-FFF2-40B4-BE49-F238E27FC236}">
                <a16:creationId xmlns:a16="http://schemas.microsoft.com/office/drawing/2014/main" id="{BA925180-08D3-4E3C-015C-AD5CA5B990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8579" y="5516955"/>
            <a:ext cx="1495199" cy="1036043"/>
          </a:xfrm>
          <a:prstGeom prst="rect">
            <a:avLst/>
          </a:prstGeom>
        </p:spPr>
      </p:pic>
      <p:pic>
        <p:nvPicPr>
          <p:cNvPr id="6" name="Picture 5">
            <a:extLst>
              <a:ext uri="{FF2B5EF4-FFF2-40B4-BE49-F238E27FC236}">
                <a16:creationId xmlns:a16="http://schemas.microsoft.com/office/drawing/2014/main" id="{E3F2B167-E620-EEB3-056E-49B2916EA3F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295175" y="5396945"/>
            <a:ext cx="2056665" cy="1281503"/>
          </a:xfrm>
          <a:prstGeom prst="rect">
            <a:avLst/>
          </a:prstGeom>
          <a:noFill/>
          <a:ln>
            <a:noFill/>
          </a:ln>
        </p:spPr>
      </p:pic>
      <p:pic>
        <p:nvPicPr>
          <p:cNvPr id="7" name="Picture 6">
            <a:extLst>
              <a:ext uri="{FF2B5EF4-FFF2-40B4-BE49-F238E27FC236}">
                <a16:creationId xmlns:a16="http://schemas.microsoft.com/office/drawing/2014/main" id="{202C51E8-26A4-C438-E9EA-6068018B45B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42336" y="5663933"/>
            <a:ext cx="1495199" cy="782320"/>
          </a:xfrm>
          <a:prstGeom prst="rect">
            <a:avLst/>
          </a:prstGeom>
          <a:noFill/>
        </p:spPr>
      </p:pic>
      <p:pic>
        <p:nvPicPr>
          <p:cNvPr id="8" name="Picture 7" descr="Public Health Agency | CommunityNI">
            <a:extLst>
              <a:ext uri="{FF2B5EF4-FFF2-40B4-BE49-F238E27FC236}">
                <a16:creationId xmlns:a16="http://schemas.microsoft.com/office/drawing/2014/main" id="{65287310-D94F-73F4-2D71-FB93A3EA04BC}"/>
              </a:ext>
            </a:extLst>
          </p:cNvPr>
          <p:cNvPicPr>
            <a:picLocks noChangeAspect="1"/>
          </p:cNvPicPr>
          <p:nvPr/>
        </p:nvPicPr>
        <p:blipFill rotWithShape="1">
          <a:blip r:embed="rId7">
            <a:extLst>
              <a:ext uri="{28A0092B-C50C-407E-A947-70E740481C1C}">
                <a14:useLocalDpi xmlns:a14="http://schemas.microsoft.com/office/drawing/2010/main" val="0"/>
              </a:ext>
            </a:extLst>
          </a:blip>
          <a:srcRect t="30243" b="32979"/>
          <a:stretch>
            <a:fillRect/>
          </a:stretch>
        </p:blipFill>
        <p:spPr bwMode="auto">
          <a:xfrm>
            <a:off x="5819180" y="5577773"/>
            <a:ext cx="2598354" cy="95463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96533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1EC8F5-D557-4CAD-B672-B24A730C4EA4}"/>
              </a:ext>
            </a:extLst>
          </p:cNvPr>
          <p:cNvSpPr txBox="1"/>
          <p:nvPr/>
        </p:nvSpPr>
        <p:spPr>
          <a:xfrm>
            <a:off x="769518" y="1275391"/>
            <a:ext cx="10652963" cy="5170646"/>
          </a:xfrm>
          <a:prstGeom prst="rect">
            <a:avLst/>
          </a:prstGeom>
          <a:noFill/>
        </p:spPr>
        <p:txBody>
          <a:bodyPr wrap="square">
            <a:spAutoFit/>
          </a:bodyPr>
          <a:lstStyle/>
          <a:p>
            <a:r>
              <a:rPr lang="en-GB" sz="1600" b="1" dirty="0">
                <a:latin typeface="Aptos" panose="020B0004020202020204" pitchFamily="34" charset="0"/>
              </a:rPr>
              <a:t>Funder</a:t>
            </a:r>
            <a:endParaRPr lang="en-GB" sz="1600" dirty="0">
              <a:latin typeface="Aptos" panose="020B0004020202020204" pitchFamily="34" charset="0"/>
            </a:endParaRPr>
          </a:p>
          <a:p>
            <a:r>
              <a:rPr lang="en-GB" sz="1600" dirty="0">
                <a:latin typeface="Aptos" panose="020B0004020202020204" pitchFamily="34" charset="0"/>
              </a:rPr>
              <a:t>Health Service Executive (HSE) and the Public Health Agency (PHA)</a:t>
            </a:r>
          </a:p>
          <a:p>
            <a:r>
              <a:rPr lang="en-GB" sz="1600" dirty="0">
                <a:latin typeface="Aptos" panose="020B0004020202020204" pitchFamily="34" charset="0"/>
              </a:rPr>
              <a:t> </a:t>
            </a:r>
          </a:p>
          <a:p>
            <a:r>
              <a:rPr lang="en-GB" sz="1600" b="1" dirty="0">
                <a:latin typeface="Aptos" panose="020B0004020202020204" pitchFamily="34" charset="0"/>
              </a:rPr>
              <a:t>Commissioners</a:t>
            </a:r>
            <a:endParaRPr lang="en-GB" sz="1600" dirty="0">
              <a:latin typeface="Aptos" panose="020B0004020202020204" pitchFamily="34" charset="0"/>
            </a:endParaRPr>
          </a:p>
          <a:p>
            <a:r>
              <a:rPr lang="en-GB" sz="1600" dirty="0">
                <a:latin typeface="Aptos" panose="020B0004020202020204" pitchFamily="34" charset="0"/>
              </a:rPr>
              <a:t>Ms Karen Charnley, Chief Executive Officer, AIIHPC</a:t>
            </a:r>
          </a:p>
          <a:p>
            <a:r>
              <a:rPr lang="en-GB" sz="1600" dirty="0">
                <a:latin typeface="Aptos" panose="020B0004020202020204" pitchFamily="34" charset="0"/>
              </a:rPr>
              <a:t>Ms Melanie Nugent, Programme Manager for Education and Practice, AIIHPC</a:t>
            </a:r>
          </a:p>
          <a:p>
            <a:r>
              <a:rPr lang="en-GB" sz="1600" b="1" dirty="0">
                <a:latin typeface="Aptos" panose="020B0004020202020204" pitchFamily="34" charset="0"/>
              </a:rPr>
              <a:t> </a:t>
            </a:r>
            <a:endParaRPr lang="en-GB" sz="1600" dirty="0">
              <a:latin typeface="Aptos" panose="020B0004020202020204" pitchFamily="34" charset="0"/>
            </a:endParaRPr>
          </a:p>
          <a:p>
            <a:r>
              <a:rPr lang="en-GB" sz="1600" b="1" dirty="0">
                <a:latin typeface="Aptos" panose="020B0004020202020204" pitchFamily="34" charset="0"/>
              </a:rPr>
              <a:t>Steering Group members</a:t>
            </a:r>
            <a:endParaRPr lang="en-GB" sz="1600" dirty="0">
              <a:latin typeface="Aptos" panose="020B0004020202020204" pitchFamily="34" charset="0"/>
            </a:endParaRPr>
          </a:p>
          <a:p>
            <a:r>
              <a:rPr lang="en-GB" sz="1600" dirty="0">
                <a:latin typeface="Aptos" panose="020B0004020202020204" pitchFamily="34" charset="0"/>
              </a:rPr>
              <a:t>Members of the Steering Group contributed knowledge and expertise to inform the project design and development of the position paper:</a:t>
            </a:r>
          </a:p>
          <a:p>
            <a:r>
              <a:rPr lang="en-GB" sz="1600" dirty="0">
                <a:latin typeface="Aptos" panose="020B0004020202020204" pitchFamily="34" charset="0"/>
              </a:rPr>
              <a:t>Karen Charnley, AIIHPC</a:t>
            </a:r>
          </a:p>
          <a:p>
            <a:r>
              <a:rPr lang="en-GB" sz="1600" dirty="0">
                <a:latin typeface="Aptos" panose="020B0004020202020204" pitchFamily="34" charset="0"/>
              </a:rPr>
              <a:t>Melanie Nugent, AIIHPC</a:t>
            </a:r>
          </a:p>
          <a:p>
            <a:r>
              <a:rPr lang="en-GB" sz="1600" dirty="0">
                <a:latin typeface="Aptos" panose="020B0004020202020204" pitchFamily="34" charset="0"/>
              </a:rPr>
              <a:t>Martina O’Reilly, HSE National Clinical Programme for Palliative Care</a:t>
            </a:r>
          </a:p>
          <a:p>
            <a:r>
              <a:rPr lang="en-GB" sz="1600" dirty="0">
                <a:latin typeface="Aptos" panose="020B0004020202020204" pitchFamily="34" charset="0"/>
              </a:rPr>
              <a:t>Lisa McGirr, St Francis Hospice Dublin</a:t>
            </a:r>
          </a:p>
          <a:p>
            <a:r>
              <a:rPr lang="en-GB" sz="1600" dirty="0">
                <a:latin typeface="Aptos" panose="020B0004020202020204" pitchFamily="34" charset="0"/>
              </a:rPr>
              <a:t>Niamh Donnelly, St Francis Hospice Dublin</a:t>
            </a:r>
          </a:p>
          <a:p>
            <a:endParaRPr lang="en-GB" sz="1600" dirty="0">
              <a:latin typeface="Aptos" panose="020B0004020202020204" pitchFamily="34" charset="0"/>
            </a:endParaRPr>
          </a:p>
          <a:p>
            <a:r>
              <a:rPr lang="en-GB" sz="1600" b="1" dirty="0">
                <a:latin typeface="Aptos" panose="020B0004020202020204" pitchFamily="34" charset="0"/>
              </a:rPr>
              <a:t>Expert Advisor to the Research Team</a:t>
            </a:r>
            <a:endParaRPr lang="en-GB" sz="1600" dirty="0">
              <a:latin typeface="Aptos" panose="020B0004020202020204" pitchFamily="34" charset="0"/>
            </a:endParaRPr>
          </a:p>
          <a:p>
            <a:r>
              <a:rPr lang="en-GB" sz="1600" dirty="0">
                <a:latin typeface="Aptos" panose="020B0004020202020204" pitchFamily="34" charset="0"/>
              </a:rPr>
              <a:t>Prof Fiona Ross CBE, Professor Emerita Health and Social Care, Kingston University, former Chair of Princess Alice Hospice, former Chair of Hospice UK Chairs Forum for London Hospices, and Trustee Great Ormond Street Hospital Charity</a:t>
            </a:r>
          </a:p>
        </p:txBody>
      </p:sp>
      <p:sp>
        <p:nvSpPr>
          <p:cNvPr id="5" name="Rectangle 4">
            <a:extLst>
              <a:ext uri="{FF2B5EF4-FFF2-40B4-BE49-F238E27FC236}">
                <a16:creationId xmlns:a16="http://schemas.microsoft.com/office/drawing/2014/main" id="{63C87945-87CF-2721-BCB0-9675FFE5E6B9}"/>
              </a:ext>
            </a:extLst>
          </p:cNvPr>
          <p:cNvSpPr/>
          <p:nvPr/>
        </p:nvSpPr>
        <p:spPr>
          <a:xfrm>
            <a:off x="769518" y="675861"/>
            <a:ext cx="3578700" cy="347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lang="en-US" sz="1600" b="1" spc="300" dirty="0">
                <a:solidFill>
                  <a:srgbClr val="FFFFFF"/>
                </a:solidFill>
                <a:latin typeface="Montserrat" pitchFamily="2" charset="77"/>
                <a:ea typeface="Montserrat" charset="0"/>
                <a:cs typeface="Montserrat" charset="0"/>
              </a:rPr>
              <a:t>Acknowledgements</a:t>
            </a:r>
            <a:endPar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endParaRPr>
          </a:p>
        </p:txBody>
      </p:sp>
    </p:spTree>
    <p:extLst>
      <p:ext uri="{BB962C8B-B14F-4D97-AF65-F5344CB8AC3E}">
        <p14:creationId xmlns:p14="http://schemas.microsoft.com/office/powerpoint/2010/main" val="1288110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C0C0E-113C-F3B0-CF32-837F61C4D5B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B6D3AAA-F684-C1B1-B135-005E541B97E2}"/>
              </a:ext>
            </a:extLst>
          </p:cNvPr>
          <p:cNvSpPr txBox="1"/>
          <p:nvPr/>
        </p:nvSpPr>
        <p:spPr>
          <a:xfrm>
            <a:off x="1048706" y="2009019"/>
            <a:ext cx="9102459" cy="2615524"/>
          </a:xfrm>
          <a:prstGeom prst="rect">
            <a:avLst/>
          </a:prstGeom>
          <a:noFill/>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srgbClr val="1F1F1F"/>
                </a:solidFill>
                <a:effectLst/>
                <a:uLnTx/>
                <a:uFillTx/>
                <a:latin typeface="Aptos" panose="020B0004020202020204" pitchFamily="34" charset="0"/>
                <a:ea typeface="+mn-ea"/>
                <a:cs typeface="+mn-cs"/>
              </a:rPr>
              <a:t>Context</a:t>
            </a:r>
            <a:r>
              <a:rPr kumimoji="0" lang="en-GB" sz="2800" b="0" i="0" u="none" strike="noStrike" kern="1200" cap="none" spc="0" normalizeH="0" baseline="0" noProof="0" dirty="0">
                <a:ln>
                  <a:noFill/>
                </a:ln>
                <a:solidFill>
                  <a:srgbClr val="1F1F1F"/>
                </a:solidFill>
                <a:effectLst/>
                <a:uLnTx/>
                <a:uFillTx/>
                <a:latin typeface="Aptos" panose="020B0004020202020204" pitchFamily="34" charset="0"/>
                <a:ea typeface="+mn-ea"/>
                <a:cs typeface="+mn-cs"/>
              </a:rPr>
              <a:t>: Why rehabilitative palliative care?</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srgbClr val="1F1F1F"/>
                </a:solidFill>
                <a:effectLst/>
                <a:uLnTx/>
                <a:uFillTx/>
                <a:latin typeface="Aptos" panose="020B0004020202020204" pitchFamily="34" charset="0"/>
                <a:ea typeface="+mn-ea"/>
                <a:cs typeface="+mn-cs"/>
              </a:rPr>
              <a:t>Approach</a:t>
            </a:r>
            <a:r>
              <a:rPr kumimoji="0" lang="en-GB" sz="2800" b="0" i="0" u="none" strike="noStrike" kern="1200" cap="none" spc="0" normalizeH="0" baseline="0" noProof="0" dirty="0">
                <a:ln>
                  <a:noFill/>
                </a:ln>
                <a:solidFill>
                  <a:srgbClr val="1F1F1F"/>
                </a:solidFill>
                <a:effectLst/>
                <a:uLnTx/>
                <a:uFillTx/>
                <a:latin typeface="Aptos" panose="020B0004020202020204" pitchFamily="34" charset="0"/>
                <a:ea typeface="+mn-ea"/>
                <a:cs typeface="+mn-cs"/>
              </a:rPr>
              <a:t> to the research</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srgbClr val="1F1F1F"/>
                </a:solidFill>
                <a:effectLst/>
                <a:uLnTx/>
                <a:uFillTx/>
                <a:latin typeface="Aptos" panose="020B0004020202020204" pitchFamily="34" charset="0"/>
                <a:ea typeface="+mn-ea"/>
                <a:cs typeface="+mn-cs"/>
              </a:rPr>
              <a:t>Key findings</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srgbClr val="1F1F1F"/>
                </a:solidFill>
                <a:effectLst/>
                <a:uLnTx/>
                <a:uFillTx/>
                <a:latin typeface="Aptos" panose="020B0004020202020204" pitchFamily="34" charset="0"/>
                <a:ea typeface="+mn-ea"/>
                <a:cs typeface="+mn-cs"/>
              </a:rPr>
              <a:t>Overview</a:t>
            </a:r>
            <a:r>
              <a:rPr kumimoji="0" lang="en-GB" sz="2800" b="0" i="0" u="none" strike="noStrike" kern="1200" cap="none" spc="0" normalizeH="0" baseline="0" noProof="0" dirty="0">
                <a:ln>
                  <a:noFill/>
                </a:ln>
                <a:solidFill>
                  <a:srgbClr val="1F1F1F"/>
                </a:solidFill>
                <a:effectLst/>
                <a:uLnTx/>
                <a:uFillTx/>
                <a:latin typeface="Aptos" panose="020B0004020202020204" pitchFamily="34" charset="0"/>
                <a:ea typeface="+mn-ea"/>
                <a:cs typeface="+mn-cs"/>
              </a:rPr>
              <a:t> of the Position Paper recommendations</a:t>
            </a:r>
          </a:p>
        </p:txBody>
      </p:sp>
      <p:sp>
        <p:nvSpPr>
          <p:cNvPr id="5" name="Rectangle 4">
            <a:extLst>
              <a:ext uri="{FF2B5EF4-FFF2-40B4-BE49-F238E27FC236}">
                <a16:creationId xmlns:a16="http://schemas.microsoft.com/office/drawing/2014/main" id="{0BC1FBFB-D3A9-D24D-9E4F-5BB80511A887}"/>
              </a:ext>
            </a:extLst>
          </p:cNvPr>
          <p:cNvSpPr/>
          <p:nvPr/>
        </p:nvSpPr>
        <p:spPr>
          <a:xfrm>
            <a:off x="781265" y="1186440"/>
            <a:ext cx="2571536" cy="3274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rPr>
              <a:t>Presentation</a:t>
            </a:r>
            <a:endPar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endParaRPr>
          </a:p>
        </p:txBody>
      </p:sp>
    </p:spTree>
    <p:extLst>
      <p:ext uri="{BB962C8B-B14F-4D97-AF65-F5344CB8AC3E}">
        <p14:creationId xmlns:p14="http://schemas.microsoft.com/office/powerpoint/2010/main" val="4063950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5BD6B-4D77-5595-A21E-605E9517D88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5A8E81F-264F-A0CC-0965-4AD8B1CDB13D}"/>
              </a:ext>
            </a:extLst>
          </p:cNvPr>
          <p:cNvPicPr>
            <a:picLocks noChangeAspect="1"/>
          </p:cNvPicPr>
          <p:nvPr/>
        </p:nvPicPr>
        <p:blipFill>
          <a:blip r:embed="rId2"/>
          <a:stretch>
            <a:fillRect/>
          </a:stretch>
        </p:blipFill>
        <p:spPr>
          <a:xfrm>
            <a:off x="7815138" y="732183"/>
            <a:ext cx="4059422" cy="5049078"/>
          </a:xfrm>
          <a:prstGeom prst="rect">
            <a:avLst/>
          </a:prstGeom>
        </p:spPr>
      </p:pic>
      <p:graphicFrame>
        <p:nvGraphicFramePr>
          <p:cNvPr id="3" name="Table 2">
            <a:extLst>
              <a:ext uri="{FF2B5EF4-FFF2-40B4-BE49-F238E27FC236}">
                <a16:creationId xmlns:a16="http://schemas.microsoft.com/office/drawing/2014/main" id="{BDF4027C-ECA0-F668-2E00-B05730DF5D54}"/>
              </a:ext>
            </a:extLst>
          </p:cNvPr>
          <p:cNvGraphicFramePr>
            <a:graphicFrameLocks noGrp="1"/>
          </p:cNvGraphicFramePr>
          <p:nvPr>
            <p:extLst>
              <p:ext uri="{D42A27DB-BD31-4B8C-83A1-F6EECF244321}">
                <p14:modId xmlns:p14="http://schemas.microsoft.com/office/powerpoint/2010/main" val="2049531701"/>
              </p:ext>
            </p:extLst>
          </p:nvPr>
        </p:nvGraphicFramePr>
        <p:xfrm>
          <a:off x="781264" y="1749260"/>
          <a:ext cx="6927857" cy="4797314"/>
        </p:xfrm>
        <a:graphic>
          <a:graphicData uri="http://schemas.openxmlformats.org/drawingml/2006/table">
            <a:tbl>
              <a:tblPr firstRow="1" firstCol="1" bandRow="1"/>
              <a:tblGrid>
                <a:gridCol w="6927857">
                  <a:extLst>
                    <a:ext uri="{9D8B030D-6E8A-4147-A177-3AD203B41FA5}">
                      <a16:colId xmlns:a16="http://schemas.microsoft.com/office/drawing/2014/main" val="1087888387"/>
                    </a:ext>
                  </a:extLst>
                </a:gridCol>
              </a:tblGrid>
              <a:tr h="4797314">
                <a:tc>
                  <a:txBody>
                    <a:bodyPr/>
                    <a:lstStyle/>
                    <a:p>
                      <a:pPr algn="ctr">
                        <a:lnSpc>
                          <a:spcPct val="107000"/>
                        </a:lnSpc>
                        <a:spcAft>
                          <a:spcPts val="800"/>
                        </a:spcAft>
                        <a:buNone/>
                      </a:pPr>
                      <a:r>
                        <a:rPr lang="en-GB" sz="2800" b="1" kern="100" dirty="0">
                          <a:effectLst/>
                          <a:latin typeface="Aptos" panose="020B0004020202020204" pitchFamily="34" charset="0"/>
                          <a:ea typeface="Aptos" panose="020B0004020202020204" pitchFamily="34" charset="0"/>
                          <a:cs typeface="Times New Roman" panose="02020603050405020304" pitchFamily="18" charset="0"/>
                        </a:rPr>
                        <a:t> </a:t>
                      </a:r>
                      <a:r>
                        <a:rPr lang="en-GB" sz="28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Why rehabilitative palliative care?</a:t>
                      </a:r>
                      <a:r>
                        <a:rPr lang="en-GB" sz="2800" b="0" kern="100" dirty="0">
                          <a:effectLst/>
                          <a:latin typeface="Aptos" panose="020B0004020202020204" pitchFamily="34" charset="0"/>
                          <a:ea typeface="Aptos" panose="020B0004020202020204" pitchFamily="34" charset="0"/>
                          <a:cs typeface="Times New Roman" panose="02020603050405020304" pitchFamily="18" charset="0"/>
                        </a:rPr>
                        <a:t> </a:t>
                      </a:r>
                    </a:p>
                    <a:p>
                      <a:pPr marL="342900" marR="177800" lvl="0" indent="-342900">
                        <a:lnSpc>
                          <a:spcPct val="107000"/>
                        </a:lnSpc>
                        <a:buClr>
                          <a:srgbClr val="074F6A"/>
                        </a:buClr>
                        <a:buFont typeface="Symbol" panose="05050102010706020507" pitchFamily="18" charset="2"/>
                        <a:buChar char=""/>
                      </a:pPr>
                      <a:r>
                        <a:rPr lang="en-GB" sz="28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Provides</a:t>
                      </a:r>
                      <a:r>
                        <a:rPr lang="en-GB" sz="2800" b="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the type of care and outcomes that people want</a:t>
                      </a:r>
                    </a:p>
                    <a:p>
                      <a:pPr marL="342900" marR="177800" lvl="0" indent="-342900">
                        <a:lnSpc>
                          <a:spcPct val="107000"/>
                        </a:lnSpc>
                        <a:buClr>
                          <a:srgbClr val="074F6A"/>
                        </a:buClr>
                        <a:buFont typeface="Symbol" panose="05050102010706020507" pitchFamily="18" charset="2"/>
                        <a:buChar char=""/>
                      </a:pPr>
                      <a:r>
                        <a:rPr lang="en-GB" sz="28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Reduces</a:t>
                      </a:r>
                      <a:r>
                        <a:rPr lang="en-GB" sz="2800" b="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deconditioning and unplanned admissions</a:t>
                      </a:r>
                      <a:endParaRPr lang="en-GB" sz="2800" b="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177800" lvl="0" indent="-342900">
                        <a:lnSpc>
                          <a:spcPct val="107000"/>
                        </a:lnSpc>
                        <a:buClr>
                          <a:srgbClr val="074F6A"/>
                        </a:buClr>
                        <a:buFont typeface="Symbol" panose="05050102010706020507" pitchFamily="18" charset="2"/>
                        <a:buChar char=""/>
                      </a:pPr>
                      <a:r>
                        <a:rPr lang="en-GB" sz="28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Improves</a:t>
                      </a:r>
                      <a:r>
                        <a:rPr lang="en-GB" sz="2800" b="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healthcare effectiveness and use of resources </a:t>
                      </a:r>
                      <a:endParaRPr lang="en-GB" sz="2800" b="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177800" lvl="0" indent="-342900">
                        <a:lnSpc>
                          <a:spcPct val="107000"/>
                        </a:lnSpc>
                        <a:spcAft>
                          <a:spcPts val="800"/>
                        </a:spcAft>
                        <a:buClr>
                          <a:srgbClr val="074F6A"/>
                        </a:buClr>
                        <a:buFont typeface="Symbol" panose="05050102010706020507" pitchFamily="18" charset="2"/>
                        <a:buChar char=""/>
                      </a:pPr>
                      <a:r>
                        <a:rPr lang="en-GB" sz="28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Supports </a:t>
                      </a:r>
                      <a:r>
                        <a:rPr lang="en-GB" sz="2800" b="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inclusion</a:t>
                      </a:r>
                      <a:r>
                        <a:rPr lang="en-GB" sz="28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r>
                        <a:rPr lang="en-GB" sz="2800" b="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e.g., people with non-malignant disease and younger adults</a:t>
                      </a:r>
                      <a:endParaRPr lang="en-GB" sz="28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7331" marR="67331" marT="0" marB="0">
                    <a:lnL>
                      <a:noFill/>
                    </a:lnL>
                    <a:lnR>
                      <a:noFill/>
                    </a:lnR>
                    <a:lnT>
                      <a:noFill/>
                    </a:lnT>
                    <a:lnB>
                      <a:noFill/>
                    </a:lnB>
                    <a:solidFill>
                      <a:srgbClr val="D9F2D0"/>
                    </a:solidFill>
                  </a:tcPr>
                </a:tc>
                <a:extLst>
                  <a:ext uri="{0D108BD9-81ED-4DB2-BD59-A6C34878D82A}">
                    <a16:rowId xmlns:a16="http://schemas.microsoft.com/office/drawing/2014/main" val="1893647969"/>
                  </a:ext>
                </a:extLst>
              </a:tr>
            </a:tbl>
          </a:graphicData>
        </a:graphic>
      </p:graphicFrame>
      <p:sp>
        <p:nvSpPr>
          <p:cNvPr id="7" name="Rectangle 6">
            <a:extLst>
              <a:ext uri="{FF2B5EF4-FFF2-40B4-BE49-F238E27FC236}">
                <a16:creationId xmlns:a16="http://schemas.microsoft.com/office/drawing/2014/main" id="{F6702F39-6C5E-697F-881F-071E5B9F6605}"/>
              </a:ext>
            </a:extLst>
          </p:cNvPr>
          <p:cNvSpPr/>
          <p:nvPr/>
        </p:nvSpPr>
        <p:spPr>
          <a:xfrm>
            <a:off x="781265" y="1186440"/>
            <a:ext cx="2571536" cy="3274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lang="en-US" sz="1600" b="1" spc="300" dirty="0">
                <a:solidFill>
                  <a:srgbClr val="FFFFFF"/>
                </a:solidFill>
                <a:latin typeface="Montserrat" pitchFamily="2" charset="77"/>
                <a:ea typeface="Montserrat" charset="0"/>
                <a:cs typeface="Montserrat" charset="0"/>
              </a:rPr>
              <a:t>Context</a:t>
            </a:r>
            <a:endPar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endParaRPr>
          </a:p>
        </p:txBody>
      </p:sp>
    </p:spTree>
    <p:extLst>
      <p:ext uri="{BB962C8B-B14F-4D97-AF65-F5344CB8AC3E}">
        <p14:creationId xmlns:p14="http://schemas.microsoft.com/office/powerpoint/2010/main" val="609844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E5407-69D1-45DA-AA51-FAD96FEC3F0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84E2068-1E64-DC3A-8FF9-54DA9D4E8B9B}"/>
              </a:ext>
            </a:extLst>
          </p:cNvPr>
          <p:cNvSpPr txBox="1"/>
          <p:nvPr/>
        </p:nvSpPr>
        <p:spPr>
          <a:xfrm>
            <a:off x="835577" y="1674343"/>
            <a:ext cx="7494033" cy="4832092"/>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800" b="0" i="0" u="none" strike="noStrike" kern="1200" cap="none" spc="0" normalizeH="0" baseline="0" noProof="0" dirty="0">
                <a:ln>
                  <a:noFill/>
                </a:ln>
                <a:solidFill>
                  <a:srgbClr val="1F1F1F"/>
                </a:solidFill>
                <a:effectLst/>
                <a:uLnTx/>
                <a:uFillTx/>
                <a:latin typeface="Aptos" panose="020B0004020202020204" pitchFamily="34" charset="0"/>
              </a:rPr>
              <a:t>1) </a:t>
            </a:r>
            <a:r>
              <a:rPr kumimoji="0" lang="en-GB" sz="2800" b="1" i="0" u="none" strike="noStrike" kern="1200" cap="none" spc="0" normalizeH="0" baseline="0" noProof="0" dirty="0">
                <a:ln>
                  <a:noFill/>
                </a:ln>
                <a:solidFill>
                  <a:srgbClr val="1F1F1F"/>
                </a:solidFill>
                <a:effectLst/>
                <a:uLnTx/>
                <a:uFillTx/>
                <a:latin typeface="Aptos" panose="020B0004020202020204" pitchFamily="34" charset="0"/>
              </a:rPr>
              <a:t>Scoping review </a:t>
            </a:r>
            <a:r>
              <a:rPr kumimoji="0" lang="en-GB" sz="2800" b="0" i="0" u="none" strike="noStrike" kern="1200" cap="none" spc="0" normalizeH="0" baseline="0" noProof="0" dirty="0">
                <a:ln>
                  <a:noFill/>
                </a:ln>
                <a:solidFill>
                  <a:srgbClr val="1F1F1F"/>
                </a:solidFill>
                <a:effectLst/>
                <a:uLnTx/>
                <a:uFillTx/>
                <a:latin typeface="Aptos" panose="020B0004020202020204" pitchFamily="34" charset="0"/>
              </a:rPr>
              <a:t>(JBI Approach) 2015-2025</a:t>
            </a:r>
            <a:r>
              <a:rPr lang="en-GB" sz="2800" dirty="0">
                <a:solidFill>
                  <a:srgbClr val="1F1F1F"/>
                </a:solidFill>
                <a:latin typeface="Aptos" panose="020B0004020202020204" pitchFamily="34" charset="0"/>
              </a:rPr>
              <a:t> (157 articles)</a:t>
            </a:r>
            <a:r>
              <a:rPr kumimoji="0" lang="en-GB" sz="2800" b="0" i="0" u="none" strike="noStrike" kern="1200" cap="none" spc="0" normalizeH="0" baseline="0" noProof="0" dirty="0">
                <a:ln>
                  <a:noFill/>
                </a:ln>
                <a:solidFill>
                  <a:srgbClr val="1F1F1F"/>
                </a:solidFill>
                <a:effectLst/>
                <a:uLnTx/>
                <a:uFillTx/>
                <a:latin typeface="Aptos" panose="020B0004020202020204" pitchFamily="34" charset="0"/>
              </a:rPr>
              <a:t>  </a:t>
            </a:r>
          </a:p>
          <a:p>
            <a:pPr marR="0" lvl="0" algn="l" defTabSz="914400" rtl="0" eaLnBrk="1" fontAlgn="auto" latinLnBrk="0" hangingPunct="1">
              <a:lnSpc>
                <a:spcPct val="100000"/>
              </a:lnSpc>
              <a:spcBef>
                <a:spcPts val="0"/>
              </a:spcBef>
              <a:spcAft>
                <a:spcPts val="0"/>
              </a:spcAft>
              <a:buClrTx/>
              <a:buSzTx/>
              <a:tabLst/>
              <a:defRPr/>
            </a:pPr>
            <a:endParaRPr lang="en-GB" sz="2800" dirty="0">
              <a:solidFill>
                <a:srgbClr val="1F1F1F"/>
              </a:solidFill>
              <a:latin typeface="Aptos" panose="020B0004020202020204" pitchFamily="34" charset="0"/>
            </a:endParaRPr>
          </a:p>
          <a:p>
            <a:pPr marR="0" lvl="0" algn="l" defTabSz="914400" rtl="0" eaLnBrk="1" fontAlgn="auto" latinLnBrk="0" hangingPunct="1">
              <a:lnSpc>
                <a:spcPct val="100000"/>
              </a:lnSpc>
              <a:spcBef>
                <a:spcPts val="0"/>
              </a:spcBef>
              <a:spcAft>
                <a:spcPts val="0"/>
              </a:spcAft>
              <a:buClrTx/>
              <a:buSzTx/>
              <a:tabLst/>
              <a:defRPr/>
            </a:pPr>
            <a:r>
              <a:rPr kumimoji="0" lang="en-GB" sz="2800" b="0" i="0" u="none" strike="noStrike" kern="1200" cap="none" spc="0" normalizeH="0" baseline="0" noProof="0" dirty="0">
                <a:ln>
                  <a:noFill/>
                </a:ln>
                <a:solidFill>
                  <a:srgbClr val="1F1F1F"/>
                </a:solidFill>
                <a:effectLst/>
                <a:uLnTx/>
                <a:uFillTx/>
                <a:latin typeface="Aptos" panose="020B0004020202020204" pitchFamily="34" charset="0"/>
              </a:rPr>
              <a:t>2) </a:t>
            </a:r>
            <a:r>
              <a:rPr kumimoji="0" lang="en-GB" sz="2800" b="1" i="0" u="none" strike="noStrike" kern="1200" cap="none" spc="0" normalizeH="0" baseline="0" noProof="0" dirty="0">
                <a:ln>
                  <a:noFill/>
                </a:ln>
                <a:solidFill>
                  <a:srgbClr val="1F1F1F"/>
                </a:solidFill>
                <a:effectLst/>
                <a:uLnTx/>
                <a:uFillTx/>
                <a:latin typeface="Aptos" panose="020B0004020202020204" pitchFamily="34" charset="0"/>
              </a:rPr>
              <a:t>Seminar and workshop </a:t>
            </a:r>
            <a:r>
              <a:rPr kumimoji="0" lang="en-GB" sz="2800" b="0" i="0" u="none" strike="noStrike" kern="1200" cap="none" spc="0" normalizeH="0" baseline="0" noProof="0" dirty="0">
                <a:ln>
                  <a:noFill/>
                </a:ln>
                <a:solidFill>
                  <a:srgbClr val="1F1F1F"/>
                </a:solidFill>
                <a:effectLst/>
                <a:uLnTx/>
                <a:uFillTx/>
                <a:latin typeface="Aptos" panose="020B0004020202020204" pitchFamily="34" charset="0"/>
              </a:rPr>
              <a:t>stakeholder expertise</a:t>
            </a:r>
          </a:p>
          <a:p>
            <a:pPr marR="0" lvl="0" algn="l" defTabSz="914400" rtl="0" eaLnBrk="1" fontAlgn="auto" latinLnBrk="0" hangingPunct="1">
              <a:lnSpc>
                <a:spcPct val="100000"/>
              </a:lnSpc>
              <a:spcBef>
                <a:spcPts val="0"/>
              </a:spcBef>
              <a:spcAft>
                <a:spcPts val="0"/>
              </a:spcAft>
              <a:buClrTx/>
              <a:buSzTx/>
              <a:tabLst/>
              <a:defRPr/>
            </a:pPr>
            <a:endParaRPr kumimoji="0" lang="en-GB" sz="2800" b="0" i="0" u="none" strike="noStrike" kern="1200" cap="none" spc="0" normalizeH="0" baseline="0" noProof="0" dirty="0">
              <a:ln>
                <a:noFill/>
              </a:ln>
              <a:solidFill>
                <a:srgbClr val="1F1F1F"/>
              </a:solidFill>
              <a:effectLst/>
              <a:uLnTx/>
              <a:uFillTx/>
              <a:latin typeface="Aptos" panose="020B0004020202020204" pitchFamily="34" charset="0"/>
            </a:endParaRPr>
          </a:p>
          <a:p>
            <a:pPr marR="0" lvl="0" algn="l" defTabSz="914400" rtl="0" eaLnBrk="1" fontAlgn="auto" latinLnBrk="0" hangingPunct="1">
              <a:lnSpc>
                <a:spcPct val="100000"/>
              </a:lnSpc>
              <a:spcBef>
                <a:spcPts val="0"/>
              </a:spcBef>
              <a:spcAft>
                <a:spcPts val="0"/>
              </a:spcAft>
              <a:buClrTx/>
              <a:buSzTx/>
              <a:tabLst/>
              <a:defRPr/>
            </a:pPr>
            <a:r>
              <a:rPr lang="en-GB" sz="2800" dirty="0">
                <a:solidFill>
                  <a:srgbClr val="1F1F1F"/>
                </a:solidFill>
                <a:latin typeface="Aptos" panose="020B0004020202020204" pitchFamily="34" charset="0"/>
              </a:rPr>
              <a:t>3) </a:t>
            </a:r>
            <a:r>
              <a:rPr kumimoji="0" lang="en-GB" sz="2800" b="1" i="0" u="none" strike="noStrike" kern="1200" cap="none" spc="0" normalizeH="0" baseline="0" noProof="0" dirty="0">
                <a:ln>
                  <a:noFill/>
                </a:ln>
                <a:solidFill>
                  <a:srgbClr val="1F1F1F"/>
                </a:solidFill>
                <a:effectLst/>
                <a:uLnTx/>
                <a:uFillTx/>
                <a:latin typeface="Aptos" panose="020B0004020202020204" pitchFamily="34" charset="0"/>
              </a:rPr>
              <a:t>Post-seminar discussion groups </a:t>
            </a:r>
            <a:r>
              <a:rPr kumimoji="0" lang="en-GB" sz="2800" b="0" i="0" u="none" strike="noStrike" kern="1200" cap="none" spc="0" normalizeH="0" baseline="0" noProof="0" dirty="0">
                <a:ln>
                  <a:noFill/>
                </a:ln>
                <a:solidFill>
                  <a:srgbClr val="1F1F1F"/>
                </a:solidFill>
                <a:effectLst/>
                <a:uLnTx/>
                <a:uFillTx/>
                <a:latin typeface="Aptos" panose="020B0004020202020204" pitchFamily="34" charset="0"/>
              </a:rPr>
              <a:t>(6 groups, 18 people)</a:t>
            </a:r>
          </a:p>
          <a:p>
            <a:pPr marR="0" lvl="0" algn="l" defTabSz="914400" rtl="0" eaLnBrk="1" fontAlgn="auto" latinLnBrk="0" hangingPunct="1">
              <a:lnSpc>
                <a:spcPct val="100000"/>
              </a:lnSpc>
              <a:spcBef>
                <a:spcPts val="0"/>
              </a:spcBef>
              <a:spcAft>
                <a:spcPts val="0"/>
              </a:spcAft>
              <a:buClrTx/>
              <a:buSzTx/>
              <a:tabLst/>
              <a:defRPr/>
            </a:pPr>
            <a:endParaRPr kumimoji="0" lang="en-GB" sz="2800" b="0" i="0" u="none" strike="noStrike" kern="1200" cap="none" spc="0" normalizeH="0" baseline="0" noProof="0" dirty="0">
              <a:ln>
                <a:noFill/>
              </a:ln>
              <a:solidFill>
                <a:srgbClr val="1F1F1F"/>
              </a:solidFill>
              <a:effectLst/>
              <a:uLnTx/>
              <a:uFillTx/>
              <a:latin typeface="Aptos" panose="020B0004020202020204" pitchFamily="34" charset="0"/>
            </a:endParaRPr>
          </a:p>
          <a:p>
            <a:pPr marR="0" lvl="0" algn="l" defTabSz="914400" rtl="0" eaLnBrk="1" fontAlgn="auto" latinLnBrk="0" hangingPunct="1">
              <a:lnSpc>
                <a:spcPct val="100000"/>
              </a:lnSpc>
              <a:spcBef>
                <a:spcPts val="0"/>
              </a:spcBef>
              <a:spcAft>
                <a:spcPts val="0"/>
              </a:spcAft>
              <a:buClrTx/>
              <a:buSzTx/>
              <a:tabLst/>
              <a:defRPr/>
            </a:pPr>
            <a:r>
              <a:rPr kumimoji="0" lang="en-GB" sz="2800" i="0" u="none" strike="noStrike" kern="1200" cap="none" spc="0" normalizeH="0" baseline="0" noProof="0" dirty="0">
                <a:ln>
                  <a:noFill/>
                </a:ln>
                <a:solidFill>
                  <a:srgbClr val="1F1F1F"/>
                </a:solidFill>
                <a:effectLst/>
                <a:uLnTx/>
                <a:uFillTx/>
                <a:latin typeface="Aptos" panose="020B0004020202020204" pitchFamily="34" charset="0"/>
              </a:rPr>
              <a:t>Development and refinement with Steering Committee members</a:t>
            </a:r>
          </a:p>
        </p:txBody>
      </p:sp>
      <p:sp>
        <p:nvSpPr>
          <p:cNvPr id="5" name="Rectangle 4">
            <a:extLst>
              <a:ext uri="{FF2B5EF4-FFF2-40B4-BE49-F238E27FC236}">
                <a16:creationId xmlns:a16="http://schemas.microsoft.com/office/drawing/2014/main" id="{E58F81D8-AD11-CAD9-CBC8-90BD7516C046}"/>
              </a:ext>
            </a:extLst>
          </p:cNvPr>
          <p:cNvSpPr/>
          <p:nvPr/>
        </p:nvSpPr>
        <p:spPr>
          <a:xfrm>
            <a:off x="835577" y="999443"/>
            <a:ext cx="3022110" cy="3344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rPr>
              <a:t>Approach</a:t>
            </a:r>
            <a:endPar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endParaRPr>
          </a:p>
        </p:txBody>
      </p:sp>
      <p:grpSp>
        <p:nvGrpSpPr>
          <p:cNvPr id="16" name="Group 15">
            <a:extLst>
              <a:ext uri="{FF2B5EF4-FFF2-40B4-BE49-F238E27FC236}">
                <a16:creationId xmlns:a16="http://schemas.microsoft.com/office/drawing/2014/main" id="{5C1F12A1-5778-7F52-1CFD-9F74D40BA137}"/>
              </a:ext>
            </a:extLst>
          </p:cNvPr>
          <p:cNvGrpSpPr/>
          <p:nvPr/>
        </p:nvGrpSpPr>
        <p:grpSpPr>
          <a:xfrm>
            <a:off x="8143962" y="1333930"/>
            <a:ext cx="2973202" cy="4315201"/>
            <a:chOff x="8143962" y="1333930"/>
            <a:chExt cx="2973202" cy="4315201"/>
          </a:xfrm>
        </p:grpSpPr>
        <p:pic>
          <p:nvPicPr>
            <p:cNvPr id="7" name="Graphic 6" descr="Closed book outline">
              <a:extLst>
                <a:ext uri="{FF2B5EF4-FFF2-40B4-BE49-F238E27FC236}">
                  <a16:creationId xmlns:a16="http://schemas.microsoft.com/office/drawing/2014/main" id="{25E51248-4DB3-7390-55F5-EEEB3DD145E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058362" y="4734731"/>
              <a:ext cx="914400" cy="914400"/>
            </a:xfrm>
            <a:prstGeom prst="rect">
              <a:avLst/>
            </a:prstGeom>
          </p:spPr>
        </p:pic>
        <p:pic>
          <p:nvPicPr>
            <p:cNvPr id="9" name="Graphic 8" descr="Books outline">
              <a:extLst>
                <a:ext uri="{FF2B5EF4-FFF2-40B4-BE49-F238E27FC236}">
                  <a16:creationId xmlns:a16="http://schemas.microsoft.com/office/drawing/2014/main" id="{BA7A8D0D-AE7C-C7E0-193E-E82E8EC289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143962" y="1333930"/>
              <a:ext cx="914400" cy="914400"/>
            </a:xfrm>
            <a:prstGeom prst="rect">
              <a:avLst/>
            </a:prstGeom>
          </p:spPr>
        </p:pic>
        <p:pic>
          <p:nvPicPr>
            <p:cNvPr id="11" name="Graphic 10" descr="Meeting outline">
              <a:extLst>
                <a:ext uri="{FF2B5EF4-FFF2-40B4-BE49-F238E27FC236}">
                  <a16:creationId xmlns:a16="http://schemas.microsoft.com/office/drawing/2014/main" id="{E98F4C5A-7EB1-477D-BC68-8AFAC30DFC0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202764" y="3633189"/>
              <a:ext cx="914400" cy="914400"/>
            </a:xfrm>
            <a:prstGeom prst="rect">
              <a:avLst/>
            </a:prstGeom>
          </p:spPr>
        </p:pic>
        <p:pic>
          <p:nvPicPr>
            <p:cNvPr id="13" name="Graphic 12" descr="Users outline">
              <a:extLst>
                <a:ext uri="{FF2B5EF4-FFF2-40B4-BE49-F238E27FC236}">
                  <a16:creationId xmlns:a16="http://schemas.microsoft.com/office/drawing/2014/main" id="{E50F26B0-65C1-471A-7160-6AF8F4D0B0D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020533" y="2753175"/>
              <a:ext cx="914400" cy="914400"/>
            </a:xfrm>
            <a:prstGeom prst="rect">
              <a:avLst/>
            </a:prstGeom>
          </p:spPr>
        </p:pic>
        <p:sp>
          <p:nvSpPr>
            <p:cNvPr id="14" name="Arrow: Down 13">
              <a:extLst>
                <a:ext uri="{FF2B5EF4-FFF2-40B4-BE49-F238E27FC236}">
                  <a16:creationId xmlns:a16="http://schemas.microsoft.com/office/drawing/2014/main" id="{7FA5CB1E-FBB7-4A8A-AAE1-4AD5B71591FA}"/>
                </a:ext>
              </a:extLst>
            </p:cNvPr>
            <p:cNvSpPr/>
            <p:nvPr/>
          </p:nvSpPr>
          <p:spPr>
            <a:xfrm>
              <a:off x="8329610" y="2469426"/>
              <a:ext cx="477794" cy="651769"/>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a:ea typeface="+mn-ea"/>
                <a:cs typeface="+mn-cs"/>
              </a:endParaRPr>
            </a:p>
          </p:txBody>
        </p:sp>
        <p:sp>
          <p:nvSpPr>
            <p:cNvPr id="15" name="Arrow: Down 14">
              <a:extLst>
                <a:ext uri="{FF2B5EF4-FFF2-40B4-BE49-F238E27FC236}">
                  <a16:creationId xmlns:a16="http://schemas.microsoft.com/office/drawing/2014/main" id="{D55E4951-06FD-AC85-72BD-DE08A037493A}"/>
                </a:ext>
              </a:extLst>
            </p:cNvPr>
            <p:cNvSpPr/>
            <p:nvPr/>
          </p:nvSpPr>
          <p:spPr>
            <a:xfrm>
              <a:off x="9238836" y="3778787"/>
              <a:ext cx="477794" cy="651769"/>
            </a:xfrm>
            <a:prstGeom prst="down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pen Sans"/>
                <a:ea typeface="+mn-ea"/>
                <a:cs typeface="+mn-cs"/>
              </a:endParaRPr>
            </a:p>
          </p:txBody>
        </p:sp>
      </p:grpSp>
      <p:sp>
        <p:nvSpPr>
          <p:cNvPr id="2" name="TextBox 1">
            <a:extLst>
              <a:ext uri="{FF2B5EF4-FFF2-40B4-BE49-F238E27FC236}">
                <a16:creationId xmlns:a16="http://schemas.microsoft.com/office/drawing/2014/main" id="{EA38CB79-6ACA-15BC-2D72-E7B11B063888}"/>
              </a:ext>
            </a:extLst>
          </p:cNvPr>
          <p:cNvSpPr txBox="1"/>
          <p:nvPr/>
        </p:nvSpPr>
        <p:spPr>
          <a:xfrm>
            <a:off x="9238836" y="1425644"/>
            <a:ext cx="17095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F1F1F"/>
                </a:solidFill>
                <a:effectLst/>
                <a:uLnTx/>
                <a:uFillTx/>
                <a:latin typeface="Open Sans"/>
                <a:ea typeface="+mn-ea"/>
                <a:cs typeface="+mn-cs"/>
              </a:rPr>
              <a:t>March 2025</a:t>
            </a:r>
          </a:p>
        </p:txBody>
      </p:sp>
      <p:sp>
        <p:nvSpPr>
          <p:cNvPr id="3" name="TextBox 2">
            <a:extLst>
              <a:ext uri="{FF2B5EF4-FFF2-40B4-BE49-F238E27FC236}">
                <a16:creationId xmlns:a16="http://schemas.microsoft.com/office/drawing/2014/main" id="{0239D4A7-CE7A-0D4D-045D-645DDAB8327C}"/>
              </a:ext>
            </a:extLst>
          </p:cNvPr>
          <p:cNvSpPr txBox="1"/>
          <p:nvPr/>
        </p:nvSpPr>
        <p:spPr>
          <a:xfrm>
            <a:off x="8692211" y="5953306"/>
            <a:ext cx="225529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1F1F1F"/>
                </a:solidFill>
                <a:effectLst/>
                <a:uLnTx/>
                <a:uFillTx/>
                <a:latin typeface="Open Sans"/>
                <a:ea typeface="+mn-ea"/>
                <a:cs typeface="+mn-cs"/>
              </a:rPr>
              <a:t>September 2025</a:t>
            </a:r>
          </a:p>
        </p:txBody>
      </p:sp>
      <p:pic>
        <p:nvPicPr>
          <p:cNvPr id="6" name="Picture 5">
            <a:extLst>
              <a:ext uri="{FF2B5EF4-FFF2-40B4-BE49-F238E27FC236}">
                <a16:creationId xmlns:a16="http://schemas.microsoft.com/office/drawing/2014/main" id="{0FFC7FD3-06AA-767D-A955-9460048BDB93}"/>
              </a:ext>
            </a:extLst>
          </p:cNvPr>
          <p:cNvPicPr>
            <a:picLocks noChangeAspect="1"/>
          </p:cNvPicPr>
          <p:nvPr/>
        </p:nvPicPr>
        <p:blipFill>
          <a:blip r:embed="rId10"/>
          <a:stretch>
            <a:fillRect/>
          </a:stretch>
        </p:blipFill>
        <p:spPr>
          <a:xfrm>
            <a:off x="10093601" y="2104063"/>
            <a:ext cx="1975703" cy="2908853"/>
          </a:xfrm>
          <a:prstGeom prst="rect">
            <a:avLst/>
          </a:prstGeom>
        </p:spPr>
      </p:pic>
    </p:spTree>
    <p:extLst>
      <p:ext uri="{BB962C8B-B14F-4D97-AF65-F5344CB8AC3E}">
        <p14:creationId xmlns:p14="http://schemas.microsoft.com/office/powerpoint/2010/main" val="3995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1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30D77-D3A8-98D7-85AB-F0A41B86D61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1ACBAB3-C832-FF8F-5406-81AE9D98DA8A}"/>
              </a:ext>
            </a:extLst>
          </p:cNvPr>
          <p:cNvSpPr/>
          <p:nvPr/>
        </p:nvSpPr>
        <p:spPr>
          <a:xfrm>
            <a:off x="781264" y="747657"/>
            <a:ext cx="2520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lang="en-US" sz="1600" b="1" spc="300" dirty="0">
                <a:solidFill>
                  <a:srgbClr val="FFFFFF"/>
                </a:solidFill>
                <a:latin typeface="Montserrat" pitchFamily="2" charset="77"/>
                <a:ea typeface="Montserrat" charset="0"/>
                <a:cs typeface="Montserrat" charset="0"/>
              </a:rPr>
              <a:t>Key Findings</a:t>
            </a:r>
            <a:endPar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endParaRPr>
          </a:p>
        </p:txBody>
      </p:sp>
      <p:pic>
        <p:nvPicPr>
          <p:cNvPr id="9" name="Picture 8" descr="Output image">
            <a:extLst>
              <a:ext uri="{FF2B5EF4-FFF2-40B4-BE49-F238E27FC236}">
                <a16:creationId xmlns:a16="http://schemas.microsoft.com/office/drawing/2014/main" id="{A08DB87E-5421-FA32-DA0D-B5F9C9897A9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8017" y="325810"/>
            <a:ext cx="6441170" cy="6441170"/>
          </a:xfrm>
          <a:prstGeom prst="rect">
            <a:avLst/>
          </a:prstGeom>
          <a:noFill/>
          <a:ln>
            <a:noFill/>
          </a:ln>
        </p:spPr>
      </p:pic>
      <p:sp>
        <p:nvSpPr>
          <p:cNvPr id="10" name="TextBox 9">
            <a:extLst>
              <a:ext uri="{FF2B5EF4-FFF2-40B4-BE49-F238E27FC236}">
                <a16:creationId xmlns:a16="http://schemas.microsoft.com/office/drawing/2014/main" id="{5D790090-3999-6B14-43D8-7B0937618FA8}"/>
              </a:ext>
            </a:extLst>
          </p:cNvPr>
          <p:cNvSpPr txBox="1"/>
          <p:nvPr/>
        </p:nvSpPr>
        <p:spPr>
          <a:xfrm>
            <a:off x="688500" y="1311965"/>
            <a:ext cx="3989518" cy="4893647"/>
          </a:xfrm>
          <a:prstGeom prst="rect">
            <a:avLst/>
          </a:prstGeom>
          <a:noFill/>
        </p:spPr>
        <p:txBody>
          <a:bodyPr wrap="square" rtlCol="0">
            <a:spAutoFit/>
          </a:bodyPr>
          <a:lstStyle/>
          <a:p>
            <a:r>
              <a:rPr lang="en-GB" sz="2400" b="1" dirty="0"/>
              <a:t>Scoping Review</a:t>
            </a:r>
            <a:endParaRPr lang="en-GB" b="1" dirty="0"/>
          </a:p>
          <a:p>
            <a:r>
              <a:rPr lang="en-GB" sz="2400" dirty="0"/>
              <a:t>157 articles on RPC</a:t>
            </a:r>
          </a:p>
          <a:p>
            <a:endParaRPr lang="en-GB" sz="2400" b="1" dirty="0"/>
          </a:p>
          <a:p>
            <a:r>
              <a:rPr lang="en-GB" sz="2400" b="1" dirty="0"/>
              <a:t>Country</a:t>
            </a:r>
            <a:r>
              <a:rPr lang="en-GB" sz="2400" dirty="0"/>
              <a:t>:</a:t>
            </a:r>
            <a:r>
              <a:rPr lang="en-GB" sz="2400" b="1" dirty="0"/>
              <a:t> </a:t>
            </a:r>
            <a:r>
              <a:rPr lang="en-GB" sz="2400" dirty="0"/>
              <a:t>USA=64</a:t>
            </a:r>
            <a:r>
              <a:rPr lang="en-GB" sz="2400" b="1" dirty="0"/>
              <a:t>, </a:t>
            </a:r>
            <a:r>
              <a:rPr lang="en-GB" sz="2400" dirty="0"/>
              <a:t>Denmark=20</a:t>
            </a:r>
            <a:r>
              <a:rPr lang="en-GB" sz="2400" b="1" dirty="0"/>
              <a:t>, </a:t>
            </a:r>
            <a:r>
              <a:rPr lang="en-GB" sz="2400" dirty="0"/>
              <a:t>Canada=16</a:t>
            </a:r>
            <a:r>
              <a:rPr lang="en-GB" sz="2400" b="1" dirty="0"/>
              <a:t>, </a:t>
            </a:r>
            <a:r>
              <a:rPr lang="en-GB" sz="2400" dirty="0"/>
              <a:t>UK=12</a:t>
            </a:r>
            <a:r>
              <a:rPr lang="en-GB" sz="2400" b="1" dirty="0"/>
              <a:t>, </a:t>
            </a:r>
            <a:r>
              <a:rPr lang="en-GB" sz="2400" dirty="0"/>
              <a:t>Australia=7,</a:t>
            </a:r>
            <a:r>
              <a:rPr lang="en-GB" sz="2400" b="1" dirty="0"/>
              <a:t> </a:t>
            </a:r>
            <a:r>
              <a:rPr lang="en-GB" sz="2400" dirty="0"/>
              <a:t>China=7</a:t>
            </a:r>
            <a:r>
              <a:rPr lang="en-GB" sz="2400" b="1" dirty="0"/>
              <a:t>, </a:t>
            </a:r>
            <a:r>
              <a:rPr lang="en-GB" sz="2400" dirty="0"/>
              <a:t>Germany=6</a:t>
            </a:r>
            <a:r>
              <a:rPr lang="en-GB" sz="2400" b="1" dirty="0"/>
              <a:t>, </a:t>
            </a:r>
            <a:r>
              <a:rPr lang="en-GB" sz="2400" dirty="0"/>
              <a:t>India=4</a:t>
            </a:r>
            <a:r>
              <a:rPr lang="en-GB" sz="2400" b="1" dirty="0"/>
              <a:t>, </a:t>
            </a:r>
            <a:r>
              <a:rPr lang="en-GB" sz="2400" dirty="0"/>
              <a:t>Singapore=3</a:t>
            </a:r>
            <a:r>
              <a:rPr lang="en-GB" sz="2400" b="1" dirty="0"/>
              <a:t>, </a:t>
            </a:r>
            <a:r>
              <a:rPr lang="en-GB" sz="2400" dirty="0"/>
              <a:t>Spain / Italy=2 and other countries</a:t>
            </a:r>
          </a:p>
          <a:p>
            <a:endParaRPr lang="en-GB" sz="2400" b="1" dirty="0"/>
          </a:p>
          <a:p>
            <a:r>
              <a:rPr lang="en-GB" sz="2400" b="1" dirty="0"/>
              <a:t>Article types: </a:t>
            </a:r>
            <a:r>
              <a:rPr lang="en-GB" sz="2400" dirty="0"/>
              <a:t>125 reported on a study</a:t>
            </a:r>
          </a:p>
        </p:txBody>
      </p:sp>
    </p:spTree>
    <p:extLst>
      <p:ext uri="{BB962C8B-B14F-4D97-AF65-F5344CB8AC3E}">
        <p14:creationId xmlns:p14="http://schemas.microsoft.com/office/powerpoint/2010/main" val="3849287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42643-2C5C-133B-56F0-702CA905CE0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5595CA7-AED1-072A-5164-981C5AE36647}"/>
              </a:ext>
            </a:extLst>
          </p:cNvPr>
          <p:cNvSpPr/>
          <p:nvPr/>
        </p:nvSpPr>
        <p:spPr>
          <a:xfrm>
            <a:off x="781265" y="756365"/>
            <a:ext cx="2520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rPr>
              <a:t>Key Findings</a:t>
            </a:r>
            <a:endPar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endParaRPr>
          </a:p>
        </p:txBody>
      </p:sp>
      <p:sp>
        <p:nvSpPr>
          <p:cNvPr id="8" name="TextBox 7">
            <a:extLst>
              <a:ext uri="{FF2B5EF4-FFF2-40B4-BE49-F238E27FC236}">
                <a16:creationId xmlns:a16="http://schemas.microsoft.com/office/drawing/2014/main" id="{FAA98BAF-23D8-88BA-3B97-6C75E9B1AFFF}"/>
              </a:ext>
            </a:extLst>
          </p:cNvPr>
          <p:cNvSpPr txBox="1"/>
          <p:nvPr/>
        </p:nvSpPr>
        <p:spPr>
          <a:xfrm>
            <a:off x="794824" y="1302633"/>
            <a:ext cx="10602352" cy="5124480"/>
          </a:xfrm>
          <a:prstGeom prst="rect">
            <a:avLst/>
          </a:prstGeom>
          <a:noFill/>
        </p:spPr>
        <p:txBody>
          <a:bodyPr wrap="square" rtlCol="0">
            <a:spAutoFit/>
          </a:bodyPr>
          <a:lstStyle/>
          <a:p>
            <a:pPr lvl="0"/>
            <a:r>
              <a:rPr lang="en-GB" sz="2800" b="1" dirty="0">
                <a:latin typeface="Aptos" panose="020B0004020202020204" pitchFamily="34" charset="0"/>
              </a:rPr>
              <a:t>Scoping review (themes)</a:t>
            </a:r>
          </a:p>
          <a:p>
            <a:pPr marL="342900" lvl="0" indent="-342900">
              <a:spcBef>
                <a:spcPts val="600"/>
              </a:spcBef>
              <a:spcAft>
                <a:spcPts val="600"/>
              </a:spcAft>
              <a:buFont typeface="Arial" panose="020B0604020202020204" pitchFamily="34" charset="0"/>
              <a:buChar char="•"/>
            </a:pPr>
            <a:r>
              <a:rPr lang="en-GB" sz="2800" b="1" dirty="0">
                <a:latin typeface="Aptos" panose="020B0004020202020204" pitchFamily="34" charset="0"/>
              </a:rPr>
              <a:t>Integration</a:t>
            </a:r>
            <a:r>
              <a:rPr lang="en-GB" sz="2800" dirty="0">
                <a:latin typeface="Aptos" panose="020B0004020202020204" pitchFamily="34" charset="0"/>
              </a:rPr>
              <a:t> of rehabilitation with palliative and end-of-life care</a:t>
            </a:r>
          </a:p>
          <a:p>
            <a:pPr marL="342900" lvl="0" indent="-342900">
              <a:spcBef>
                <a:spcPts val="600"/>
              </a:spcBef>
              <a:spcAft>
                <a:spcPts val="600"/>
              </a:spcAft>
              <a:buFont typeface="Arial" panose="020B0604020202020204" pitchFamily="34" charset="0"/>
              <a:buChar char="•"/>
            </a:pPr>
            <a:r>
              <a:rPr lang="en-GB" sz="2800" b="1" dirty="0">
                <a:latin typeface="Aptos" panose="020B0004020202020204" pitchFamily="34" charset="0"/>
              </a:rPr>
              <a:t>Interdisciplinary</a:t>
            </a:r>
            <a:r>
              <a:rPr lang="en-GB" sz="2800" dirty="0">
                <a:latin typeface="Aptos" panose="020B0004020202020204" pitchFamily="34" charset="0"/>
              </a:rPr>
              <a:t> and team-based models</a:t>
            </a:r>
          </a:p>
          <a:p>
            <a:pPr marL="342900" lvl="0" indent="-342900">
              <a:spcBef>
                <a:spcPts val="600"/>
              </a:spcBef>
              <a:spcAft>
                <a:spcPts val="600"/>
              </a:spcAft>
              <a:buFont typeface="Arial" panose="020B0604020202020204" pitchFamily="34" charset="0"/>
              <a:buChar char="•"/>
            </a:pPr>
            <a:r>
              <a:rPr lang="en-GB" sz="2800" b="1" dirty="0">
                <a:latin typeface="Aptos" panose="020B0004020202020204" pitchFamily="34" charset="0"/>
              </a:rPr>
              <a:t>Patient and caregiver experiences</a:t>
            </a:r>
            <a:r>
              <a:rPr lang="en-GB" sz="2800" dirty="0">
                <a:latin typeface="Aptos" panose="020B0004020202020204" pitchFamily="34" charset="0"/>
              </a:rPr>
              <a:t> </a:t>
            </a:r>
          </a:p>
          <a:p>
            <a:pPr marL="342900" lvl="0" indent="-342900">
              <a:spcBef>
                <a:spcPts val="600"/>
              </a:spcBef>
              <a:spcAft>
                <a:spcPts val="600"/>
              </a:spcAft>
              <a:buFont typeface="Arial" panose="020B0604020202020204" pitchFamily="34" charset="0"/>
              <a:buChar char="•"/>
            </a:pPr>
            <a:r>
              <a:rPr lang="en-GB" sz="2800" dirty="0">
                <a:latin typeface="Aptos" panose="020B0004020202020204" pitchFamily="34" charset="0"/>
              </a:rPr>
              <a:t>Populations with </a:t>
            </a:r>
            <a:r>
              <a:rPr lang="en-GB" sz="2800" b="1" dirty="0">
                <a:latin typeface="Aptos" panose="020B0004020202020204" pitchFamily="34" charset="0"/>
              </a:rPr>
              <a:t>complex or chronic illness</a:t>
            </a:r>
            <a:endParaRPr lang="en-GB" sz="2800" dirty="0">
              <a:latin typeface="Aptos" panose="020B0004020202020204" pitchFamily="34" charset="0"/>
            </a:endParaRPr>
          </a:p>
          <a:p>
            <a:pPr marL="342900" lvl="0" indent="-342900">
              <a:spcBef>
                <a:spcPts val="600"/>
              </a:spcBef>
              <a:spcAft>
                <a:spcPts val="600"/>
              </a:spcAft>
              <a:buFont typeface="Arial" panose="020B0604020202020204" pitchFamily="34" charset="0"/>
              <a:buChar char="•"/>
            </a:pPr>
            <a:r>
              <a:rPr lang="en-GB" sz="2800" b="1" dirty="0">
                <a:latin typeface="Aptos" panose="020B0004020202020204" pitchFamily="34" charset="0"/>
              </a:rPr>
              <a:t>Outcome measures </a:t>
            </a:r>
            <a:r>
              <a:rPr lang="en-GB" sz="2800" dirty="0">
                <a:latin typeface="Aptos" panose="020B0004020202020204" pitchFamily="34" charset="0"/>
              </a:rPr>
              <a:t>quality of life, functionality, symptom burden</a:t>
            </a:r>
          </a:p>
          <a:p>
            <a:pPr marL="342900" lvl="0" indent="-342900">
              <a:spcBef>
                <a:spcPts val="600"/>
              </a:spcBef>
              <a:spcAft>
                <a:spcPts val="600"/>
              </a:spcAft>
              <a:buFont typeface="Arial" panose="020B0604020202020204" pitchFamily="34" charset="0"/>
              <a:buChar char="•"/>
            </a:pPr>
            <a:r>
              <a:rPr lang="en-GB" sz="2800" dirty="0">
                <a:latin typeface="Aptos" panose="020B0004020202020204" pitchFamily="34" charset="0"/>
              </a:rPr>
              <a:t>Potential </a:t>
            </a:r>
            <a:r>
              <a:rPr lang="en-GB" sz="2800" b="1" dirty="0">
                <a:latin typeface="Aptos" panose="020B0004020202020204" pitchFamily="34" charset="0"/>
              </a:rPr>
              <a:t>healthcare and economic </a:t>
            </a:r>
            <a:r>
              <a:rPr lang="en-GB" sz="2800" dirty="0">
                <a:latin typeface="Aptos" panose="020B0004020202020204" pitchFamily="34" charset="0"/>
              </a:rPr>
              <a:t>benefits </a:t>
            </a:r>
          </a:p>
          <a:p>
            <a:pPr marL="342900" lvl="0" indent="-342900">
              <a:spcBef>
                <a:spcPts val="600"/>
              </a:spcBef>
              <a:spcAft>
                <a:spcPts val="600"/>
              </a:spcAft>
              <a:buFont typeface="Arial" panose="020B0604020202020204" pitchFamily="34" charset="0"/>
              <a:buChar char="•"/>
            </a:pPr>
            <a:r>
              <a:rPr lang="en-GB" sz="2800" dirty="0">
                <a:latin typeface="Aptos" panose="020B0004020202020204" pitchFamily="34" charset="0"/>
              </a:rPr>
              <a:t>Impact of </a:t>
            </a:r>
            <a:r>
              <a:rPr lang="en-GB" sz="2800" b="1" dirty="0">
                <a:latin typeface="Aptos" panose="020B0004020202020204" pitchFamily="34" charset="0"/>
              </a:rPr>
              <a:t>COVID-19</a:t>
            </a:r>
            <a:r>
              <a:rPr lang="en-GB" sz="2800" dirty="0">
                <a:latin typeface="Aptos" panose="020B0004020202020204" pitchFamily="34" charset="0"/>
              </a:rPr>
              <a:t> pandemic on service delivery</a:t>
            </a:r>
          </a:p>
          <a:p>
            <a:pPr marL="342900" lvl="0" indent="-342900">
              <a:spcBef>
                <a:spcPts val="600"/>
              </a:spcBef>
              <a:spcAft>
                <a:spcPts val="600"/>
              </a:spcAft>
              <a:buFont typeface="Arial" panose="020B0604020202020204" pitchFamily="34" charset="0"/>
              <a:buChar char="•"/>
            </a:pPr>
            <a:r>
              <a:rPr lang="en-GB" sz="2800" dirty="0">
                <a:latin typeface="Aptos" panose="020B0004020202020204" pitchFamily="34" charset="0"/>
              </a:rPr>
              <a:t>Integration of </a:t>
            </a:r>
            <a:r>
              <a:rPr lang="en-GB" sz="2800" b="1" dirty="0">
                <a:latin typeface="Aptos" panose="020B0004020202020204" pitchFamily="34" charset="0"/>
              </a:rPr>
              <a:t>spiritual and psychosocial </a:t>
            </a:r>
            <a:r>
              <a:rPr lang="en-GB" sz="2800" dirty="0">
                <a:latin typeface="Aptos" panose="020B0004020202020204" pitchFamily="34" charset="0"/>
              </a:rPr>
              <a:t>support elements</a:t>
            </a:r>
          </a:p>
        </p:txBody>
      </p:sp>
    </p:spTree>
    <p:extLst>
      <p:ext uri="{BB962C8B-B14F-4D97-AF65-F5344CB8AC3E}">
        <p14:creationId xmlns:p14="http://schemas.microsoft.com/office/powerpoint/2010/main" val="3620141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A7D27-0451-32D1-7F0C-5D8FCD4AD5D0}"/>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1E64646-D40E-B8EA-EE10-FDC52C4BD7FC}"/>
              </a:ext>
            </a:extLst>
          </p:cNvPr>
          <p:cNvSpPr/>
          <p:nvPr/>
        </p:nvSpPr>
        <p:spPr>
          <a:xfrm>
            <a:off x="781265" y="637095"/>
            <a:ext cx="2520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rPr>
              <a:t>Key Findings</a:t>
            </a:r>
            <a:endPar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endParaRPr>
          </a:p>
        </p:txBody>
      </p:sp>
      <p:pic>
        <p:nvPicPr>
          <p:cNvPr id="17" name="Picture 16" descr="A group of people looking at a wall with many sticky notes&#10;&#10;AI-generated content may be incorrect.">
            <a:extLst>
              <a:ext uri="{FF2B5EF4-FFF2-40B4-BE49-F238E27FC236}">
                <a16:creationId xmlns:a16="http://schemas.microsoft.com/office/drawing/2014/main" id="{F7FEC74F-50C3-C6AA-1D16-51A0C071125D}"/>
              </a:ext>
            </a:extLst>
          </p:cNvPr>
          <p:cNvPicPr>
            <a:picLocks noChangeAspect="1"/>
          </p:cNvPicPr>
          <p:nvPr/>
        </p:nvPicPr>
        <p:blipFill>
          <a:blip r:embed="rId2">
            <a:extLst>
              <a:ext uri="{28A0092B-C50C-407E-A947-70E740481C1C}">
                <a14:useLocalDpi xmlns:a14="http://schemas.microsoft.com/office/drawing/2010/main" val="0"/>
              </a:ext>
            </a:extLst>
          </a:blip>
          <a:srcRect l="3644" t="6193" r="4751"/>
          <a:stretch>
            <a:fillRect/>
          </a:stretch>
        </p:blipFill>
        <p:spPr>
          <a:xfrm>
            <a:off x="5928293" y="1286858"/>
            <a:ext cx="6263707" cy="4284284"/>
          </a:xfrm>
          <a:prstGeom prst="rect">
            <a:avLst/>
          </a:prstGeom>
        </p:spPr>
      </p:pic>
      <p:sp>
        <p:nvSpPr>
          <p:cNvPr id="11" name="TextBox 10">
            <a:extLst>
              <a:ext uri="{FF2B5EF4-FFF2-40B4-BE49-F238E27FC236}">
                <a16:creationId xmlns:a16="http://schemas.microsoft.com/office/drawing/2014/main" id="{9C5EE306-B4AB-7A3C-9AEC-C2D3EA8A8BBA}"/>
              </a:ext>
            </a:extLst>
          </p:cNvPr>
          <p:cNvSpPr txBox="1"/>
          <p:nvPr/>
        </p:nvSpPr>
        <p:spPr>
          <a:xfrm>
            <a:off x="781265" y="1209130"/>
            <a:ext cx="5147028" cy="5477782"/>
          </a:xfrm>
          <a:prstGeom prst="rect">
            <a:avLst/>
          </a:prstGeom>
          <a:noFill/>
        </p:spPr>
        <p:txBody>
          <a:bodyPr wrap="square">
            <a:spAutoFit/>
          </a:bodyPr>
          <a:lstStyle/>
          <a:p>
            <a:pPr>
              <a:lnSpc>
                <a:spcPct val="107000"/>
              </a:lnSpc>
              <a:spcAft>
                <a:spcPts val="600"/>
              </a:spcAft>
              <a:buNone/>
            </a:pPr>
            <a:r>
              <a:rPr lang="en-GB" sz="2800" b="1" kern="1400" spc="-50" dirty="0">
                <a:solidFill>
                  <a:srgbClr val="1D3F11"/>
                </a:solidFill>
                <a:effectLst/>
                <a:latin typeface="Aptos" panose="020B0004020202020204" pitchFamily="34" charset="0"/>
                <a:ea typeface="Times New Roman" panose="02020603050405020304" pitchFamily="18" charset="0"/>
                <a:cs typeface="Times New Roman" panose="02020603050405020304" pitchFamily="18" charset="0"/>
              </a:rPr>
              <a:t>Seminar and Workshop </a:t>
            </a:r>
          </a:p>
          <a:p>
            <a:pPr>
              <a:lnSpc>
                <a:spcPct val="107000"/>
              </a:lnSpc>
              <a:spcAft>
                <a:spcPts val="600"/>
              </a:spcAft>
              <a:buNone/>
            </a:pPr>
            <a:r>
              <a:rPr lang="en-GB" sz="2000" b="1" kern="100" dirty="0">
                <a:effectLst/>
                <a:latin typeface="Aptos" panose="020B0004020202020204" pitchFamily="34" charset="0"/>
                <a:ea typeface="Aptos" panose="020B0004020202020204" pitchFamily="34" charset="0"/>
                <a:cs typeface="Times New Roman" panose="02020603050405020304" pitchFamily="18" charset="0"/>
              </a:rPr>
              <a:t>11 June 2025</a:t>
            </a:r>
            <a:endParaRPr lang="en-GB" sz="2000" b="1" kern="100" dirty="0">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600"/>
              </a:spcAft>
              <a:buFont typeface="Arial" panose="020B0604020202020204" pitchFamily="34" charset="0"/>
              <a:buChar char="•"/>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Strong </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support</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for RPC</a:t>
            </a:r>
          </a:p>
          <a:p>
            <a:pPr marL="285750" indent="-285750">
              <a:lnSpc>
                <a:spcPct val="107000"/>
              </a:lnSpc>
              <a:spcAft>
                <a:spcPts val="600"/>
              </a:spcAft>
              <a:buFont typeface="Arial" panose="020B0604020202020204" pitchFamily="34" charset="0"/>
              <a:buChar char="•"/>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Desire for interdisciplinary </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collaboration</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a:t>
            </a:r>
          </a:p>
          <a:p>
            <a:pPr marL="285750" indent="-285750">
              <a:lnSpc>
                <a:spcPct val="107000"/>
              </a:lnSpc>
              <a:spcAft>
                <a:spcPts val="600"/>
              </a:spcAft>
              <a:buFont typeface="Arial" panose="020B0604020202020204" pitchFamily="34" charset="0"/>
              <a:buChar char="•"/>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Need for </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leadership</a:t>
            </a:r>
            <a:r>
              <a:rPr lang="en-GB" sz="2800" b="1" kern="100" dirty="0">
                <a:latin typeface="Aptos" panose="020B0004020202020204" pitchFamily="34" charset="0"/>
                <a:ea typeface="Aptos" panose="020B0004020202020204" pitchFamily="34" charset="0"/>
                <a:cs typeface="Times New Roman" panose="02020603050405020304" pitchFamily="18" charset="0"/>
              </a:rPr>
              <a:t> </a:t>
            </a:r>
            <a:r>
              <a:rPr lang="en-GB" sz="2800" kern="100" dirty="0">
                <a:latin typeface="Aptos" panose="020B0004020202020204" pitchFamily="34" charset="0"/>
                <a:ea typeface="Aptos" panose="020B0004020202020204" pitchFamily="34" charset="0"/>
                <a:cs typeface="Times New Roman" panose="02020603050405020304" pitchFamily="18" charset="0"/>
              </a:rPr>
              <a:t>and</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strategic development</a:t>
            </a:r>
          </a:p>
          <a:p>
            <a:pPr marL="285750" indent="-285750">
              <a:lnSpc>
                <a:spcPct val="107000"/>
              </a:lnSpc>
              <a:spcAft>
                <a:spcPts val="600"/>
              </a:spcAft>
              <a:buFont typeface="Arial" panose="020B0604020202020204" pitchFamily="34" charset="0"/>
              <a:buChar char="•"/>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Opportunities to spread </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innovation</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NI/ROI</a:t>
            </a:r>
          </a:p>
          <a:p>
            <a:pPr marL="285750" indent="-285750">
              <a:lnSpc>
                <a:spcPct val="107000"/>
              </a:lnSpc>
              <a:spcAft>
                <a:spcPts val="600"/>
              </a:spcAft>
              <a:buFont typeface="Arial" panose="020B0604020202020204" pitchFamily="34" charset="0"/>
              <a:buChar char="•"/>
            </a:pPr>
            <a:r>
              <a:rPr lang="en-GB" sz="2800" kern="100" dirty="0">
                <a:effectLst/>
                <a:latin typeface="Aptos" panose="020B0004020202020204" pitchFamily="34" charset="0"/>
                <a:ea typeface="Aptos" panose="020B0004020202020204" pitchFamily="34" charset="0"/>
                <a:cs typeface="Times New Roman" panose="02020603050405020304" pitchFamily="18" charset="0"/>
              </a:rPr>
              <a:t>Need to raise </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public</a:t>
            </a:r>
            <a:r>
              <a:rPr lang="en-GB" sz="2800" kern="100" dirty="0">
                <a:effectLst/>
                <a:latin typeface="Aptos" panose="020B0004020202020204" pitchFamily="34" charset="0"/>
                <a:ea typeface="Aptos" panose="020B0004020202020204" pitchFamily="34" charset="0"/>
                <a:cs typeface="Times New Roman" panose="02020603050405020304" pitchFamily="18" charset="0"/>
              </a:rPr>
              <a:t> </a:t>
            </a:r>
            <a:r>
              <a:rPr lang="en-GB" sz="2800" b="1" kern="100" dirty="0">
                <a:effectLst/>
                <a:latin typeface="Aptos" panose="020B0004020202020204" pitchFamily="34" charset="0"/>
                <a:ea typeface="Aptos" panose="020B0004020202020204" pitchFamily="34" charset="0"/>
                <a:cs typeface="Times New Roman" panose="02020603050405020304" pitchFamily="18" charset="0"/>
              </a:rPr>
              <a:t>awareness</a:t>
            </a:r>
          </a:p>
        </p:txBody>
      </p:sp>
    </p:spTree>
    <p:extLst>
      <p:ext uri="{BB962C8B-B14F-4D97-AF65-F5344CB8AC3E}">
        <p14:creationId xmlns:p14="http://schemas.microsoft.com/office/powerpoint/2010/main" val="3333152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8CDE1-6C31-7B73-AC3F-25235E90712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D42C683-7ABE-DB80-33CC-E2DD1D34B86B}"/>
              </a:ext>
            </a:extLst>
          </p:cNvPr>
          <p:cNvSpPr/>
          <p:nvPr/>
        </p:nvSpPr>
        <p:spPr>
          <a:xfrm>
            <a:off x="887895" y="544330"/>
            <a:ext cx="3499187" cy="343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rPr>
              <a:t>Key Findings</a:t>
            </a:r>
            <a:endPar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endParaRPr>
          </a:p>
        </p:txBody>
      </p:sp>
      <p:sp>
        <p:nvSpPr>
          <p:cNvPr id="9" name="TextBox 8">
            <a:extLst>
              <a:ext uri="{FF2B5EF4-FFF2-40B4-BE49-F238E27FC236}">
                <a16:creationId xmlns:a16="http://schemas.microsoft.com/office/drawing/2014/main" id="{B75EAB5C-F7B4-0A51-BC36-317CE739E13C}"/>
              </a:ext>
            </a:extLst>
          </p:cNvPr>
          <p:cNvSpPr txBox="1"/>
          <p:nvPr/>
        </p:nvSpPr>
        <p:spPr>
          <a:xfrm>
            <a:off x="887895" y="1390321"/>
            <a:ext cx="9197623" cy="4788875"/>
          </a:xfrm>
          <a:prstGeom prst="rect">
            <a:avLst/>
          </a:prstGeom>
          <a:noFill/>
          <a:ln>
            <a:solidFill>
              <a:schemeClr val="tx1">
                <a:lumMod val="75000"/>
                <a:lumOff val="25000"/>
              </a:schemeClr>
            </a:solidFill>
          </a:ln>
        </p:spPr>
        <p:txBody>
          <a:bodyPr wrap="square">
            <a:spAutoFit/>
          </a:bodyPr>
          <a:lstStyle/>
          <a:p>
            <a:pPr>
              <a:lnSpc>
                <a:spcPct val="107000"/>
              </a:lnSpc>
              <a:spcAft>
                <a:spcPts val="600"/>
              </a:spcAft>
            </a:pPr>
            <a:r>
              <a:rPr lang="en-GB" sz="28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Post Seminar Discussion </a:t>
            </a:r>
            <a:r>
              <a:rPr lang="en-GB" sz="2800" b="1"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G</a:t>
            </a:r>
            <a:r>
              <a:rPr lang="en-GB" sz="28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roups (Themes)</a:t>
            </a:r>
          </a:p>
          <a:p>
            <a:pPr marL="285750" indent="-285750">
              <a:lnSpc>
                <a:spcPct val="107000"/>
              </a:lnSpc>
              <a:spcAft>
                <a:spcPts val="600"/>
              </a:spcAft>
              <a:buFont typeface="Arial" panose="020B0604020202020204" pitchFamily="34" charset="0"/>
              <a:buChar char="•"/>
            </a:pP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RPC as an </a:t>
            </a:r>
            <a:r>
              <a:rPr lang="en-GB" sz="2400" b="1"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e</a:t>
            </a:r>
            <a:r>
              <a:rPr lang="en-GB" sz="24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thos for care</a:t>
            </a:r>
            <a:endParaRPr lang="en-GB"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600"/>
              </a:spcAft>
              <a:buFont typeface="Arial" panose="020B0604020202020204" pitchFamily="34" charset="0"/>
              <a:buChar char="•"/>
            </a:pPr>
            <a:r>
              <a:rPr lang="en-GB" sz="24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Interdisciplinary working</a:t>
            </a: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is essential but underdeveloped</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600"/>
              </a:spcAft>
              <a:buFont typeface="Arial" panose="020B0604020202020204" pitchFamily="34" charset="0"/>
              <a:buChar char="•"/>
            </a:pP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Should engage and be led by </a:t>
            </a:r>
            <a:r>
              <a:rPr lang="en-GB" sz="2400" b="1"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a</a:t>
            </a:r>
            <a:r>
              <a:rPr lang="en-GB" sz="24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ll health professions</a:t>
            </a:r>
            <a:endParaRPr lang="en-GB"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600"/>
              </a:spcAft>
              <a:buFont typeface="Arial" panose="020B0604020202020204" pitchFamily="34" charset="0"/>
              <a:buChar char="•"/>
            </a:pP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Systemic challenges require </a:t>
            </a:r>
            <a:r>
              <a:rPr lang="en-GB" sz="24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coordinated </a:t>
            </a:r>
            <a:r>
              <a:rPr lang="en-GB" sz="2400" b="1"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s</a:t>
            </a:r>
            <a:r>
              <a:rPr lang="en-GB" sz="24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olutions</a:t>
            </a:r>
            <a:endParaRPr lang="en-GB"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600"/>
              </a:spcAft>
              <a:buFont typeface="Arial" panose="020B0604020202020204" pitchFamily="34" charset="0"/>
              <a:buChar char="•"/>
            </a:pPr>
            <a:r>
              <a:rPr lang="en-GB" sz="24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Centrality of the person </a:t>
            </a: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and their </a:t>
            </a: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n</a:t>
            </a: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etwork to RPC</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600"/>
              </a:spcAft>
              <a:buFont typeface="Arial" panose="020B0604020202020204" pitchFamily="34" charset="0"/>
              <a:buChar char="•"/>
            </a:pPr>
            <a:r>
              <a:rPr lang="en-GB" sz="24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Risk confidence </a:t>
            </a: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and risk communication</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600"/>
              </a:spcAft>
              <a:buFont typeface="Arial" panose="020B0604020202020204" pitchFamily="34" charset="0"/>
              <a:buChar char="•"/>
            </a:pPr>
            <a:r>
              <a:rPr lang="en-GB" sz="24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Spreading</a:t>
            </a: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r>
              <a:rPr lang="en-GB" sz="24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innovation</a:t>
            </a: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a</a:t>
            </a: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cross </a:t>
            </a: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s</a:t>
            </a: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ettings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600"/>
              </a:spcAft>
              <a:buFont typeface="Arial" panose="020B0604020202020204" pitchFamily="34" charset="0"/>
              <a:buChar char="•"/>
            </a:pP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Positive </a:t>
            </a:r>
            <a:r>
              <a:rPr lang="en-GB" sz="2400"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i</a:t>
            </a: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mpact on </a:t>
            </a:r>
            <a:r>
              <a:rPr lang="en-GB" sz="24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workforce culture</a:t>
            </a:r>
            <a:endParaRPr lang="en-GB" sz="2400" b="1"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07000"/>
              </a:lnSpc>
              <a:spcAft>
                <a:spcPts val="600"/>
              </a:spcAft>
              <a:buFont typeface="Arial" panose="020B0604020202020204" pitchFamily="34" charset="0"/>
              <a:buChar char="•"/>
            </a:pPr>
            <a:r>
              <a:rPr lang="en-GB" sz="24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Education and training </a:t>
            </a:r>
            <a:r>
              <a:rPr lang="en-GB" sz="2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needs</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Graphic 1" descr="Meeting outline">
            <a:extLst>
              <a:ext uri="{FF2B5EF4-FFF2-40B4-BE49-F238E27FC236}">
                <a16:creationId xmlns:a16="http://schemas.microsoft.com/office/drawing/2014/main" id="{93B0D1A6-680D-C06B-26B2-6D59E5FAD02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44614" y="1166191"/>
            <a:ext cx="1762539" cy="1762539"/>
          </a:xfrm>
          <a:prstGeom prst="rect">
            <a:avLst/>
          </a:prstGeom>
        </p:spPr>
      </p:pic>
    </p:spTree>
    <p:extLst>
      <p:ext uri="{BB962C8B-B14F-4D97-AF65-F5344CB8AC3E}">
        <p14:creationId xmlns:p14="http://schemas.microsoft.com/office/powerpoint/2010/main" val="1611671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DA32E7-C4AC-7F38-A916-5ECA112B1D3B}"/>
              </a:ext>
            </a:extLst>
          </p:cNvPr>
          <p:cNvPicPr>
            <a:picLocks noChangeAspect="1"/>
          </p:cNvPicPr>
          <p:nvPr/>
        </p:nvPicPr>
        <p:blipFill>
          <a:blip r:embed="rId2"/>
          <a:stretch>
            <a:fillRect/>
          </a:stretch>
        </p:blipFill>
        <p:spPr>
          <a:xfrm>
            <a:off x="1128781" y="608155"/>
            <a:ext cx="3986556" cy="5641689"/>
          </a:xfrm>
          <a:prstGeom prst="rect">
            <a:avLst/>
          </a:prstGeom>
          <a:ln>
            <a:solidFill>
              <a:schemeClr val="tx1">
                <a:lumMod val="50000"/>
                <a:lumOff val="50000"/>
              </a:schemeClr>
            </a:solidFill>
          </a:ln>
          <a:effectLst>
            <a:outerShdw blurRad="50800" dist="38100" dir="2700000" algn="tl" rotWithShape="0">
              <a:prstClr val="black">
                <a:alpha val="40000"/>
              </a:prstClr>
            </a:outerShdw>
          </a:effectLst>
        </p:spPr>
      </p:pic>
      <p:sp>
        <p:nvSpPr>
          <p:cNvPr id="6" name="Arrow: Right 5">
            <a:extLst>
              <a:ext uri="{FF2B5EF4-FFF2-40B4-BE49-F238E27FC236}">
                <a16:creationId xmlns:a16="http://schemas.microsoft.com/office/drawing/2014/main" id="{5B2B8B04-DC7B-5434-2FAF-883DB9DE783D}"/>
              </a:ext>
            </a:extLst>
          </p:cNvPr>
          <p:cNvSpPr/>
          <p:nvPr/>
        </p:nvSpPr>
        <p:spPr>
          <a:xfrm>
            <a:off x="5353878" y="3207026"/>
            <a:ext cx="1417983" cy="768626"/>
          </a:xfrm>
          <a:prstGeom prst="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9ABD8D3E-9A5B-0938-AF2B-3181DBA3792E}"/>
              </a:ext>
            </a:extLst>
          </p:cNvPr>
          <p:cNvSpPr txBox="1"/>
          <p:nvPr/>
        </p:nvSpPr>
        <p:spPr>
          <a:xfrm>
            <a:off x="5353878" y="2189633"/>
            <a:ext cx="1722787" cy="923330"/>
          </a:xfrm>
          <a:prstGeom prst="rect">
            <a:avLst/>
          </a:prstGeom>
          <a:noFill/>
        </p:spPr>
        <p:txBody>
          <a:bodyPr wrap="square" rtlCol="0">
            <a:spAutoFit/>
          </a:bodyPr>
          <a:lstStyle/>
          <a:p>
            <a:r>
              <a:rPr lang="en-GB" b="1" dirty="0"/>
              <a:t>Research</a:t>
            </a:r>
          </a:p>
          <a:p>
            <a:r>
              <a:rPr lang="en-GB" b="1" dirty="0"/>
              <a:t>For policy and practice</a:t>
            </a:r>
          </a:p>
        </p:txBody>
      </p:sp>
      <p:pic>
        <p:nvPicPr>
          <p:cNvPr id="3" name="Picture 2">
            <a:extLst>
              <a:ext uri="{FF2B5EF4-FFF2-40B4-BE49-F238E27FC236}">
                <a16:creationId xmlns:a16="http://schemas.microsoft.com/office/drawing/2014/main" id="{E4F4C431-783D-6772-02AA-E1472E96F14C}"/>
              </a:ext>
            </a:extLst>
          </p:cNvPr>
          <p:cNvPicPr>
            <a:picLocks noChangeAspect="1"/>
          </p:cNvPicPr>
          <p:nvPr/>
        </p:nvPicPr>
        <p:blipFill>
          <a:blip r:embed="rId3"/>
          <a:stretch>
            <a:fillRect/>
          </a:stretch>
        </p:blipFill>
        <p:spPr>
          <a:xfrm>
            <a:off x="7185025" y="604545"/>
            <a:ext cx="3986556" cy="5645299"/>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54147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B02FC6-579C-F7C5-0869-2F0A8CEE2CB9}"/>
              </a:ext>
            </a:extLst>
          </p:cNvPr>
          <p:cNvSpPr txBox="1"/>
          <p:nvPr/>
        </p:nvSpPr>
        <p:spPr>
          <a:xfrm>
            <a:off x="1192081" y="1502688"/>
            <a:ext cx="9250017" cy="5355312"/>
          </a:xfrm>
          <a:prstGeom prst="rect">
            <a:avLst/>
          </a:prstGeom>
          <a:noFill/>
        </p:spPr>
        <p:txBody>
          <a:bodyPr wrap="square">
            <a:spAutoFit/>
          </a:bodyPr>
          <a:lstStyle/>
          <a:p>
            <a:r>
              <a:rPr lang="en-GB" b="1" dirty="0"/>
              <a:t>Rehabilitative Palliative Care (RPC) – Definition</a:t>
            </a:r>
          </a:p>
          <a:p>
            <a:endParaRPr lang="en-GB" dirty="0"/>
          </a:p>
          <a:p>
            <a:r>
              <a:rPr lang="en-GB" b="1" dirty="0"/>
              <a:t>RPC</a:t>
            </a:r>
            <a:r>
              <a:rPr lang="en-GB" dirty="0"/>
              <a:t> is a person-centred, interdisciplinary approach that empowers people with life-limiting illnesses to maintain, improve, or slow the rate of decline of their function, independence, and quality of life. </a:t>
            </a:r>
          </a:p>
          <a:p>
            <a:endParaRPr lang="en-GB" dirty="0"/>
          </a:p>
          <a:p>
            <a:r>
              <a:rPr lang="en-GB" b="1" dirty="0"/>
              <a:t>RPC</a:t>
            </a:r>
            <a:r>
              <a:rPr lang="en-GB" dirty="0"/>
              <a:t> involves person-led collaborative care, early assessment, and tailored interventions that address a person’s physical, psychosocial, and nutritional needs and what matters to them. </a:t>
            </a:r>
          </a:p>
          <a:p>
            <a:endParaRPr lang="en-GB" dirty="0"/>
          </a:p>
          <a:p>
            <a:r>
              <a:rPr lang="en-GB" b="1" dirty="0"/>
              <a:t>RPC</a:t>
            </a:r>
            <a:r>
              <a:rPr lang="en-GB" dirty="0"/>
              <a:t> integrates rehabilitation within palliative care to reduce symptoms, prevent deconditioning, and support patients in living meaningfully. It promotes shared decision-making and supports carers and families.</a:t>
            </a:r>
          </a:p>
          <a:p>
            <a:endParaRPr lang="en-GB" dirty="0"/>
          </a:p>
          <a:p>
            <a:r>
              <a:rPr lang="en-GB" b="1" dirty="0"/>
              <a:t>RPC</a:t>
            </a:r>
            <a:r>
              <a:rPr lang="en-GB" dirty="0"/>
              <a:t> is embedded within a culture that values holistic care, teamwork, staff wellbeing, and ongoing training and education, while also aiming to reduce healthcare costs and unplanned hospital admissions.</a:t>
            </a:r>
          </a:p>
          <a:p>
            <a:endParaRPr lang="en-GB" dirty="0"/>
          </a:p>
          <a:p>
            <a:endParaRPr lang="en-GB" dirty="0"/>
          </a:p>
        </p:txBody>
      </p:sp>
      <p:sp>
        <p:nvSpPr>
          <p:cNvPr id="6" name="Frame 5">
            <a:extLst>
              <a:ext uri="{FF2B5EF4-FFF2-40B4-BE49-F238E27FC236}">
                <a16:creationId xmlns:a16="http://schemas.microsoft.com/office/drawing/2014/main" id="{D07462A3-7263-6DA5-83A9-1AA95A344A6E}"/>
              </a:ext>
            </a:extLst>
          </p:cNvPr>
          <p:cNvSpPr/>
          <p:nvPr/>
        </p:nvSpPr>
        <p:spPr>
          <a:xfrm>
            <a:off x="768013" y="1073219"/>
            <a:ext cx="10349948" cy="5513111"/>
          </a:xfrm>
          <a:prstGeom prst="frame">
            <a:avLst>
              <a:gd name="adj1" fmla="val 5027"/>
            </a:avLst>
          </a:prstGeom>
          <a:solidFill>
            <a:srgbClr val="710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 name="Rectangle 1">
            <a:extLst>
              <a:ext uri="{FF2B5EF4-FFF2-40B4-BE49-F238E27FC236}">
                <a16:creationId xmlns:a16="http://schemas.microsoft.com/office/drawing/2014/main" id="{914E5EFA-D101-836A-B8A7-69445DCA2453}"/>
              </a:ext>
            </a:extLst>
          </p:cNvPr>
          <p:cNvSpPr/>
          <p:nvPr/>
        </p:nvSpPr>
        <p:spPr>
          <a:xfrm>
            <a:off x="768013" y="580280"/>
            <a:ext cx="3697970" cy="3700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lang="en-US" sz="1600" b="1" spc="300" dirty="0">
                <a:solidFill>
                  <a:srgbClr val="FFFFFF"/>
                </a:solidFill>
                <a:latin typeface="Montserrat" pitchFamily="2" charset="77"/>
                <a:ea typeface="Montserrat" charset="0"/>
                <a:cs typeface="Montserrat" charset="0"/>
              </a:rPr>
              <a:t>Key Findings</a:t>
            </a:r>
            <a:endPar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endParaRPr>
          </a:p>
        </p:txBody>
      </p:sp>
    </p:spTree>
    <p:extLst>
      <p:ext uri="{BB962C8B-B14F-4D97-AF65-F5344CB8AC3E}">
        <p14:creationId xmlns:p14="http://schemas.microsoft.com/office/powerpoint/2010/main" val="3107421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E8D8E-874B-FCFC-3D18-52C0EA1251B1}"/>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D9C5CF05-C548-B9D4-451E-4A2A06583004}"/>
              </a:ext>
            </a:extLst>
          </p:cNvPr>
          <p:cNvGrpSpPr/>
          <p:nvPr/>
        </p:nvGrpSpPr>
        <p:grpSpPr>
          <a:xfrm>
            <a:off x="3038041" y="-2247374"/>
            <a:ext cx="9349452" cy="8970516"/>
            <a:chOff x="2633430" y="-2287130"/>
            <a:chExt cx="9349452" cy="8970516"/>
          </a:xfrm>
        </p:grpSpPr>
        <p:pic>
          <p:nvPicPr>
            <p:cNvPr id="4" name="Picture 3">
              <a:extLst>
                <a:ext uri="{FF2B5EF4-FFF2-40B4-BE49-F238E27FC236}">
                  <a16:creationId xmlns:a16="http://schemas.microsoft.com/office/drawing/2014/main" id="{D9E7F33E-0909-D465-1E35-5D649C8BCFD2}"/>
                </a:ext>
              </a:extLst>
            </p:cNvPr>
            <p:cNvPicPr>
              <a:picLocks noChangeAspect="1"/>
            </p:cNvPicPr>
            <p:nvPr/>
          </p:nvPicPr>
          <p:blipFill>
            <a:blip r:embed="rId2"/>
            <a:srcRect r="16714"/>
            <a:stretch>
              <a:fillRect/>
            </a:stretch>
          </p:blipFill>
          <p:spPr>
            <a:xfrm>
              <a:off x="2633430" y="755374"/>
              <a:ext cx="8777305" cy="5928012"/>
            </a:xfrm>
            <a:prstGeom prst="rect">
              <a:avLst/>
            </a:prstGeom>
          </p:spPr>
        </p:pic>
        <p:pic>
          <p:nvPicPr>
            <p:cNvPr id="2" name="Picture 1" descr="A black background with white text&#10;&#10;AI-generated content may be incorrect.">
              <a:extLst>
                <a:ext uri="{FF2B5EF4-FFF2-40B4-BE49-F238E27FC236}">
                  <a16:creationId xmlns:a16="http://schemas.microsoft.com/office/drawing/2014/main" id="{2773B6D5-8139-0AE7-F170-425B4F391062}"/>
                </a:ext>
              </a:extLst>
            </p:cNvPr>
            <p:cNvPicPr>
              <a:picLocks noChangeAspect="1"/>
            </p:cNvPicPr>
            <p:nvPr/>
          </p:nvPicPr>
          <p:blipFill>
            <a:blip r:embed="rId3">
              <a:duotone>
                <a:prstClr val="black"/>
                <a:schemeClr val="accent5">
                  <a:tint val="45000"/>
                  <a:satMod val="400000"/>
                </a:schemeClr>
              </a:duotone>
            </a:blip>
            <a:stretch>
              <a:fillRect/>
            </a:stretch>
          </p:blipFill>
          <p:spPr>
            <a:xfrm rot="6600000">
              <a:off x="4771462" y="-2083633"/>
              <a:ext cx="7414918" cy="7007923"/>
            </a:xfrm>
            <a:prstGeom prst="rect">
              <a:avLst/>
            </a:prstGeom>
          </p:spPr>
        </p:pic>
      </p:grpSp>
      <p:sp>
        <p:nvSpPr>
          <p:cNvPr id="5" name="Rectangle 4">
            <a:extLst>
              <a:ext uri="{FF2B5EF4-FFF2-40B4-BE49-F238E27FC236}">
                <a16:creationId xmlns:a16="http://schemas.microsoft.com/office/drawing/2014/main" id="{2420CDCF-3DB1-2838-84A7-18104C160875}"/>
              </a:ext>
            </a:extLst>
          </p:cNvPr>
          <p:cNvSpPr/>
          <p:nvPr/>
        </p:nvSpPr>
        <p:spPr>
          <a:xfrm>
            <a:off x="781265" y="1153930"/>
            <a:ext cx="3697970" cy="3700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lang="en-US" sz="1600" b="1" spc="300" dirty="0">
                <a:solidFill>
                  <a:srgbClr val="FFFFFF"/>
                </a:solidFill>
                <a:latin typeface="Montserrat" pitchFamily="2" charset="77"/>
                <a:ea typeface="Montserrat" charset="0"/>
                <a:cs typeface="Montserrat" charset="0"/>
              </a:rPr>
              <a:t>Key Findings</a:t>
            </a:r>
            <a:endPar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endParaRPr>
          </a:p>
        </p:txBody>
      </p:sp>
      <p:sp>
        <p:nvSpPr>
          <p:cNvPr id="7" name="TextBox 6">
            <a:extLst>
              <a:ext uri="{FF2B5EF4-FFF2-40B4-BE49-F238E27FC236}">
                <a16:creationId xmlns:a16="http://schemas.microsoft.com/office/drawing/2014/main" id="{971E80B1-F0F5-7E15-7A84-9A63571FC507}"/>
              </a:ext>
            </a:extLst>
          </p:cNvPr>
          <p:cNvSpPr txBox="1"/>
          <p:nvPr/>
        </p:nvSpPr>
        <p:spPr>
          <a:xfrm>
            <a:off x="781266" y="1849286"/>
            <a:ext cx="3541594" cy="3785652"/>
          </a:xfrm>
          <a:prstGeom prst="rect">
            <a:avLst/>
          </a:prstGeom>
          <a:noFill/>
        </p:spPr>
        <p:txBody>
          <a:bodyPr wrap="square">
            <a:spAutoFit/>
          </a:bodyPr>
          <a:lstStyle/>
          <a:p>
            <a:r>
              <a:rPr lang="en-GB" sz="2400" b="1" dirty="0"/>
              <a:t>Key features of RPC</a:t>
            </a:r>
          </a:p>
          <a:p>
            <a:endParaRPr lang="en-GB" sz="2400" dirty="0"/>
          </a:p>
          <a:p>
            <a:pPr marL="285750" indent="-285750">
              <a:buFont typeface="Arial" panose="020B0604020202020204" pitchFamily="34" charset="0"/>
              <a:buChar char="•"/>
            </a:pPr>
            <a:r>
              <a:rPr lang="en-GB" sz="2400" dirty="0"/>
              <a:t>Person-centred</a:t>
            </a:r>
          </a:p>
          <a:p>
            <a:pPr marL="285750" indent="-285750">
              <a:buFont typeface="Arial" panose="020B0604020202020204" pitchFamily="34" charset="0"/>
              <a:buChar char="•"/>
            </a:pPr>
            <a:r>
              <a:rPr lang="en-GB" sz="2400" dirty="0"/>
              <a:t>Quality of life and dignity</a:t>
            </a:r>
          </a:p>
          <a:p>
            <a:pPr marL="285750" indent="-285750">
              <a:buFont typeface="Arial" panose="020B0604020202020204" pitchFamily="34" charset="0"/>
              <a:buChar char="•"/>
            </a:pPr>
            <a:r>
              <a:rPr lang="en-GB" sz="2400" dirty="0"/>
              <a:t>Support through illness  </a:t>
            </a:r>
          </a:p>
          <a:p>
            <a:pPr marL="285750" indent="-285750">
              <a:buFont typeface="Arial" panose="020B0604020202020204" pitchFamily="34" charset="0"/>
              <a:buChar char="•"/>
            </a:pPr>
            <a:r>
              <a:rPr lang="en-GB" sz="2400" dirty="0"/>
              <a:t>Interdisciplinary</a:t>
            </a:r>
          </a:p>
          <a:p>
            <a:pPr marL="285750" indent="-285750">
              <a:buFont typeface="Arial" panose="020B0604020202020204" pitchFamily="34" charset="0"/>
              <a:buChar char="•"/>
            </a:pPr>
            <a:r>
              <a:rPr lang="en-GB" sz="2400" dirty="0"/>
              <a:t>Supports patients and families</a:t>
            </a:r>
          </a:p>
        </p:txBody>
      </p:sp>
    </p:spTree>
    <p:extLst>
      <p:ext uri="{BB962C8B-B14F-4D97-AF65-F5344CB8AC3E}">
        <p14:creationId xmlns:p14="http://schemas.microsoft.com/office/powerpoint/2010/main" val="495225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53C6-B0C6-D113-68DD-ABE96425A0F6}"/>
              </a:ext>
            </a:extLst>
          </p:cNvPr>
          <p:cNvSpPr>
            <a:spLocks noGrp="1"/>
          </p:cNvSpPr>
          <p:nvPr>
            <p:ph type="title"/>
          </p:nvPr>
        </p:nvSpPr>
        <p:spPr>
          <a:xfrm>
            <a:off x="779600" y="1183795"/>
            <a:ext cx="9822140" cy="4064066"/>
          </a:xfrm>
        </p:spPr>
        <p:txBody>
          <a:bodyPr/>
          <a:lstStyle/>
          <a:p>
            <a:pPr>
              <a:lnSpc>
                <a:spcPct val="150000"/>
              </a:lnSpc>
            </a:pPr>
            <a:r>
              <a:rPr lang="en-GB" sz="3200" b="1" dirty="0">
                <a:latin typeface="Aptos" panose="020B0004020202020204" pitchFamily="34" charset="0"/>
              </a:rPr>
              <a:t>1. Definition and model of Rehabilitative Palliative Care</a:t>
            </a:r>
            <a:br>
              <a:rPr lang="en-GB" sz="3200" b="1" dirty="0">
                <a:latin typeface="Aptos" panose="020B0004020202020204" pitchFamily="34" charset="0"/>
              </a:rPr>
            </a:br>
            <a:r>
              <a:rPr lang="en-GB" sz="3200" b="1" dirty="0">
                <a:latin typeface="Aptos" panose="020B0004020202020204" pitchFamily="34" charset="0"/>
              </a:rPr>
              <a:t>2. Policy and demographic insights</a:t>
            </a:r>
            <a:br>
              <a:rPr lang="en-GB" sz="3200" b="1" dirty="0">
                <a:latin typeface="Aptos" panose="020B0004020202020204" pitchFamily="34" charset="0"/>
              </a:rPr>
            </a:br>
            <a:r>
              <a:rPr lang="en-GB" sz="3200" b="1" dirty="0">
                <a:latin typeface="Aptos" panose="020B0004020202020204" pitchFamily="34" charset="0"/>
              </a:rPr>
              <a:t>3. Evidence to inform development of RPC </a:t>
            </a:r>
            <a:br>
              <a:rPr lang="en-GB" sz="3200" b="1" dirty="0">
                <a:latin typeface="Aptos" panose="020B0004020202020204" pitchFamily="34" charset="0"/>
              </a:rPr>
            </a:br>
            <a:r>
              <a:rPr lang="en-GB" sz="3200" b="1" dirty="0">
                <a:latin typeface="Aptos" panose="020B0004020202020204" pitchFamily="34" charset="0"/>
              </a:rPr>
              <a:t>4. Stakeholder engagement </a:t>
            </a:r>
            <a:br>
              <a:rPr lang="en-GB" sz="3200" b="1" dirty="0">
                <a:latin typeface="Aptos" panose="020B0004020202020204" pitchFamily="34" charset="0"/>
              </a:rPr>
            </a:br>
            <a:r>
              <a:rPr lang="en-GB" sz="3200" b="1" dirty="0">
                <a:latin typeface="Aptos" panose="020B0004020202020204" pitchFamily="34" charset="0"/>
              </a:rPr>
              <a:t>5. Informed implementation</a:t>
            </a:r>
            <a:br>
              <a:rPr lang="en-GB" sz="3200" b="1" dirty="0">
                <a:latin typeface="Aptos" panose="020B0004020202020204" pitchFamily="34" charset="0"/>
              </a:rPr>
            </a:br>
            <a:r>
              <a:rPr lang="en-GB" sz="3200" b="1" dirty="0">
                <a:latin typeface="Aptos" panose="020B0004020202020204" pitchFamily="34" charset="0"/>
              </a:rPr>
              <a:t>6. Innovations in RPC </a:t>
            </a:r>
            <a:br>
              <a:rPr lang="en-GB" sz="3200" b="1" dirty="0">
                <a:latin typeface="Aptos" panose="020B0004020202020204" pitchFamily="34" charset="0"/>
              </a:rPr>
            </a:br>
            <a:r>
              <a:rPr lang="en-GB" sz="3200" b="1" dirty="0">
                <a:latin typeface="Aptos" panose="020B0004020202020204" pitchFamily="34" charset="0"/>
              </a:rPr>
              <a:t>7. Training and education </a:t>
            </a:r>
            <a:br>
              <a:rPr lang="en-GB" b="1" dirty="0"/>
            </a:br>
            <a:br>
              <a:rPr lang="en-GB" dirty="0">
                <a:latin typeface="Aptos" panose="020B0004020202020204" pitchFamily="34" charset="0"/>
              </a:rPr>
            </a:br>
            <a:br>
              <a:rPr lang="en-GB" dirty="0">
                <a:latin typeface="Aptos" panose="020B0004020202020204" pitchFamily="34" charset="0"/>
              </a:rPr>
            </a:br>
            <a:endParaRPr lang="en-GB" dirty="0">
              <a:latin typeface="Aptos" panose="020B0004020202020204" pitchFamily="34" charset="0"/>
            </a:endParaRPr>
          </a:p>
        </p:txBody>
      </p:sp>
      <p:sp>
        <p:nvSpPr>
          <p:cNvPr id="3" name="Rectangle 2">
            <a:extLst>
              <a:ext uri="{FF2B5EF4-FFF2-40B4-BE49-F238E27FC236}">
                <a16:creationId xmlns:a16="http://schemas.microsoft.com/office/drawing/2014/main" id="{E3E5A895-4B2C-CE96-93D2-EA343B0E5CEF}"/>
              </a:ext>
            </a:extLst>
          </p:cNvPr>
          <p:cNvSpPr/>
          <p:nvPr/>
        </p:nvSpPr>
        <p:spPr>
          <a:xfrm>
            <a:off x="779599" y="632545"/>
            <a:ext cx="3697970" cy="3700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rPr>
              <a:t>Recommendations</a:t>
            </a:r>
            <a:r>
              <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rPr>
              <a:t> </a:t>
            </a:r>
          </a:p>
        </p:txBody>
      </p:sp>
      <p:pic>
        <p:nvPicPr>
          <p:cNvPr id="4" name="Picture 3">
            <a:extLst>
              <a:ext uri="{FF2B5EF4-FFF2-40B4-BE49-F238E27FC236}">
                <a16:creationId xmlns:a16="http://schemas.microsoft.com/office/drawing/2014/main" id="{6C97C6BD-6033-C27E-F2E6-30FBAAEE041C}"/>
              </a:ext>
            </a:extLst>
          </p:cNvPr>
          <p:cNvPicPr>
            <a:picLocks noChangeAspect="1"/>
          </p:cNvPicPr>
          <p:nvPr/>
        </p:nvPicPr>
        <p:blipFill>
          <a:blip r:embed="rId2"/>
          <a:stretch>
            <a:fillRect/>
          </a:stretch>
        </p:blipFill>
        <p:spPr>
          <a:xfrm>
            <a:off x="8227927" y="2155050"/>
            <a:ext cx="2970158" cy="4205994"/>
          </a:xfrm>
          <a:prstGeom prst="rect">
            <a:avLst/>
          </a:prstGeom>
          <a:ln>
            <a:solidFill>
              <a:schemeClr val="bg1">
                <a:lumMod val="75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98943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D841EA79-50EC-97EC-B827-7558ABB5D4E1}"/>
              </a:ext>
            </a:extLst>
          </p:cNvPr>
          <p:cNvPicPr>
            <a:picLocks noGrp="1" noChangeAspect="1"/>
          </p:cNvPicPr>
          <p:nvPr>
            <p:ph type="pic" sz="quarter" idx="11"/>
          </p:nvPr>
        </p:nvPicPr>
        <p:blipFill>
          <a:blip r:embed="rId2">
            <a:duotone>
              <a:schemeClr val="accent3">
                <a:shade val="45000"/>
                <a:satMod val="135000"/>
              </a:schemeClr>
              <a:prstClr val="white"/>
            </a:duotone>
            <a:extLst>
              <a:ext uri="{28A0092B-C50C-407E-A947-70E740481C1C}">
                <a14:useLocalDpi xmlns:a14="http://schemas.microsoft.com/office/drawing/2010/main" val="0"/>
              </a:ext>
            </a:extLst>
          </a:blip>
          <a:srcRect/>
          <a:stretch/>
        </p:blipFill>
        <p:spPr>
          <a:xfrm>
            <a:off x="0" y="-11486"/>
            <a:ext cx="12192000" cy="6858000"/>
          </a:xfrm>
          <a:solidFill>
            <a:schemeClr val="accent1">
              <a:lumMod val="20000"/>
              <a:lumOff val="80000"/>
            </a:schemeClr>
          </a:solidFill>
        </p:spPr>
      </p:pic>
      <p:sp>
        <p:nvSpPr>
          <p:cNvPr id="9" name="Rectangle 8">
            <a:extLst>
              <a:ext uri="{FF2B5EF4-FFF2-40B4-BE49-F238E27FC236}">
                <a16:creationId xmlns:a16="http://schemas.microsoft.com/office/drawing/2014/main" id="{F6743E4B-7BA0-E1CA-2077-6E959505F04B}"/>
              </a:ext>
            </a:extLst>
          </p:cNvPr>
          <p:cNvSpPr/>
          <p:nvPr/>
        </p:nvSpPr>
        <p:spPr>
          <a:xfrm>
            <a:off x="731838" y="1181100"/>
            <a:ext cx="2196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64008" rIns="0"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300" normalizeH="0" baseline="0" noProof="0" dirty="0">
                <a:ln>
                  <a:noFill/>
                </a:ln>
                <a:solidFill>
                  <a:srgbClr val="FFFFFF"/>
                </a:solidFill>
                <a:effectLst/>
                <a:uLnTx/>
                <a:uFillTx/>
                <a:latin typeface="Montserrat" pitchFamily="2" charset="77"/>
                <a:ea typeface="Montserrat" charset="0"/>
                <a:cs typeface="Montserrat" charset="0"/>
              </a:rPr>
              <a:t>LINKS</a:t>
            </a:r>
          </a:p>
        </p:txBody>
      </p:sp>
      <p:sp>
        <p:nvSpPr>
          <p:cNvPr id="14" name="Rectangle 13">
            <a:extLst>
              <a:ext uri="{FF2B5EF4-FFF2-40B4-BE49-F238E27FC236}">
                <a16:creationId xmlns:a16="http://schemas.microsoft.com/office/drawing/2014/main" id="{A8F8353E-5FA0-E86D-E5E9-3D8407EE4AB7}"/>
              </a:ext>
            </a:extLst>
          </p:cNvPr>
          <p:cNvSpPr/>
          <p:nvPr/>
        </p:nvSpPr>
        <p:spPr>
          <a:xfrm>
            <a:off x="10830213" y="0"/>
            <a:ext cx="1044000" cy="2018580"/>
          </a:xfrm>
          <a:prstGeom prst="rect">
            <a:avLst/>
          </a:prstGeom>
          <a:solidFill>
            <a:srgbClr val="ED38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Open Sans"/>
              <a:ea typeface="+mn-ea"/>
              <a:cs typeface="+mn-cs"/>
            </a:endParaRPr>
          </a:p>
        </p:txBody>
      </p:sp>
      <p:pic>
        <p:nvPicPr>
          <p:cNvPr id="2" name="Picture 1">
            <a:extLst>
              <a:ext uri="{FF2B5EF4-FFF2-40B4-BE49-F238E27FC236}">
                <a16:creationId xmlns:a16="http://schemas.microsoft.com/office/drawing/2014/main" id="{3DAD3777-D900-EEDA-E49E-461AB9DFD9F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740245" y="-70710"/>
            <a:ext cx="1223935" cy="2160000"/>
          </a:xfrm>
          <a:prstGeom prst="rect">
            <a:avLst/>
          </a:prstGeom>
        </p:spPr>
      </p:pic>
      <p:sp>
        <p:nvSpPr>
          <p:cNvPr id="3" name="Rectangle 2">
            <a:extLst>
              <a:ext uri="{FF2B5EF4-FFF2-40B4-BE49-F238E27FC236}">
                <a16:creationId xmlns:a16="http://schemas.microsoft.com/office/drawing/2014/main" id="{968711C2-8D74-49A6-3160-175B3655C20D}"/>
              </a:ext>
            </a:extLst>
          </p:cNvPr>
          <p:cNvSpPr/>
          <p:nvPr/>
        </p:nvSpPr>
        <p:spPr>
          <a:xfrm>
            <a:off x="4549997" y="835839"/>
            <a:ext cx="4824276" cy="569836"/>
          </a:xfrm>
          <a:prstGeom prst="rect">
            <a:avLst/>
          </a:prstGeom>
        </p:spPr>
        <p:txBody>
          <a:bodyPr wrap="square" lIns="0" tIns="0" rIns="0" bIns="0">
            <a:spAutoFit/>
          </a:bodyPr>
          <a:lstStyle/>
          <a:p>
            <a:pPr marL="0" marR="0" lvl="0" indent="0" algn="l" defTabSz="914330" rtl="0" eaLnBrk="1" fontAlgn="auto" latinLnBrk="0" hangingPunct="1">
              <a:lnSpc>
                <a:spcPts val="4300"/>
              </a:lnSpc>
              <a:spcBef>
                <a:spcPts val="0"/>
              </a:spcBef>
              <a:spcAft>
                <a:spcPts val="0"/>
              </a:spcAft>
              <a:buClrTx/>
              <a:buSzTx/>
              <a:buFontTx/>
              <a:buNone/>
              <a:tabLst/>
              <a:defRPr/>
            </a:pPr>
            <a:r>
              <a:rPr kumimoji="0" lang="en-IE" sz="4400" b="0" i="0" u="none" strike="noStrike" kern="1200" cap="none" spc="0" normalizeH="0" baseline="0" noProof="0" dirty="0">
                <a:ln>
                  <a:noFill/>
                </a:ln>
                <a:effectLst/>
                <a:uLnTx/>
                <a:uFillTx/>
                <a:latin typeface="Aptos" panose="020B0004020202020204" pitchFamily="34" charset="0"/>
              </a:rPr>
              <a:t>Thank you</a:t>
            </a:r>
            <a:endParaRPr kumimoji="0" lang="en-US" sz="4400" b="0" i="0" u="none" strike="noStrike" kern="1200" cap="none" spc="0" normalizeH="0" baseline="0" noProof="0" dirty="0">
              <a:ln>
                <a:noFill/>
              </a:ln>
              <a:effectLst/>
              <a:uLnTx/>
              <a:uFillTx/>
              <a:latin typeface="Aptos" panose="020B0004020202020204" pitchFamily="34" charset="0"/>
            </a:endParaRPr>
          </a:p>
        </p:txBody>
      </p:sp>
      <p:sp>
        <p:nvSpPr>
          <p:cNvPr id="4" name="TextBox 3">
            <a:extLst>
              <a:ext uri="{FF2B5EF4-FFF2-40B4-BE49-F238E27FC236}">
                <a16:creationId xmlns:a16="http://schemas.microsoft.com/office/drawing/2014/main" id="{606BA8D7-EE77-541E-6D0A-8CCBF73ECB52}"/>
              </a:ext>
            </a:extLst>
          </p:cNvPr>
          <p:cNvSpPr txBox="1"/>
          <p:nvPr/>
        </p:nvSpPr>
        <p:spPr>
          <a:xfrm>
            <a:off x="1052626" y="4139101"/>
            <a:ext cx="11235141" cy="2154436"/>
          </a:xfrm>
          <a:prstGeom prst="rect">
            <a:avLst/>
          </a:prstGeom>
          <a:noFill/>
        </p:spPr>
        <p:txBody>
          <a:bodyPr wrap="square" lIns="0" tIns="0" rIns="0" bIns="0" rtlCol="0">
            <a:spAutoFit/>
          </a:bodyPr>
          <a:lstStyle/>
          <a:p>
            <a:pPr marL="342900" indent="-342900" fontAlgn="base">
              <a:buFont typeface="Arial" panose="020B0604020202020204" pitchFamily="34" charset="0"/>
              <a:buChar char="•"/>
            </a:pPr>
            <a:endParaRPr lang="en-GB" sz="2000" b="1" dirty="0">
              <a:latin typeface="Aptos" panose="020B0004020202020204" pitchFamily="34" charset="0"/>
            </a:endParaRPr>
          </a:p>
          <a:p>
            <a:pPr marL="342900" indent="-342900" fontAlgn="base">
              <a:buFont typeface="Arial" panose="020B0604020202020204" pitchFamily="34" charset="0"/>
              <a:buChar char="•"/>
            </a:pPr>
            <a:r>
              <a:rPr lang="en-GB" sz="2000" b="1" dirty="0">
                <a:latin typeface="Aptos" panose="020B0004020202020204" pitchFamily="34" charset="0"/>
              </a:rPr>
              <a:t>Rehabilitative palliative care - evidence to inform an all Ireland position paper: </a:t>
            </a:r>
            <a:r>
              <a:rPr lang="en-GB" sz="2000" dirty="0">
                <a:latin typeface="Aptos" panose="020B0004020202020204" pitchFamily="34" charset="0"/>
                <a:hlinkClick r:id="rId4" tooltip="Original URL: https://doi.org/10.25419/rcsi.30501020. Click or tap if you trust this link.">
                  <a:extLst>
                    <a:ext uri="{A12FA001-AC4F-418D-AE19-62706E023703}">
                      <ahyp:hlinkClr xmlns:ahyp="http://schemas.microsoft.com/office/drawing/2018/hyperlinkcolor" val="tx"/>
                    </a:ext>
                  </a:extLst>
                </a:hlinkClick>
              </a:rPr>
              <a:t>https://doi.org/10.25419/rcsi.30501020</a:t>
            </a:r>
            <a:endParaRPr lang="en-GB" sz="2000" dirty="0">
              <a:latin typeface="Aptos" panose="020B0004020202020204" pitchFamily="34" charset="0"/>
            </a:endParaRPr>
          </a:p>
          <a:p>
            <a:pPr fontAlgn="base"/>
            <a:endParaRPr lang="en-GB" sz="2000" dirty="0">
              <a:latin typeface="Aptos" panose="020B0004020202020204" pitchFamily="34" charset="0"/>
            </a:endParaRPr>
          </a:p>
          <a:p>
            <a:pPr marL="342900" indent="-342900" fontAlgn="base">
              <a:buFont typeface="Arial" panose="020B0604020202020204" pitchFamily="34" charset="0"/>
              <a:buChar char="•"/>
            </a:pPr>
            <a:r>
              <a:rPr lang="en-GB" sz="2000" b="1" dirty="0">
                <a:latin typeface="Aptos" panose="020B0004020202020204" pitchFamily="34" charset="0"/>
              </a:rPr>
              <a:t>All Ireland position paper on rehabilitative palliative care: green paper </a:t>
            </a:r>
            <a:r>
              <a:rPr lang="en-GB" sz="2000" dirty="0">
                <a:latin typeface="Aptos" panose="020B0004020202020204" pitchFamily="34" charset="0"/>
              </a:rPr>
              <a:t>November 2025: </a:t>
            </a:r>
            <a:r>
              <a:rPr lang="en-GB" sz="2000" dirty="0">
                <a:latin typeface="Aptos" panose="020B0004020202020204" pitchFamily="34" charset="0"/>
                <a:hlinkClick r:id="rId5" tooltip="Original URL: https://doi.org/10.25419/rcsi.30501026. Click or tap if you trust this link.">
                  <a:extLst>
                    <a:ext uri="{A12FA001-AC4F-418D-AE19-62706E023703}">
                      <ahyp:hlinkClr xmlns:ahyp="http://schemas.microsoft.com/office/drawing/2018/hyperlinkcolor" val="tx"/>
                    </a:ext>
                  </a:extLst>
                </a:hlinkClick>
              </a:rPr>
              <a:t>https://doi.org/10.25419/rcsi.30501026</a:t>
            </a:r>
            <a:endParaRPr lang="en-IE" sz="2000" dirty="0">
              <a:solidFill>
                <a:srgbClr val="FFFFFF"/>
              </a:solidFill>
              <a:latin typeface="Aptos" panose="020B0004020202020204" pitchFamily="34" charset="0"/>
            </a:endParaRPr>
          </a:p>
          <a:p>
            <a:pPr marL="0" marR="0" lvl="0" indent="0" algn="l" defTabSz="914330" rtl="0" eaLnBrk="1" fontAlgn="base" latinLnBrk="0" hangingPunct="1">
              <a:lnSpc>
                <a:spcPts val="2400"/>
              </a:lnSpc>
              <a:spcBef>
                <a:spcPts val="0"/>
              </a:spcBef>
              <a:spcAft>
                <a:spcPts val="0"/>
              </a:spcAft>
              <a:buClrTx/>
              <a:buSzTx/>
              <a:buFontTx/>
              <a:buNone/>
              <a:tabLst/>
              <a:defRPr/>
            </a:pPr>
            <a:endParaRPr kumimoji="0" lang="en-IE" sz="2000" b="0" i="0" u="none" strike="noStrike" kern="1200" cap="none" spc="0" normalizeH="0" baseline="0" noProof="0" dirty="0">
              <a:ln>
                <a:noFill/>
              </a:ln>
              <a:solidFill>
                <a:srgbClr val="FFFFFF"/>
              </a:solidFill>
              <a:effectLst/>
              <a:uLnTx/>
              <a:uFillTx/>
              <a:latin typeface="Aptos" panose="020B0004020202020204" pitchFamily="34" charset="0"/>
            </a:endParaRPr>
          </a:p>
        </p:txBody>
      </p:sp>
      <p:sp>
        <p:nvSpPr>
          <p:cNvPr id="10" name="TextBox 9">
            <a:extLst>
              <a:ext uri="{FF2B5EF4-FFF2-40B4-BE49-F238E27FC236}">
                <a16:creationId xmlns:a16="http://schemas.microsoft.com/office/drawing/2014/main" id="{7E879326-F3B2-FB38-31A2-A33E842F438A}"/>
              </a:ext>
            </a:extLst>
          </p:cNvPr>
          <p:cNvSpPr txBox="1"/>
          <p:nvPr/>
        </p:nvSpPr>
        <p:spPr>
          <a:xfrm>
            <a:off x="2842242" y="2325346"/>
            <a:ext cx="2576280" cy="1310423"/>
          </a:xfrm>
          <a:prstGeom prst="rect">
            <a:avLst/>
          </a:prstGeom>
          <a:noFill/>
        </p:spPr>
        <p:txBody>
          <a:bodyPr wrap="square">
            <a:spAutoFit/>
          </a:bodyPr>
          <a:lstStyle/>
          <a:p>
            <a:pPr lvl="0" defTabSz="914330" fontAlgn="base">
              <a:lnSpc>
                <a:spcPts val="2400"/>
              </a:lnSpc>
              <a:defRPr/>
            </a:pPr>
            <a:r>
              <a:rPr lang="en-IE" sz="2000" b="1" dirty="0">
                <a:latin typeface="Aptos" panose="020B0004020202020204" pitchFamily="34" charset="0"/>
              </a:rPr>
              <a:t>Prof Mary Lynch</a:t>
            </a:r>
          </a:p>
          <a:p>
            <a:pPr lvl="0" defTabSz="914330" fontAlgn="base">
              <a:lnSpc>
                <a:spcPts val="2400"/>
              </a:lnSpc>
              <a:defRPr/>
            </a:pPr>
            <a:r>
              <a:rPr lang="en-IE" sz="2000" u="sng" dirty="0">
                <a:latin typeface="Aptos" panose="020B0004020202020204" pitchFamily="34" charset="0"/>
              </a:rPr>
              <a:t>Maryalynch@rcsi.ie</a:t>
            </a:r>
          </a:p>
          <a:p>
            <a:pPr lvl="0" defTabSz="914330" fontAlgn="base">
              <a:lnSpc>
                <a:spcPts val="2400"/>
              </a:lnSpc>
              <a:defRPr/>
            </a:pPr>
            <a:endParaRPr lang="en-IE" sz="2000" u="sng" dirty="0">
              <a:latin typeface="Aptos" panose="020B0004020202020204" pitchFamily="34" charset="0"/>
            </a:endParaRPr>
          </a:p>
          <a:p>
            <a:pPr marL="0" marR="0" lvl="0" indent="0" algn="l" defTabSz="914330" rtl="0" eaLnBrk="1" fontAlgn="base" latinLnBrk="0" hangingPunct="1">
              <a:lnSpc>
                <a:spcPts val="2400"/>
              </a:lnSpc>
              <a:spcBef>
                <a:spcPts val="0"/>
              </a:spcBef>
              <a:spcAft>
                <a:spcPts val="0"/>
              </a:spcAft>
              <a:buClrTx/>
              <a:buSzTx/>
              <a:buFontTx/>
              <a:buNone/>
              <a:tabLst/>
              <a:defRPr/>
            </a:pPr>
            <a:endParaRPr lang="en-IE" sz="1800" dirty="0">
              <a:latin typeface="Aptos" panose="020B0004020202020204" pitchFamily="34" charset="0"/>
            </a:endParaRPr>
          </a:p>
        </p:txBody>
      </p:sp>
      <p:sp>
        <p:nvSpPr>
          <p:cNvPr id="12" name="TextBox 11">
            <a:extLst>
              <a:ext uri="{FF2B5EF4-FFF2-40B4-BE49-F238E27FC236}">
                <a16:creationId xmlns:a16="http://schemas.microsoft.com/office/drawing/2014/main" id="{0A98798E-15AB-9B21-3D14-D86062B4862A}"/>
              </a:ext>
            </a:extLst>
          </p:cNvPr>
          <p:cNvSpPr txBox="1"/>
          <p:nvPr/>
        </p:nvSpPr>
        <p:spPr>
          <a:xfrm>
            <a:off x="7782213" y="2335084"/>
            <a:ext cx="3945961" cy="1015663"/>
          </a:xfrm>
          <a:prstGeom prst="rect">
            <a:avLst/>
          </a:prstGeom>
          <a:noFill/>
        </p:spPr>
        <p:txBody>
          <a:bodyPr wrap="square">
            <a:spAutoFit/>
          </a:bodyPr>
          <a:lstStyle/>
          <a:p>
            <a:pPr marL="0" marR="0" lvl="0" indent="0" algn="l" defTabSz="914330" rtl="0" eaLnBrk="1" fontAlgn="base" latinLnBrk="0" hangingPunct="1">
              <a:lnSpc>
                <a:spcPts val="2400"/>
              </a:lnSpc>
              <a:spcBef>
                <a:spcPts val="0"/>
              </a:spcBef>
              <a:spcAft>
                <a:spcPts val="0"/>
              </a:spcAft>
              <a:buClrTx/>
              <a:buSzTx/>
              <a:buFontTx/>
              <a:buNone/>
              <a:tabLst/>
              <a:defRPr/>
            </a:pPr>
            <a:r>
              <a:rPr kumimoji="0" lang="en-IE" sz="2000" b="1" i="0" u="none" strike="noStrike" kern="1200" cap="none" spc="0" normalizeH="0" baseline="0" noProof="0" dirty="0">
                <a:ln>
                  <a:noFill/>
                </a:ln>
                <a:effectLst/>
                <a:uLnTx/>
                <a:uFillTx/>
                <a:latin typeface="Aptos" panose="020B0004020202020204" pitchFamily="34" charset="0"/>
              </a:rPr>
              <a:t>Dr Elizabeth Morrow</a:t>
            </a:r>
          </a:p>
          <a:p>
            <a:pPr marL="0" marR="0" lvl="0" indent="0" algn="l" defTabSz="914330" rtl="0" eaLnBrk="1" fontAlgn="base" latinLnBrk="0" hangingPunct="1">
              <a:lnSpc>
                <a:spcPts val="2400"/>
              </a:lnSpc>
              <a:spcBef>
                <a:spcPts val="0"/>
              </a:spcBef>
              <a:spcAft>
                <a:spcPts val="0"/>
              </a:spcAft>
              <a:buClrTx/>
              <a:buSzTx/>
              <a:buFontTx/>
              <a:buNone/>
              <a:tabLst/>
              <a:defRPr/>
            </a:pPr>
            <a:r>
              <a:rPr lang="en-IE" sz="2000" dirty="0">
                <a:latin typeface="Aptos" panose="020B0004020202020204" pitchFamily="34" charset="0"/>
                <a:hlinkClick r:id="rId6">
                  <a:extLst>
                    <a:ext uri="{A12FA001-AC4F-418D-AE19-62706E023703}">
                      <ahyp:hlinkClr xmlns:ahyp="http://schemas.microsoft.com/office/drawing/2018/hyperlinkcolor" val="tx"/>
                    </a:ext>
                  </a:extLst>
                </a:hlinkClick>
              </a:rPr>
              <a:t>E</a:t>
            </a:r>
            <a:r>
              <a:rPr kumimoji="0" lang="en-IE" sz="2000" b="0" i="0" u="none" strike="noStrike" kern="1200" cap="none" spc="0" normalizeH="0" baseline="0" noProof="0" dirty="0" err="1">
                <a:ln>
                  <a:noFill/>
                </a:ln>
                <a:effectLst/>
                <a:uLnTx/>
                <a:uFillTx/>
                <a:latin typeface="Aptos" panose="020B0004020202020204" pitchFamily="34" charset="0"/>
                <a:hlinkClick r:id="rId6">
                  <a:extLst>
                    <a:ext uri="{A12FA001-AC4F-418D-AE19-62706E023703}">
                      <ahyp:hlinkClr xmlns:ahyp="http://schemas.microsoft.com/office/drawing/2018/hyperlinkcolor" val="tx"/>
                    </a:ext>
                  </a:extLst>
                </a:hlinkClick>
              </a:rPr>
              <a:t>lizabethmorrow@rcsi</a:t>
            </a:r>
            <a:r>
              <a:rPr kumimoji="0" lang="en-IE" sz="2000" b="0" i="0" u="none" strike="noStrike" kern="1200" cap="none" spc="0" normalizeH="0" baseline="0" noProof="0" dirty="0">
                <a:ln>
                  <a:noFill/>
                </a:ln>
                <a:effectLst/>
                <a:uLnTx/>
                <a:uFillTx/>
                <a:latin typeface="Aptos" panose="020B0004020202020204" pitchFamily="34" charset="0"/>
                <a:hlinkClick r:id="rId6">
                  <a:extLst>
                    <a:ext uri="{A12FA001-AC4F-418D-AE19-62706E023703}">
                      <ahyp:hlinkClr xmlns:ahyp="http://schemas.microsoft.com/office/drawing/2018/hyperlinkcolor" val="tx"/>
                    </a:ext>
                  </a:extLst>
                </a:hlinkClick>
              </a:rPr>
              <a:t>.</a:t>
            </a:r>
            <a:r>
              <a:rPr lang="en-IE" sz="2000" dirty="0" err="1">
                <a:latin typeface="Aptos" panose="020B0004020202020204" pitchFamily="34" charset="0"/>
                <a:hlinkClick r:id="rId6">
                  <a:extLst>
                    <a:ext uri="{A12FA001-AC4F-418D-AE19-62706E023703}">
                      <ahyp:hlinkClr xmlns:ahyp="http://schemas.microsoft.com/office/drawing/2018/hyperlinkcolor" val="tx"/>
                    </a:ext>
                  </a:extLst>
                </a:hlinkClick>
              </a:rPr>
              <a:t>ie</a:t>
            </a:r>
            <a:r>
              <a:rPr lang="en-IE" sz="2000" dirty="0">
                <a:latin typeface="Aptos" panose="020B0004020202020204" pitchFamily="34" charset="0"/>
              </a:rPr>
              <a:t> </a:t>
            </a:r>
          </a:p>
          <a:p>
            <a:pPr marL="0" marR="0" lvl="0" indent="0" algn="l" defTabSz="914330" rtl="0" eaLnBrk="1" fontAlgn="base" latinLnBrk="0" hangingPunct="1">
              <a:lnSpc>
                <a:spcPts val="2400"/>
              </a:lnSpc>
              <a:spcBef>
                <a:spcPts val="0"/>
              </a:spcBef>
              <a:spcAft>
                <a:spcPts val="0"/>
              </a:spcAft>
              <a:buClrTx/>
              <a:buSzTx/>
              <a:buFontTx/>
              <a:buNone/>
              <a:tabLst/>
              <a:defRPr/>
            </a:pPr>
            <a:endParaRPr lang="en-GB" sz="2000" dirty="0"/>
          </a:p>
        </p:txBody>
      </p:sp>
      <p:pic>
        <p:nvPicPr>
          <p:cNvPr id="13" name="Picture 12">
            <a:extLst>
              <a:ext uri="{FF2B5EF4-FFF2-40B4-BE49-F238E27FC236}">
                <a16:creationId xmlns:a16="http://schemas.microsoft.com/office/drawing/2014/main" id="{584842F3-AD0D-D251-32DF-7DFA670B7CF9}"/>
              </a:ext>
            </a:extLst>
          </p:cNvPr>
          <p:cNvPicPr>
            <a:picLocks noChangeAspect="1"/>
          </p:cNvPicPr>
          <p:nvPr/>
        </p:nvPicPr>
        <p:blipFill>
          <a:blip r:embed="rId7"/>
          <a:stretch>
            <a:fillRect/>
          </a:stretch>
        </p:blipFill>
        <p:spPr>
          <a:xfrm>
            <a:off x="900252" y="2018580"/>
            <a:ext cx="1628775" cy="1714500"/>
          </a:xfrm>
          <a:prstGeom prst="rect">
            <a:avLst/>
          </a:prstGeom>
        </p:spPr>
      </p:pic>
      <p:pic>
        <p:nvPicPr>
          <p:cNvPr id="7" name="Picture 6" descr="A person smiling at the camera&#10;&#10;AI-generated content may be incorrect.">
            <a:extLst>
              <a:ext uri="{FF2B5EF4-FFF2-40B4-BE49-F238E27FC236}">
                <a16:creationId xmlns:a16="http://schemas.microsoft.com/office/drawing/2014/main" id="{F4026780-0C7A-52EF-2985-0C4ACE568638}"/>
              </a:ext>
            </a:extLst>
          </p:cNvPr>
          <p:cNvPicPr>
            <a:picLocks noChangeAspect="1"/>
          </p:cNvPicPr>
          <p:nvPr/>
        </p:nvPicPr>
        <p:blipFill>
          <a:blip r:embed="rId8">
            <a:extLst>
              <a:ext uri="{28A0092B-C50C-407E-A947-70E740481C1C}">
                <a14:useLocalDpi xmlns:a14="http://schemas.microsoft.com/office/drawing/2010/main" val="0"/>
              </a:ext>
            </a:extLst>
          </a:blip>
          <a:srcRect l="8478" t="10154" r="17175" b="14279"/>
          <a:stretch>
            <a:fillRect/>
          </a:stretch>
        </p:blipFill>
        <p:spPr>
          <a:xfrm>
            <a:off x="6096000" y="2093530"/>
            <a:ext cx="1558956" cy="1651394"/>
          </a:xfrm>
          <a:prstGeom prst="rect">
            <a:avLst/>
          </a:prstGeom>
        </p:spPr>
      </p:pic>
    </p:spTree>
    <p:extLst>
      <p:ext uri="{BB962C8B-B14F-4D97-AF65-F5344CB8AC3E}">
        <p14:creationId xmlns:p14="http://schemas.microsoft.com/office/powerpoint/2010/main" val="41774297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amp;D-Powerpoint Template_16x9">
  <a:themeElements>
    <a:clrScheme name="Balance Color">
      <a:dk1>
        <a:srgbClr val="1F1F1F"/>
      </a:dk1>
      <a:lt1>
        <a:srgbClr val="FFFFFF"/>
      </a:lt1>
      <a:dk2>
        <a:srgbClr val="202020"/>
      </a:dk2>
      <a:lt2>
        <a:srgbClr val="FFFFFF"/>
      </a:lt2>
      <a:accent1>
        <a:srgbClr val="FE1C1D"/>
      </a:accent1>
      <a:accent2>
        <a:srgbClr val="FF5757"/>
      </a:accent2>
      <a:accent3>
        <a:srgbClr val="C9D2FD"/>
      </a:accent3>
      <a:accent4>
        <a:srgbClr val="5E78FA"/>
      </a:accent4>
      <a:accent5>
        <a:srgbClr val="0420AB"/>
      </a:accent5>
      <a:accent6>
        <a:srgbClr val="021572"/>
      </a:accent6>
      <a:hlink>
        <a:srgbClr val="FF5757"/>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amp;D-Powerpoint Template_16x9" id="{D6003E70-2833-4847-828A-A182BBF6C8FF}" vid="{85D7DE89-D8E2-D743-952C-ED1FA0F1847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EFA51232B59664AAFCFA8584F69A328" ma:contentTypeVersion="16" ma:contentTypeDescription="Create a new document." ma:contentTypeScope="" ma:versionID="afc4de94298d3dc6bcffe99a082425c3">
  <xsd:schema xmlns:xsd="http://www.w3.org/2001/XMLSchema" xmlns:xs="http://www.w3.org/2001/XMLSchema" xmlns:p="http://schemas.microsoft.com/office/2006/metadata/properties" xmlns:ns2="ee6905b2-f471-43a2-928e-47492c4fd955" xmlns:ns3="5b934445-a005-439d-b5ae-abbdd2ed1de1" targetNamespace="http://schemas.microsoft.com/office/2006/metadata/properties" ma:root="true" ma:fieldsID="97268df0ef20f41fc2640ecd7cc304e9" ns2:_="" ns3:_="">
    <xsd:import namespace="ee6905b2-f471-43a2-928e-47492c4fd955"/>
    <xsd:import namespace="5b934445-a005-439d-b5ae-abbdd2ed1de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6905b2-f471-43a2-928e-47492c4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eb4a9f-841c-4498-87e7-cbd8de9f176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934445-a005-439d-b5ae-abbdd2ed1de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fca1be8-b73d-48c4-bba2-15dafaa9295f}" ma:internalName="TaxCatchAll" ma:showField="CatchAllData" ma:web="5b934445-a005-439d-b5ae-abbdd2ed1de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e6905b2-f471-43a2-928e-47492c4fd955">
      <Terms xmlns="http://schemas.microsoft.com/office/infopath/2007/PartnerControls"/>
    </lcf76f155ced4ddcb4097134ff3c332f>
    <TaxCatchAll xmlns="5b934445-a005-439d-b5ae-abbdd2ed1de1" xsi:nil="true"/>
  </documentManagement>
</p:properties>
</file>

<file path=customXml/itemProps1.xml><?xml version="1.0" encoding="utf-8"?>
<ds:datastoreItem xmlns:ds="http://schemas.openxmlformats.org/officeDocument/2006/customXml" ds:itemID="{CBC8F200-FF2F-4769-B90B-7B3067381C46}"/>
</file>

<file path=customXml/itemProps2.xml><?xml version="1.0" encoding="utf-8"?>
<ds:datastoreItem xmlns:ds="http://schemas.openxmlformats.org/officeDocument/2006/customXml" ds:itemID="{92744AD0-F502-4A93-A462-56178B9CC6EA}"/>
</file>

<file path=customXml/itemProps3.xml><?xml version="1.0" encoding="utf-8"?>
<ds:datastoreItem xmlns:ds="http://schemas.openxmlformats.org/officeDocument/2006/customXml" ds:itemID="{35FBB2C0-1989-4CEF-B02C-849872B14F2F}"/>
</file>

<file path=docProps/app.xml><?xml version="1.0" encoding="utf-8"?>
<Properties xmlns="http://schemas.openxmlformats.org/officeDocument/2006/extended-properties" xmlns:vt="http://schemas.openxmlformats.org/officeDocument/2006/docPropsVTypes">
  <TotalTime>475</TotalTime>
  <Words>788</Words>
  <Application>Microsoft Office PowerPoint</Application>
  <PresentationFormat>Widescreen</PresentationFormat>
  <Paragraphs>114</Paragraphs>
  <Slides>14</Slides>
  <Notes>1</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14</vt:i4>
      </vt:variant>
    </vt:vector>
  </HeadingPairs>
  <TitlesOfParts>
    <vt:vector size="27" baseType="lpstr">
      <vt:lpstr>Aptos</vt:lpstr>
      <vt:lpstr>Aptos Display</vt:lpstr>
      <vt:lpstr>Arial</vt:lpstr>
      <vt:lpstr>Calibri</vt:lpstr>
      <vt:lpstr>Montserrat</vt:lpstr>
      <vt:lpstr>Montserrat Light</vt:lpstr>
      <vt:lpstr>Montserrat Medium</vt:lpstr>
      <vt:lpstr>Montserrat-Bold</vt:lpstr>
      <vt:lpstr>Open Sans</vt:lpstr>
      <vt:lpstr>Source Sans Pro</vt:lpstr>
      <vt:lpstr>Symbol</vt:lpstr>
      <vt:lpstr>Office Theme</vt:lpstr>
      <vt:lpstr>B&amp;D-Powerpoint Template_16x9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Definition and model of Rehabilitative Palliative Care 2. Policy and demographic insights 3. Evidence to inform development of RPC  4. Stakeholder engagement  5. Informed implementation 6. Innovations in RPC  7. Training and education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Elizabeth Morrow</dc:creator>
  <cp:lastModifiedBy>Jane Clare</cp:lastModifiedBy>
  <cp:revision>3</cp:revision>
  <dcterms:created xsi:type="dcterms:W3CDTF">2025-07-12T09:27:00Z</dcterms:created>
  <dcterms:modified xsi:type="dcterms:W3CDTF">2025-11-10T10:15:06Z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0x010100EEFA51232B59664AAFCFA8584F69A328</vt:lpwstr>
  </property>
  <property fmtid="{D5CDD505-2E9C-101B-9397-08002B2CF9AE}" pid="3" name="MediaServiceImageTags">
    <vt:lpwstr/>
  </property>
</Properties>
</file>