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84" r:id="rId5"/>
  </p:sldMasterIdLst>
  <p:notesMasterIdLst>
    <p:notesMasterId r:id="rId14"/>
  </p:notesMasterIdLst>
  <p:sldIdLst>
    <p:sldId id="952" r:id="rId6"/>
    <p:sldId id="1031" r:id="rId7"/>
    <p:sldId id="1039" r:id="rId8"/>
    <p:sldId id="710" r:id="rId9"/>
    <p:sldId id="711" r:id="rId10"/>
    <p:sldId id="712" r:id="rId11"/>
    <p:sldId id="713" r:id="rId12"/>
    <p:sldId id="103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F7451D7-3224-BFCD-6296-C76B1FB57D67}" name="Clodagh O’Donovan" initials="CO" userId="S::codonovan@aiihpc.org::b59fd62e-b9d1-4da6-84ef-5780f88c0cbc" providerId="AD"/>
  <p188:author id="{BF7A42D9-6044-981D-0185-C26AE301B3C9}" name="Marie McKeon" initials="MM" userId="S::mmckeon@aiihpc.org::1d954a18-c91e-465b-b9f9-a16428d4cc9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923992"/>
    <a:srgbClr val="FF33CC"/>
    <a:srgbClr val="B1439B"/>
    <a:srgbClr val="CE7C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7A7586-1BDC-47BE-BEBC-52475941723C}" v="157" dt="2025-11-18T14:03:55.6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897" autoAdjust="0"/>
    <p:restoredTop sz="85731" autoAdjust="0"/>
  </p:normalViewPr>
  <p:slideViewPr>
    <p:cSldViewPr snapToGrid="0">
      <p:cViewPr varScale="1">
        <p:scale>
          <a:sx n="67" d="100"/>
          <a:sy n="67" d="100"/>
        </p:scale>
        <p:origin x="581" y="8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sra Ertugrul" userId="1fb76568-f229-4d6d-9a74-e503d3d6cf6e" providerId="ADAL" clId="{DA58C022-7D9B-467B-B320-E3964657DFB4}"/>
    <pc:docChg chg="modSld">
      <pc:chgData name="Busra Ertugrul" userId="1fb76568-f229-4d6d-9a74-e503d3d6cf6e" providerId="ADAL" clId="{DA58C022-7D9B-467B-B320-E3964657DFB4}" dt="2025-11-18T20:47:04.802" v="44" actId="20577"/>
      <pc:docMkLst>
        <pc:docMk/>
      </pc:docMkLst>
      <pc:sldChg chg="modSp mod">
        <pc:chgData name="Busra Ertugrul" userId="1fb76568-f229-4d6d-9a74-e503d3d6cf6e" providerId="ADAL" clId="{DA58C022-7D9B-467B-B320-E3964657DFB4}" dt="2025-11-18T19:59:06.621" v="0" actId="2710"/>
        <pc:sldMkLst>
          <pc:docMk/>
          <pc:sldMk cId="4280468088" sldId="1031"/>
        </pc:sldMkLst>
        <pc:spChg chg="mod">
          <ac:chgData name="Busra Ertugrul" userId="1fb76568-f229-4d6d-9a74-e503d3d6cf6e" providerId="ADAL" clId="{DA58C022-7D9B-467B-B320-E3964657DFB4}" dt="2025-11-18T19:59:06.621" v="0" actId="2710"/>
          <ac:spMkLst>
            <pc:docMk/>
            <pc:sldMk cId="4280468088" sldId="1031"/>
            <ac:spMk id="5" creationId="{994ACBA6-41A4-C877-537E-DD88FD865359}"/>
          </ac:spMkLst>
        </pc:spChg>
      </pc:sldChg>
      <pc:sldChg chg="modSp mod">
        <pc:chgData name="Busra Ertugrul" userId="1fb76568-f229-4d6d-9a74-e503d3d6cf6e" providerId="ADAL" clId="{DA58C022-7D9B-467B-B320-E3964657DFB4}" dt="2025-11-18T20:47:04.802" v="44" actId="20577"/>
        <pc:sldMkLst>
          <pc:docMk/>
          <pc:sldMk cId="2723338303" sldId="1032"/>
        </pc:sldMkLst>
        <pc:spChg chg="mod">
          <ac:chgData name="Busra Ertugrul" userId="1fb76568-f229-4d6d-9a74-e503d3d6cf6e" providerId="ADAL" clId="{DA58C022-7D9B-467B-B320-E3964657DFB4}" dt="2025-11-18T20:47:04.802" v="44" actId="20577"/>
          <ac:spMkLst>
            <pc:docMk/>
            <pc:sldMk cId="2723338303" sldId="1032"/>
            <ac:spMk id="4" creationId="{87DDB189-071E-3DCC-114C-1485402B54AD}"/>
          </ac:spMkLst>
        </pc:spChg>
      </pc:sldChg>
      <pc:sldChg chg="modSp mod">
        <pc:chgData name="Busra Ertugrul" userId="1fb76568-f229-4d6d-9a74-e503d3d6cf6e" providerId="ADAL" clId="{DA58C022-7D9B-467B-B320-E3964657DFB4}" dt="2025-11-18T19:59:27.300" v="4" actId="1076"/>
        <pc:sldMkLst>
          <pc:docMk/>
          <pc:sldMk cId="259037808" sldId="1039"/>
        </pc:sldMkLst>
        <pc:spChg chg="mod">
          <ac:chgData name="Busra Ertugrul" userId="1fb76568-f229-4d6d-9a74-e503d3d6cf6e" providerId="ADAL" clId="{DA58C022-7D9B-467B-B320-E3964657DFB4}" dt="2025-11-18T19:59:23.753" v="3" actId="14100"/>
          <ac:spMkLst>
            <pc:docMk/>
            <pc:sldMk cId="259037808" sldId="1039"/>
            <ac:spMk id="2" creationId="{E18AC659-75A7-115E-E0C7-9997249FFF36}"/>
          </ac:spMkLst>
        </pc:spChg>
        <pc:spChg chg="mod">
          <ac:chgData name="Busra Ertugrul" userId="1fb76568-f229-4d6d-9a74-e503d3d6cf6e" providerId="ADAL" clId="{DA58C022-7D9B-467B-B320-E3964657DFB4}" dt="2025-11-18T19:59:27.300" v="4" actId="1076"/>
          <ac:spMkLst>
            <pc:docMk/>
            <pc:sldMk cId="259037808" sldId="1039"/>
            <ac:spMk id="5" creationId="{EC33DD35-BCD1-A04F-AD90-0179866BC512}"/>
          </ac:spMkLst>
        </pc:spChg>
      </pc:sldChg>
    </pc:docChg>
  </pc:docChgLst>
  <pc:docChgLst>
    <pc:chgData name="Samantha Smith" userId="3164dbab-ef6d-4d9b-a579-24f067e21dc7" providerId="ADAL" clId="{5B08721B-2CF2-4386-B0BA-2926B4FBE025}"/>
    <pc:docChg chg="undo custSel addSld delSld modSld sldOrd">
      <pc:chgData name="Samantha Smith" userId="3164dbab-ef6d-4d9b-a579-24f067e21dc7" providerId="ADAL" clId="{5B08721B-2CF2-4386-B0BA-2926B4FBE025}" dt="2025-11-14T13:47:44.835" v="805"/>
      <pc:docMkLst>
        <pc:docMk/>
      </pc:docMkLst>
      <pc:sldChg chg="add">
        <pc:chgData name="Samantha Smith" userId="3164dbab-ef6d-4d9b-a579-24f067e21dc7" providerId="ADAL" clId="{5B08721B-2CF2-4386-B0BA-2926B4FBE025}" dt="2025-11-14T13:34:32.615" v="65"/>
        <pc:sldMkLst>
          <pc:docMk/>
          <pc:sldMk cId="200949878" sldId="710"/>
        </pc:sldMkLst>
      </pc:sldChg>
      <pc:sldChg chg="add">
        <pc:chgData name="Samantha Smith" userId="3164dbab-ef6d-4d9b-a579-24f067e21dc7" providerId="ADAL" clId="{5B08721B-2CF2-4386-B0BA-2926B4FBE025}" dt="2025-11-14T13:34:51.328" v="68"/>
        <pc:sldMkLst>
          <pc:docMk/>
          <pc:sldMk cId="3482699488" sldId="711"/>
        </pc:sldMkLst>
      </pc:sldChg>
      <pc:sldChg chg="add">
        <pc:chgData name="Samantha Smith" userId="3164dbab-ef6d-4d9b-a579-24f067e21dc7" providerId="ADAL" clId="{5B08721B-2CF2-4386-B0BA-2926B4FBE025}" dt="2025-11-14T13:34:58.528" v="69"/>
        <pc:sldMkLst>
          <pc:docMk/>
          <pc:sldMk cId="3880922682" sldId="712"/>
        </pc:sldMkLst>
      </pc:sldChg>
      <pc:sldChg chg="modSp add mod ord modAnim">
        <pc:chgData name="Samantha Smith" userId="3164dbab-ef6d-4d9b-a579-24f067e21dc7" providerId="ADAL" clId="{5B08721B-2CF2-4386-B0BA-2926B4FBE025}" dt="2025-11-14T13:47:44.835" v="805"/>
        <pc:sldMkLst>
          <pc:docMk/>
          <pc:sldMk cId="3375232712" sldId="713"/>
        </pc:sldMkLst>
        <pc:spChg chg="mod">
          <ac:chgData name="Samantha Smith" userId="3164dbab-ef6d-4d9b-a579-24f067e21dc7" providerId="ADAL" clId="{5B08721B-2CF2-4386-B0BA-2926B4FBE025}" dt="2025-11-14T13:44:50.225" v="800" actId="20577"/>
          <ac:spMkLst>
            <pc:docMk/>
            <pc:sldMk cId="3375232712" sldId="713"/>
            <ac:spMk id="2" creationId="{23F34DB0-ADB8-1824-D382-D5DCFAF75AB5}"/>
          </ac:spMkLst>
        </pc:spChg>
      </pc:sldChg>
      <pc:sldChg chg="modSp mod">
        <pc:chgData name="Samantha Smith" userId="3164dbab-ef6d-4d9b-a579-24f067e21dc7" providerId="ADAL" clId="{5B08721B-2CF2-4386-B0BA-2926B4FBE025}" dt="2025-11-14T13:45:25.365" v="802" actId="20577"/>
        <pc:sldMkLst>
          <pc:docMk/>
          <pc:sldMk cId="594232982" sldId="952"/>
        </pc:sldMkLst>
        <pc:spChg chg="mod">
          <ac:chgData name="Samantha Smith" userId="3164dbab-ef6d-4d9b-a579-24f067e21dc7" providerId="ADAL" clId="{5B08721B-2CF2-4386-B0BA-2926B4FBE025}" dt="2025-11-14T13:45:25.365" v="802" actId="20577"/>
          <ac:spMkLst>
            <pc:docMk/>
            <pc:sldMk cId="594232982" sldId="952"/>
            <ac:spMk id="3" creationId="{5131CAB2-5AB0-549F-9764-23E8165A33E4}"/>
          </ac:spMkLst>
        </pc:spChg>
      </pc:sldChg>
      <pc:sldChg chg="modSp mod">
        <pc:chgData name="Samantha Smith" userId="3164dbab-ef6d-4d9b-a579-24f067e21dc7" providerId="ADAL" clId="{5B08721B-2CF2-4386-B0BA-2926B4FBE025}" dt="2025-11-14T13:32:46.779" v="63" actId="122"/>
        <pc:sldMkLst>
          <pc:docMk/>
          <pc:sldMk cId="4280468088" sldId="1031"/>
        </pc:sldMkLst>
        <pc:spChg chg="mod">
          <ac:chgData name="Samantha Smith" userId="3164dbab-ef6d-4d9b-a579-24f067e21dc7" providerId="ADAL" clId="{5B08721B-2CF2-4386-B0BA-2926B4FBE025}" dt="2025-11-14T13:32:02.919" v="47" actId="20577"/>
          <ac:spMkLst>
            <pc:docMk/>
            <pc:sldMk cId="4280468088" sldId="1031"/>
            <ac:spMk id="2" creationId="{2BEB123D-1421-57A8-4E8D-86090142E606}"/>
          </ac:spMkLst>
        </pc:spChg>
        <pc:spChg chg="mod">
          <ac:chgData name="Samantha Smith" userId="3164dbab-ef6d-4d9b-a579-24f067e21dc7" providerId="ADAL" clId="{5B08721B-2CF2-4386-B0BA-2926B4FBE025}" dt="2025-11-14T13:32:46.779" v="63" actId="122"/>
          <ac:spMkLst>
            <pc:docMk/>
            <pc:sldMk cId="4280468088" sldId="1031"/>
            <ac:spMk id="5" creationId="{994ACBA6-41A4-C877-537E-DD88FD865359}"/>
          </ac:spMkLst>
        </pc:spChg>
      </pc:sldChg>
      <pc:sldChg chg="modSp add mod ord">
        <pc:chgData name="Samantha Smith" userId="3164dbab-ef6d-4d9b-a579-24f067e21dc7" providerId="ADAL" clId="{5B08721B-2CF2-4386-B0BA-2926B4FBE025}" dt="2025-11-14T13:43:47.385" v="780" actId="6549"/>
        <pc:sldMkLst>
          <pc:docMk/>
          <pc:sldMk cId="259037808" sldId="1039"/>
        </pc:sldMkLst>
        <pc:spChg chg="mod">
          <ac:chgData name="Samantha Smith" userId="3164dbab-ef6d-4d9b-a579-24f067e21dc7" providerId="ADAL" clId="{5B08721B-2CF2-4386-B0BA-2926B4FBE025}" dt="2025-11-14T13:43:47.385" v="780" actId="6549"/>
          <ac:spMkLst>
            <pc:docMk/>
            <pc:sldMk cId="259037808" sldId="1039"/>
            <ac:spMk id="2" creationId="{E18AC659-75A7-115E-E0C7-9997249FFF36}"/>
          </ac:spMkLst>
        </pc:spChg>
        <pc:spChg chg="mod">
          <ac:chgData name="Samantha Smith" userId="3164dbab-ef6d-4d9b-a579-24f067e21dc7" providerId="ADAL" clId="{5B08721B-2CF2-4386-B0BA-2926B4FBE025}" dt="2025-11-14T13:43:11.939" v="714" actId="20577"/>
          <ac:spMkLst>
            <pc:docMk/>
            <pc:sldMk cId="259037808" sldId="1039"/>
            <ac:spMk id="5" creationId="{EC33DD35-BCD1-A04F-AD90-0179866BC512}"/>
          </ac:spMkLst>
        </pc:spChg>
      </pc:sldChg>
    </pc:docChg>
  </pc:docChgLst>
  <pc:docChgLst>
    <pc:chgData name="Busra Ertugrul" userId="1fb76568-f229-4d6d-9a74-e503d3d6cf6e" providerId="ADAL" clId="{1D362B33-EB80-47B2-AD7D-647B58F33917}"/>
    <pc:docChg chg="undo custSel delSld modSld">
      <pc:chgData name="Busra Ertugrul" userId="1fb76568-f229-4d6d-9a74-e503d3d6cf6e" providerId="ADAL" clId="{1D362B33-EB80-47B2-AD7D-647B58F33917}" dt="2025-11-18T14:07:12.811" v="426" actId="1076"/>
      <pc:docMkLst>
        <pc:docMk/>
      </pc:docMkLst>
      <pc:sldChg chg="modSp mod">
        <pc:chgData name="Busra Ertugrul" userId="1fb76568-f229-4d6d-9a74-e503d3d6cf6e" providerId="ADAL" clId="{1D362B33-EB80-47B2-AD7D-647B58F33917}" dt="2025-11-18T14:05:55.309" v="419" actId="20577"/>
        <pc:sldMkLst>
          <pc:docMk/>
          <pc:sldMk cId="200949878" sldId="710"/>
        </pc:sldMkLst>
        <pc:spChg chg="mod">
          <ac:chgData name="Busra Ertugrul" userId="1fb76568-f229-4d6d-9a74-e503d3d6cf6e" providerId="ADAL" clId="{1D362B33-EB80-47B2-AD7D-647B58F33917}" dt="2025-11-18T14:05:55.309" v="419" actId="20577"/>
          <ac:spMkLst>
            <pc:docMk/>
            <pc:sldMk cId="200949878" sldId="710"/>
            <ac:spMk id="6" creationId="{2BEB123D-1421-57A8-4E8D-86090142E606}"/>
          </ac:spMkLst>
        </pc:spChg>
        <pc:spChg chg="mod">
          <ac:chgData name="Busra Ertugrul" userId="1fb76568-f229-4d6d-9a74-e503d3d6cf6e" providerId="ADAL" clId="{1D362B33-EB80-47B2-AD7D-647B58F33917}" dt="2025-11-17T10:29:46.505" v="54" actId="6549"/>
          <ac:spMkLst>
            <pc:docMk/>
            <pc:sldMk cId="200949878" sldId="710"/>
            <ac:spMk id="7" creationId="{2BEB123D-1421-57A8-4E8D-86090142E606}"/>
          </ac:spMkLst>
        </pc:spChg>
        <pc:spChg chg="mod">
          <ac:chgData name="Busra Ertugrul" userId="1fb76568-f229-4d6d-9a74-e503d3d6cf6e" providerId="ADAL" clId="{1D362B33-EB80-47B2-AD7D-647B58F33917}" dt="2025-11-17T10:29:09.784" v="30" actId="2711"/>
          <ac:spMkLst>
            <pc:docMk/>
            <pc:sldMk cId="200949878" sldId="710"/>
            <ac:spMk id="18" creationId="{9938CD02-6292-57C7-D52E-2A7011D77F91}"/>
          </ac:spMkLst>
        </pc:spChg>
        <pc:grpChg chg="mod">
          <ac:chgData name="Busra Ertugrul" userId="1fb76568-f229-4d6d-9a74-e503d3d6cf6e" providerId="ADAL" clId="{1D362B33-EB80-47B2-AD7D-647B58F33917}" dt="2025-11-18T14:03:36.013" v="333" actId="1076"/>
          <ac:grpSpMkLst>
            <pc:docMk/>
            <pc:sldMk cId="200949878" sldId="710"/>
            <ac:grpSpMk id="50" creationId="{E946010B-96E0-2DCF-FB33-A2BC93A272CE}"/>
          </ac:grpSpMkLst>
        </pc:grpChg>
        <pc:grpChg chg="mod">
          <ac:chgData name="Busra Ertugrul" userId="1fb76568-f229-4d6d-9a74-e503d3d6cf6e" providerId="ADAL" clId="{1D362B33-EB80-47B2-AD7D-647B58F33917}" dt="2025-11-18T14:03:36.322" v="334" actId="1076"/>
          <ac:grpSpMkLst>
            <pc:docMk/>
            <pc:sldMk cId="200949878" sldId="710"/>
            <ac:grpSpMk id="56" creationId="{3E9ECD73-C018-5754-23D7-7BB280D0FC84}"/>
          </ac:grpSpMkLst>
        </pc:grpChg>
        <pc:picChg chg="mod">
          <ac:chgData name="Busra Ertugrul" userId="1fb76568-f229-4d6d-9a74-e503d3d6cf6e" providerId="ADAL" clId="{1D362B33-EB80-47B2-AD7D-647B58F33917}" dt="2025-11-18T14:03:35.310" v="331" actId="1076"/>
          <ac:picMkLst>
            <pc:docMk/>
            <pc:sldMk cId="200949878" sldId="710"/>
            <ac:picMk id="35" creationId="{5A72249C-1767-66DD-72AC-EDCBEBC4C0F6}"/>
          </ac:picMkLst>
        </pc:picChg>
        <pc:picChg chg="mod">
          <ac:chgData name="Busra Ertugrul" userId="1fb76568-f229-4d6d-9a74-e503d3d6cf6e" providerId="ADAL" clId="{1D362B33-EB80-47B2-AD7D-647B58F33917}" dt="2025-11-18T14:03:35.688" v="332" actId="1076"/>
          <ac:picMkLst>
            <pc:docMk/>
            <pc:sldMk cId="200949878" sldId="710"/>
            <ac:picMk id="39" creationId="{75435FD0-166C-DF49-DA50-9BFDC0B70B54}"/>
          </ac:picMkLst>
        </pc:picChg>
      </pc:sldChg>
      <pc:sldChg chg="modSp mod">
        <pc:chgData name="Busra Ertugrul" userId="1fb76568-f229-4d6d-9a74-e503d3d6cf6e" providerId="ADAL" clId="{1D362B33-EB80-47B2-AD7D-647B58F33917}" dt="2025-11-18T14:06:08.924" v="421" actId="20577"/>
        <pc:sldMkLst>
          <pc:docMk/>
          <pc:sldMk cId="3482699488" sldId="711"/>
        </pc:sldMkLst>
        <pc:spChg chg="mod">
          <ac:chgData name="Busra Ertugrul" userId="1fb76568-f229-4d6d-9a74-e503d3d6cf6e" providerId="ADAL" clId="{1D362B33-EB80-47B2-AD7D-647B58F33917}" dt="2025-11-18T14:03:55.663" v="359" actId="20577"/>
          <ac:spMkLst>
            <pc:docMk/>
            <pc:sldMk cId="3482699488" sldId="711"/>
            <ac:spMk id="3" creationId="{3480D080-5C9C-68AE-8A01-D22BACF7759D}"/>
          </ac:spMkLst>
        </pc:spChg>
        <pc:spChg chg="mod">
          <ac:chgData name="Busra Ertugrul" userId="1fb76568-f229-4d6d-9a74-e503d3d6cf6e" providerId="ADAL" clId="{1D362B33-EB80-47B2-AD7D-647B58F33917}" dt="2025-11-18T14:06:08.924" v="421" actId="20577"/>
          <ac:spMkLst>
            <pc:docMk/>
            <pc:sldMk cId="3482699488" sldId="711"/>
            <ac:spMk id="6" creationId="{0D2A14F8-236C-A598-374C-EFB8BF94C9A1}"/>
          </ac:spMkLst>
        </pc:spChg>
        <pc:spChg chg="mod">
          <ac:chgData name="Busra Ertugrul" userId="1fb76568-f229-4d6d-9a74-e503d3d6cf6e" providerId="ADAL" clId="{1D362B33-EB80-47B2-AD7D-647B58F33917}" dt="2025-11-17T10:32:45.076" v="77"/>
          <ac:spMkLst>
            <pc:docMk/>
            <pc:sldMk cId="3482699488" sldId="711"/>
            <ac:spMk id="14" creationId="{0D2A14F8-236C-A598-374C-EFB8BF94C9A1}"/>
          </ac:spMkLst>
        </pc:spChg>
        <pc:spChg chg="mod">
          <ac:chgData name="Busra Ertugrul" userId="1fb76568-f229-4d6d-9a74-e503d3d6cf6e" providerId="ADAL" clId="{1D362B33-EB80-47B2-AD7D-647B58F33917}" dt="2025-11-18T14:04:36.433" v="411" actId="404"/>
          <ac:spMkLst>
            <pc:docMk/>
            <pc:sldMk cId="3482699488" sldId="711"/>
            <ac:spMk id="18" creationId="{064D0868-B19E-DC78-1D04-F874C3D039A8}"/>
          </ac:spMkLst>
        </pc:spChg>
        <pc:spChg chg="mod">
          <ac:chgData name="Busra Ertugrul" userId="1fb76568-f229-4d6d-9a74-e503d3d6cf6e" providerId="ADAL" clId="{1D362B33-EB80-47B2-AD7D-647B58F33917}" dt="2025-11-18T14:04:45.357" v="413" actId="255"/>
          <ac:spMkLst>
            <pc:docMk/>
            <pc:sldMk cId="3482699488" sldId="711"/>
            <ac:spMk id="21" creationId="{0CC44E43-F807-22E4-2BFA-46D7719B6B80}"/>
          </ac:spMkLst>
        </pc:spChg>
        <pc:grpChg chg="mod">
          <ac:chgData name="Busra Ertugrul" userId="1fb76568-f229-4d6d-9a74-e503d3d6cf6e" providerId="ADAL" clId="{1D362B33-EB80-47B2-AD7D-647B58F33917}" dt="2025-11-18T14:05:20.291" v="416" actId="1076"/>
          <ac:grpSpMkLst>
            <pc:docMk/>
            <pc:sldMk cId="3482699488" sldId="711"/>
            <ac:grpSpMk id="4" creationId="{8704FA66-9F2C-FB56-7879-AA2066FB0F9B}"/>
          </ac:grpSpMkLst>
        </pc:grpChg>
        <pc:grpChg chg="mod">
          <ac:chgData name="Busra Ertugrul" userId="1fb76568-f229-4d6d-9a74-e503d3d6cf6e" providerId="ADAL" clId="{1D362B33-EB80-47B2-AD7D-647B58F33917}" dt="2025-11-18T14:05:25.228" v="417" actId="1076"/>
          <ac:grpSpMkLst>
            <pc:docMk/>
            <pc:sldMk cId="3482699488" sldId="711"/>
            <ac:grpSpMk id="19" creationId="{3F7C7EBC-735D-B82C-DCF1-4AB2263DA336}"/>
          </ac:grpSpMkLst>
        </pc:grpChg>
      </pc:sldChg>
      <pc:sldChg chg="modSp mod modAnim">
        <pc:chgData name="Busra Ertugrul" userId="1fb76568-f229-4d6d-9a74-e503d3d6cf6e" providerId="ADAL" clId="{1D362B33-EB80-47B2-AD7D-647B58F33917}" dt="2025-11-18T14:02:03.497" v="326"/>
        <pc:sldMkLst>
          <pc:docMk/>
          <pc:sldMk cId="3880922682" sldId="712"/>
        </pc:sldMkLst>
        <pc:spChg chg="mod">
          <ac:chgData name="Busra Ertugrul" userId="1fb76568-f229-4d6d-9a74-e503d3d6cf6e" providerId="ADAL" clId="{1D362B33-EB80-47B2-AD7D-647B58F33917}" dt="2025-11-17T10:42:52.313" v="249" actId="20577"/>
          <ac:spMkLst>
            <pc:docMk/>
            <pc:sldMk cId="3880922682" sldId="712"/>
            <ac:spMk id="6" creationId="{B637639E-C721-E098-346F-EDF5EA795611}"/>
          </ac:spMkLst>
        </pc:spChg>
        <pc:spChg chg="mod">
          <ac:chgData name="Busra Ertugrul" userId="1fb76568-f229-4d6d-9a74-e503d3d6cf6e" providerId="ADAL" clId="{1D362B33-EB80-47B2-AD7D-647B58F33917}" dt="2025-11-17T10:40:50.021" v="233" actId="20577"/>
          <ac:spMkLst>
            <pc:docMk/>
            <pc:sldMk cId="3880922682" sldId="712"/>
            <ac:spMk id="16" creationId="{B37695F3-0042-6B48-1D84-62FA4BED0C26}"/>
          </ac:spMkLst>
        </pc:spChg>
        <pc:spChg chg="mod">
          <ac:chgData name="Busra Ertugrul" userId="1fb76568-f229-4d6d-9a74-e503d3d6cf6e" providerId="ADAL" clId="{1D362B33-EB80-47B2-AD7D-647B58F33917}" dt="2025-11-17T10:40:28.441" v="223" actId="20577"/>
          <ac:spMkLst>
            <pc:docMk/>
            <pc:sldMk cId="3880922682" sldId="712"/>
            <ac:spMk id="18" creationId="{CF30F5E2-A6EF-55DB-A417-E9FDE4BAAE5B}"/>
          </ac:spMkLst>
        </pc:spChg>
        <pc:spChg chg="mod">
          <ac:chgData name="Busra Ertugrul" userId="1fb76568-f229-4d6d-9a74-e503d3d6cf6e" providerId="ADAL" clId="{1D362B33-EB80-47B2-AD7D-647B58F33917}" dt="2025-11-17T10:40:54.713" v="234" actId="1076"/>
          <ac:spMkLst>
            <pc:docMk/>
            <pc:sldMk cId="3880922682" sldId="712"/>
            <ac:spMk id="19" creationId="{FA5DDA8D-E46A-2AB3-0076-8D43AFC7CE9D}"/>
          </ac:spMkLst>
        </pc:spChg>
        <pc:spChg chg="mod">
          <ac:chgData name="Busra Ertugrul" userId="1fb76568-f229-4d6d-9a74-e503d3d6cf6e" providerId="ADAL" clId="{1D362B33-EB80-47B2-AD7D-647B58F33917}" dt="2025-11-17T10:40:41.940" v="225"/>
          <ac:spMkLst>
            <pc:docMk/>
            <pc:sldMk cId="3880922682" sldId="712"/>
            <ac:spMk id="21" creationId="{85985C78-14D1-9CD7-F5FF-6A909BED86E1}"/>
          </ac:spMkLst>
        </pc:spChg>
        <pc:spChg chg="mod ord">
          <ac:chgData name="Busra Ertugrul" userId="1fb76568-f229-4d6d-9a74-e503d3d6cf6e" providerId="ADAL" clId="{1D362B33-EB80-47B2-AD7D-647B58F33917}" dt="2025-11-18T14:02:03.497" v="326"/>
          <ac:spMkLst>
            <pc:docMk/>
            <pc:sldMk cId="3880922682" sldId="712"/>
            <ac:spMk id="22" creationId="{75932C8B-9611-437E-06F3-9E3C2D6DC90A}"/>
          </ac:spMkLst>
        </pc:spChg>
        <pc:spChg chg="mod">
          <ac:chgData name="Busra Ertugrul" userId="1fb76568-f229-4d6d-9a74-e503d3d6cf6e" providerId="ADAL" clId="{1D362B33-EB80-47B2-AD7D-647B58F33917}" dt="2025-11-17T10:40:45.808" v="229" actId="6549"/>
          <ac:spMkLst>
            <pc:docMk/>
            <pc:sldMk cId="3880922682" sldId="712"/>
            <ac:spMk id="23" creationId="{10AB7B37-0987-47D6-B0C4-BDCCC4F521FD}"/>
          </ac:spMkLst>
        </pc:spChg>
        <pc:spChg chg="mod">
          <ac:chgData name="Busra Ertugrul" userId="1fb76568-f229-4d6d-9a74-e503d3d6cf6e" providerId="ADAL" clId="{1D362B33-EB80-47B2-AD7D-647B58F33917}" dt="2025-11-18T13:58:33.921" v="321" actId="1076"/>
          <ac:spMkLst>
            <pc:docMk/>
            <pc:sldMk cId="3880922682" sldId="712"/>
            <ac:spMk id="24" creationId="{A6CADCD8-2818-631B-E8F3-A0B2ECC9A43C}"/>
          </ac:spMkLst>
        </pc:spChg>
      </pc:sldChg>
      <pc:sldChg chg="addSp delSp modSp mod">
        <pc:chgData name="Busra Ertugrul" userId="1fb76568-f229-4d6d-9a74-e503d3d6cf6e" providerId="ADAL" clId="{1D362B33-EB80-47B2-AD7D-647B58F33917}" dt="2025-11-18T14:07:12.811" v="426" actId="1076"/>
        <pc:sldMkLst>
          <pc:docMk/>
          <pc:sldMk cId="3375232712" sldId="713"/>
        </pc:sldMkLst>
        <pc:spChg chg="mod">
          <ac:chgData name="Busra Ertugrul" userId="1fb76568-f229-4d6d-9a74-e503d3d6cf6e" providerId="ADAL" clId="{1D362B33-EB80-47B2-AD7D-647B58F33917}" dt="2025-11-18T14:06:59.779" v="424" actId="14100"/>
          <ac:spMkLst>
            <pc:docMk/>
            <pc:sldMk cId="3375232712" sldId="713"/>
            <ac:spMk id="2" creationId="{23F34DB0-ADB8-1824-D382-D5DCFAF75AB5}"/>
          </ac:spMkLst>
        </pc:spChg>
        <pc:spChg chg="mod">
          <ac:chgData name="Busra Ertugrul" userId="1fb76568-f229-4d6d-9a74-e503d3d6cf6e" providerId="ADAL" clId="{1D362B33-EB80-47B2-AD7D-647B58F33917}" dt="2025-11-18T14:07:05.051" v="425" actId="1076"/>
          <ac:spMkLst>
            <pc:docMk/>
            <pc:sldMk cId="3375232712" sldId="713"/>
            <ac:spMk id="6" creationId="{CE8F1A11-0E8D-F6FC-E628-8E3544596260}"/>
          </ac:spMkLst>
        </pc:spChg>
        <pc:spChg chg="mod">
          <ac:chgData name="Busra Ertugrul" userId="1fb76568-f229-4d6d-9a74-e503d3d6cf6e" providerId="ADAL" clId="{1D362B33-EB80-47B2-AD7D-647B58F33917}" dt="2025-11-17T12:55:31.807" v="277" actId="14100"/>
          <ac:spMkLst>
            <pc:docMk/>
            <pc:sldMk cId="3375232712" sldId="713"/>
            <ac:spMk id="15" creationId="{CE8F1A11-0E8D-F6FC-E628-8E3544596260}"/>
          </ac:spMkLst>
        </pc:spChg>
        <pc:picChg chg="add del mod">
          <ac:chgData name="Busra Ertugrul" userId="1fb76568-f229-4d6d-9a74-e503d3d6cf6e" providerId="ADAL" clId="{1D362B33-EB80-47B2-AD7D-647B58F33917}" dt="2025-11-17T12:48:21.964" v="253" actId="478"/>
          <ac:picMkLst>
            <pc:docMk/>
            <pc:sldMk cId="3375232712" sldId="713"/>
            <ac:picMk id="4" creationId="{CF5B0124-9B77-AD7D-0289-E4B6ED4D5D65}"/>
          </ac:picMkLst>
        </pc:picChg>
        <pc:picChg chg="add del mod">
          <ac:chgData name="Busra Ertugrul" userId="1fb76568-f229-4d6d-9a74-e503d3d6cf6e" providerId="ADAL" clId="{1D362B33-EB80-47B2-AD7D-647B58F33917}" dt="2025-11-17T12:51:21.547" v="258" actId="478"/>
          <ac:picMkLst>
            <pc:docMk/>
            <pc:sldMk cId="3375232712" sldId="713"/>
            <ac:picMk id="7" creationId="{5469CF87-A93D-1C9F-A8EC-ED6A7A6C17A7}"/>
          </ac:picMkLst>
        </pc:picChg>
        <pc:picChg chg="add mod">
          <ac:chgData name="Busra Ertugrul" userId="1fb76568-f229-4d6d-9a74-e503d3d6cf6e" providerId="ADAL" clId="{1D362B33-EB80-47B2-AD7D-647B58F33917}" dt="2025-11-18T14:06:56.922" v="423" actId="14100"/>
          <ac:picMkLst>
            <pc:docMk/>
            <pc:sldMk cId="3375232712" sldId="713"/>
            <ac:picMk id="9" creationId="{ACD5E151-BDEA-4117-878A-6160CC35380C}"/>
          </ac:picMkLst>
        </pc:picChg>
        <pc:picChg chg="add del mod">
          <ac:chgData name="Busra Ertugrul" userId="1fb76568-f229-4d6d-9a74-e503d3d6cf6e" providerId="ADAL" clId="{1D362B33-EB80-47B2-AD7D-647B58F33917}" dt="2025-11-17T12:55:10.635" v="272" actId="478"/>
          <ac:picMkLst>
            <pc:docMk/>
            <pc:sldMk cId="3375232712" sldId="713"/>
            <ac:picMk id="17" creationId="{6BE483D3-30F1-1713-EC8F-8AC7F98A33DB}"/>
          </ac:picMkLst>
        </pc:picChg>
        <pc:picChg chg="add mod">
          <ac:chgData name="Busra Ertugrul" userId="1fb76568-f229-4d6d-9a74-e503d3d6cf6e" providerId="ADAL" clId="{1D362B33-EB80-47B2-AD7D-647B58F33917}" dt="2025-11-18T14:07:12.811" v="426" actId="1076"/>
          <ac:picMkLst>
            <pc:docMk/>
            <pc:sldMk cId="3375232712" sldId="713"/>
            <ac:picMk id="22" creationId="{14406CFD-ADEB-C477-FF25-5115CB8677F4}"/>
          </ac:picMkLst>
        </pc:picChg>
      </pc:sldChg>
      <pc:sldChg chg="modSp mod">
        <pc:chgData name="Busra Ertugrul" userId="1fb76568-f229-4d6d-9a74-e503d3d6cf6e" providerId="ADAL" clId="{1D362B33-EB80-47B2-AD7D-647B58F33917}" dt="2025-11-17T10:43:16.587" v="251" actId="207"/>
        <pc:sldMkLst>
          <pc:docMk/>
          <pc:sldMk cId="4280468088" sldId="1031"/>
        </pc:sldMkLst>
        <pc:spChg chg="mod">
          <ac:chgData name="Busra Ertugrul" userId="1fb76568-f229-4d6d-9a74-e503d3d6cf6e" providerId="ADAL" clId="{1D362B33-EB80-47B2-AD7D-647B58F33917}" dt="2025-11-17T10:43:16.587" v="251" actId="207"/>
          <ac:spMkLst>
            <pc:docMk/>
            <pc:sldMk cId="4280468088" sldId="1031"/>
            <ac:spMk id="2" creationId="{2BEB123D-1421-57A8-4E8D-86090142E606}"/>
          </ac:spMkLst>
        </pc:spChg>
        <pc:spChg chg="mod">
          <ac:chgData name="Busra Ertugrul" userId="1fb76568-f229-4d6d-9a74-e503d3d6cf6e" providerId="ADAL" clId="{1D362B33-EB80-47B2-AD7D-647B58F33917}" dt="2025-11-17T10:28:36.536" v="1" actId="1076"/>
          <ac:spMkLst>
            <pc:docMk/>
            <pc:sldMk cId="4280468088" sldId="1031"/>
            <ac:spMk id="5" creationId="{994ACBA6-41A4-C877-537E-DD88FD865359}"/>
          </ac:spMkLst>
        </pc:spChg>
      </pc:sldChg>
      <pc:sldChg chg="modSp mod">
        <pc:chgData name="Busra Ertugrul" userId="1fb76568-f229-4d6d-9a74-e503d3d6cf6e" providerId="ADAL" clId="{1D362B33-EB80-47B2-AD7D-647B58F33917}" dt="2025-11-17T12:57:41.480" v="313" actId="6549"/>
        <pc:sldMkLst>
          <pc:docMk/>
          <pc:sldMk cId="2723338303" sldId="1032"/>
        </pc:sldMkLst>
        <pc:spChg chg="mod">
          <ac:chgData name="Busra Ertugrul" userId="1fb76568-f229-4d6d-9a74-e503d3d6cf6e" providerId="ADAL" clId="{1D362B33-EB80-47B2-AD7D-647B58F33917}" dt="2025-11-17T12:57:41.480" v="313" actId="6549"/>
          <ac:spMkLst>
            <pc:docMk/>
            <pc:sldMk cId="2723338303" sldId="1032"/>
            <ac:spMk id="4" creationId="{87DDB189-071E-3DCC-114C-1485402B54AD}"/>
          </ac:spMkLst>
        </pc:spChg>
      </pc:sldChg>
      <pc:sldChg chg="del">
        <pc:chgData name="Busra Ertugrul" userId="1fb76568-f229-4d6d-9a74-e503d3d6cf6e" providerId="ADAL" clId="{1D362B33-EB80-47B2-AD7D-647B58F33917}" dt="2025-11-17T13:50:17.913" v="314" actId="47"/>
        <pc:sldMkLst>
          <pc:docMk/>
          <pc:sldMk cId="3555399081" sldId="1035"/>
        </pc:sldMkLst>
      </pc:sldChg>
      <pc:sldChg chg="del">
        <pc:chgData name="Busra Ertugrul" userId="1fb76568-f229-4d6d-9a74-e503d3d6cf6e" providerId="ADAL" clId="{1D362B33-EB80-47B2-AD7D-647B58F33917}" dt="2025-11-17T10:39:53.219" v="197" actId="47"/>
        <pc:sldMkLst>
          <pc:docMk/>
          <pc:sldMk cId="2787855288" sldId="1036"/>
        </pc:sldMkLst>
      </pc:sldChg>
      <pc:sldChg chg="modSp mod">
        <pc:chgData name="Busra Ertugrul" userId="1fb76568-f229-4d6d-9a74-e503d3d6cf6e" providerId="ADAL" clId="{1D362B33-EB80-47B2-AD7D-647B58F33917}" dt="2025-11-17T10:43:03.941" v="250"/>
        <pc:sldMkLst>
          <pc:docMk/>
          <pc:sldMk cId="259037808" sldId="1039"/>
        </pc:sldMkLst>
        <pc:spChg chg="mod">
          <ac:chgData name="Busra Ertugrul" userId="1fb76568-f229-4d6d-9a74-e503d3d6cf6e" providerId="ADAL" clId="{1D362B33-EB80-47B2-AD7D-647B58F33917}" dt="2025-11-17T10:43:03.941" v="250"/>
          <ac:spMkLst>
            <pc:docMk/>
            <pc:sldMk cId="259037808" sldId="1039"/>
            <ac:spMk id="2" creationId="{E18AC659-75A7-115E-E0C7-9997249FFF36}"/>
          </ac:spMkLst>
        </pc:spChg>
        <pc:spChg chg="mod">
          <ac:chgData name="Busra Ertugrul" userId="1fb76568-f229-4d6d-9a74-e503d3d6cf6e" providerId="ADAL" clId="{1D362B33-EB80-47B2-AD7D-647B58F33917}" dt="2025-11-17T10:32:15.956" v="76" actId="20577"/>
          <ac:spMkLst>
            <pc:docMk/>
            <pc:sldMk cId="259037808" sldId="1039"/>
            <ac:spMk id="5" creationId="{EC33DD35-BCD1-A04F-AD90-0179866BC512}"/>
          </ac:spMkLst>
        </pc:spChg>
      </pc:sldChg>
    </pc:docChg>
  </pc:docChgLst>
  <pc:docChgLst>
    <pc:chgData name="Zoom  User" userId="ebfb36c4-a7d1-4953-b0ab-df199908c2a9" providerId="ADAL" clId="{48A03F60-F682-4B8F-AD30-991284170B46}"/>
    <pc:docChg chg="modSld">
      <pc:chgData name="Zoom  User" userId="ebfb36c4-a7d1-4953-b0ab-df199908c2a9" providerId="ADAL" clId="{48A03F60-F682-4B8F-AD30-991284170B46}" dt="2025-11-17T11:02:42.231" v="21" actId="20577"/>
      <pc:docMkLst>
        <pc:docMk/>
      </pc:docMkLst>
      <pc:sldChg chg="modSp mod">
        <pc:chgData name="Zoom  User" userId="ebfb36c4-a7d1-4953-b0ab-df199908c2a9" providerId="ADAL" clId="{48A03F60-F682-4B8F-AD30-991284170B46}" dt="2025-11-17T11:02:42.231" v="21" actId="20577"/>
        <pc:sldMkLst>
          <pc:docMk/>
          <pc:sldMk cId="3375232712" sldId="713"/>
        </pc:sldMkLst>
        <pc:spChg chg="mod">
          <ac:chgData name="Zoom  User" userId="ebfb36c4-a7d1-4953-b0ab-df199908c2a9" providerId="ADAL" clId="{48A03F60-F682-4B8F-AD30-991284170B46}" dt="2025-11-17T11:02:42.231" v="21" actId="20577"/>
          <ac:spMkLst>
            <pc:docMk/>
            <pc:sldMk cId="3375232712" sldId="713"/>
            <ac:spMk id="2" creationId="{23F34DB0-ADB8-1824-D382-D5DCFAF75AB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79079E-A604-43EC-AD0D-6F75621880CF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31A50A-957E-4966-AE43-FB520DDAE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334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A853E-C9DD-F8AB-C24C-EBB359038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3C55A4-0E16-8015-348E-B3F413C1C1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553A5A-4C2B-31E7-6238-BB47705F61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95466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E8BF1-9131-D56D-38F0-4A809B18E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E641E6-2028-A1CC-7DE7-C9B8CFD540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214BF3-4BDC-E9E8-8EE6-3F093E7488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68675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E58BF-D062-72AE-BCEA-95D26F424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64458C-E896-FE9C-249E-352BBAF988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1C9D18-B14B-2EE7-7DED-BC60E4DC6D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Samatha’s presentation</a:t>
            </a:r>
          </a:p>
        </p:txBody>
      </p:sp>
    </p:spTree>
    <p:extLst>
      <p:ext uri="{BB962C8B-B14F-4D97-AF65-F5344CB8AC3E}">
        <p14:creationId xmlns:p14="http://schemas.microsoft.com/office/powerpoint/2010/main" val="1753966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EBC92-F06E-9527-B9F5-1C8621A52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C83D14-591B-4773-9094-EEDD48CAC2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A5E305-1DB8-636A-F580-CAECDDA424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Samatha’s presentation</a:t>
            </a:r>
          </a:p>
        </p:txBody>
      </p:sp>
    </p:spTree>
    <p:extLst>
      <p:ext uri="{BB962C8B-B14F-4D97-AF65-F5344CB8AC3E}">
        <p14:creationId xmlns:p14="http://schemas.microsoft.com/office/powerpoint/2010/main" val="3903622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735E7-AB5B-AFA3-F8D5-C5B422CAC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DEA061-A20F-ACF6-9704-E6523E5CDD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0BB043-D97B-1872-C2D7-4FF42ADA3E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Samatha’s presentation</a:t>
            </a:r>
          </a:p>
        </p:txBody>
      </p:sp>
    </p:spTree>
    <p:extLst>
      <p:ext uri="{BB962C8B-B14F-4D97-AF65-F5344CB8AC3E}">
        <p14:creationId xmlns:p14="http://schemas.microsoft.com/office/powerpoint/2010/main" val="17255111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26EDE-E76F-BE10-DB6D-A3D050346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B2F802-1553-B77A-FDA8-3718C2923D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1E03BE-ACE5-EB94-5C1A-8F028AF926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Samatha’s presentation</a:t>
            </a:r>
          </a:p>
        </p:txBody>
      </p:sp>
    </p:spTree>
    <p:extLst>
      <p:ext uri="{BB962C8B-B14F-4D97-AF65-F5344CB8AC3E}">
        <p14:creationId xmlns:p14="http://schemas.microsoft.com/office/powerpoint/2010/main" val="1506797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18/11/2025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57823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18/11/2025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89361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18/11/2025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88876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18/11/2025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85929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18/11/2025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37780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18/11/2025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11398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18/11/2025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59023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18/11/2025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39596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18/11/2025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50471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18/11/2025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7578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18/11/2025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72631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E2BC0-ED14-4EBD-9BAD-04A851CA6AEB}" type="datetimeFigureOut">
              <a:rPr lang="en-IE" smtClean="0"/>
              <a:t>18/11/2025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400414"/>
            <a:ext cx="2844800" cy="276999"/>
          </a:xfrm>
        </p:spPr>
        <p:txBody>
          <a:bodyPr/>
          <a:lstStyle/>
          <a:p>
            <a:fld id="{E8A96AB0-3434-4130-B7D3-1C1FFD8A8BF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45075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8E5B77-7968-49E4-BE4F-E70561AC0816}" type="datetimeFigureOut">
              <a:rPr lang="en-IE" smtClean="0"/>
              <a:t>18/11/2025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2995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4079776" y="92077"/>
            <a:ext cx="7502624" cy="1508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609600" y="2276872"/>
            <a:ext cx="10972800" cy="4581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/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8737600" y="6400414"/>
            <a:ext cx="2844800" cy="276999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9"/>
            <a:ext cx="12190477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208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ransition spd="med"/>
  <p:txStyles>
    <p:titleStyle>
      <a:lvl1pPr algn="ctr">
        <a:defRPr sz="4400">
          <a:latin typeface="Calibri"/>
          <a:ea typeface="Calibri"/>
          <a:cs typeface="Calibri"/>
          <a:sym typeface="Calibri"/>
        </a:defRPr>
      </a:lvl1pPr>
      <a:lvl2pPr algn="ctr">
        <a:defRPr sz="4400">
          <a:latin typeface="Calibri"/>
          <a:ea typeface="Calibri"/>
          <a:cs typeface="Calibri"/>
          <a:sym typeface="Calibri"/>
        </a:defRPr>
      </a:lvl2pPr>
      <a:lvl3pPr algn="ctr">
        <a:defRPr sz="4400">
          <a:latin typeface="Calibri"/>
          <a:ea typeface="Calibri"/>
          <a:cs typeface="Calibri"/>
          <a:sym typeface="Calibri"/>
        </a:defRPr>
      </a:lvl3pPr>
      <a:lvl4pPr algn="ctr">
        <a:defRPr sz="4400">
          <a:latin typeface="Calibri"/>
          <a:ea typeface="Calibri"/>
          <a:cs typeface="Calibri"/>
          <a:sym typeface="Calibri"/>
        </a:defRPr>
      </a:lvl4pPr>
      <a:lvl5pPr algn="ctr">
        <a:defRPr sz="4400">
          <a:latin typeface="Calibri"/>
          <a:ea typeface="Calibri"/>
          <a:cs typeface="Calibri"/>
          <a:sym typeface="Calibri"/>
        </a:defRPr>
      </a:lvl5pPr>
      <a:lvl6pPr indent="457200" algn="ctr">
        <a:defRPr sz="4400">
          <a:latin typeface="Calibri"/>
          <a:ea typeface="Calibri"/>
          <a:cs typeface="Calibri"/>
          <a:sym typeface="Calibri"/>
        </a:defRPr>
      </a:lvl6pPr>
      <a:lvl7pPr indent="914400" algn="ctr">
        <a:defRPr sz="4400">
          <a:latin typeface="Calibri"/>
          <a:ea typeface="Calibri"/>
          <a:cs typeface="Calibri"/>
          <a:sym typeface="Calibri"/>
        </a:defRPr>
      </a:lvl7pPr>
      <a:lvl8pPr indent="1371600" algn="ctr">
        <a:defRPr sz="4400">
          <a:latin typeface="Calibri"/>
          <a:ea typeface="Calibri"/>
          <a:cs typeface="Calibri"/>
          <a:sym typeface="Calibri"/>
        </a:defRPr>
      </a:lvl8pPr>
      <a:lvl9pPr indent="1828800" algn="ctr">
        <a:defRPr sz="4400">
          <a:latin typeface="Calibri"/>
          <a:ea typeface="Calibri"/>
          <a:cs typeface="Calibri"/>
          <a:sym typeface="Calibri"/>
        </a:defRPr>
      </a:lvl9pPr>
    </p:titleStyle>
    <p:bodyStyle>
      <a:lvl1pPr marL="342900" indent="-3429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1pPr>
      <a:lvl2pPr marL="783771" indent="-326571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2pPr>
      <a:lvl3pPr marL="1219200" indent="-3048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3pPr>
      <a:lvl4pPr marL="1737360" indent="-365760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4pPr>
      <a:lvl5pPr marL="2194560" indent="-365760">
        <a:spcBef>
          <a:spcPts val="700"/>
        </a:spcBef>
        <a:buSzPct val="100000"/>
        <a:buFont typeface="Arial"/>
        <a:buChar char="»"/>
        <a:defRPr sz="3200">
          <a:latin typeface="Calibri"/>
          <a:ea typeface="Calibri"/>
          <a:cs typeface="Calibri"/>
          <a:sym typeface="Calibri"/>
        </a:defRPr>
      </a:lvl5pPr>
      <a:lvl6pPr marL="2651760" indent="-36576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6pPr>
      <a:lvl7pPr marL="3108960" indent="-36576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7pPr>
      <a:lvl8pPr marL="3566159" indent="-365759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8pPr>
      <a:lvl9pPr marL="4023359" indent="-365759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9pPr>
    </p:bodyStyle>
    <p:otherStyle>
      <a:lvl1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4572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9144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13716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18288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22860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27432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32004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36576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4FDAF-1278-1484-1427-85C8F64814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1887" y="1829773"/>
            <a:ext cx="11309558" cy="23876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+mn-lt"/>
              </a:rPr>
              <a:t>Launch of AIIHPC Children’s Palliative Care Research Special Interest Group</a:t>
            </a:r>
            <a:br>
              <a:rPr lang="en-US" sz="3600" b="1" dirty="0">
                <a:latin typeface="Aptos" panose="020B0004020202020204" pitchFamily="34" charset="0"/>
              </a:rPr>
            </a:br>
            <a:br>
              <a:rPr lang="en-US" sz="3600" b="1" dirty="0">
                <a:latin typeface="Aptos" panose="020B0004020202020204" pitchFamily="34" charset="0"/>
              </a:rPr>
            </a:br>
            <a:endParaRPr lang="en-IE" sz="3600" dirty="0">
              <a:latin typeface="Aptos" panose="020B00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31CAB2-5AB0-549F-9764-23E8165A33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4521" y="3429000"/>
            <a:ext cx="10164723" cy="2505621"/>
          </a:xfrm>
        </p:spPr>
        <p:txBody>
          <a:bodyPr>
            <a:normAutofit/>
          </a:bodyPr>
          <a:lstStyle/>
          <a:p>
            <a:endParaRPr lang="en-US" sz="6600" dirty="0"/>
          </a:p>
          <a:p>
            <a:r>
              <a:rPr lang="en-US" b="1" dirty="0"/>
              <a:t>Dr Samantha Smith, </a:t>
            </a:r>
            <a:r>
              <a:rPr lang="en-US" dirty="0"/>
              <a:t>Research Assistant Professor, Trinity College Dublin</a:t>
            </a:r>
          </a:p>
          <a:p>
            <a:r>
              <a:rPr lang="en-US" b="1" dirty="0"/>
              <a:t>Dr Busra Ertugrul, </a:t>
            </a:r>
            <a:r>
              <a:rPr lang="en-US" dirty="0"/>
              <a:t>AIIHPC Research Support and Knowledge Translation Lead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94232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7C3E5-10BB-AA62-3E90-4049CC0AA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24B1CF2E-CB0A-1393-BFF9-A40277DA1E39}"/>
              </a:ext>
            </a:extLst>
          </p:cNvPr>
          <p:cNvSpPr txBox="1">
            <a:spLocks/>
          </p:cNvSpPr>
          <p:nvPr/>
        </p:nvSpPr>
        <p:spPr>
          <a:xfrm>
            <a:off x="-1164490" y="4196669"/>
            <a:ext cx="11059804" cy="864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>
            <a:lvl1pPr algn="ctr"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algn="ctr"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algn="ctr"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algn="ctr"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algn="ctr">
              <a:defRPr sz="4400">
                <a:latin typeface="Calibri"/>
                <a:ea typeface="Calibri"/>
                <a:cs typeface="Calibri"/>
                <a:sym typeface="Calibri"/>
              </a:defRPr>
            </a:lvl5pPr>
            <a:lvl6pPr indent="457200" algn="ctr">
              <a:defRPr sz="4400">
                <a:latin typeface="Calibri"/>
                <a:ea typeface="Calibri"/>
                <a:cs typeface="Calibri"/>
                <a:sym typeface="Calibri"/>
              </a:defRPr>
            </a:lvl6pPr>
            <a:lvl7pPr indent="914400" algn="ctr">
              <a:defRPr sz="4400">
                <a:latin typeface="Calibri"/>
                <a:ea typeface="Calibri"/>
                <a:cs typeface="Calibri"/>
                <a:sym typeface="Calibri"/>
              </a:defRPr>
            </a:lvl7pPr>
            <a:lvl8pPr indent="1371600" algn="ctr">
              <a:defRPr sz="4400">
                <a:latin typeface="Calibri"/>
                <a:ea typeface="Calibri"/>
                <a:cs typeface="Calibri"/>
                <a:sym typeface="Calibri"/>
              </a:defRPr>
            </a:lvl8pPr>
            <a:lvl9pPr indent="1828800" algn="ctr">
              <a:defRPr sz="44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GB" sz="3200"/>
          </a:p>
          <a:p>
            <a:endParaRPr lang="en-IE" sz="2400" b="1">
              <a:latin typeface="Calibri"/>
              <a:cs typeface="Calibri"/>
            </a:endParaRPr>
          </a:p>
          <a:p>
            <a:endParaRPr lang="en-IE" sz="2400" b="1"/>
          </a:p>
          <a:p>
            <a:endParaRPr lang="en-GB" sz="320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EB123D-1421-57A8-4E8D-86090142E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4594" y="111825"/>
            <a:ext cx="7598635" cy="1392708"/>
          </a:xfrm>
        </p:spPr>
        <p:txBody>
          <a:bodyPr/>
          <a:lstStyle/>
          <a:p>
            <a:r>
              <a:rPr lang="en-IE" sz="3200" b="1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Chi</a:t>
            </a:r>
            <a:r>
              <a:rPr lang="en-IE" sz="3200" b="1" dirty="0">
                <a:solidFill>
                  <a:schemeClr val="tx1"/>
                </a:solidFill>
                <a:latin typeface="Calibri" panose="020F0502020204030204" pitchFamily="34" charset="0"/>
              </a:rPr>
              <a:t>ldren’s Palliative Care</a:t>
            </a:r>
            <a:endParaRPr lang="en-IE" sz="3200" b="1" dirty="0"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13CF419-A7BD-11CC-4877-2655BD4ED8AD}"/>
              </a:ext>
            </a:extLst>
          </p:cNvPr>
          <p:cNvSpPr txBox="1">
            <a:spLocks/>
          </p:cNvSpPr>
          <p:nvPr/>
        </p:nvSpPr>
        <p:spPr>
          <a:xfrm>
            <a:off x="789944" y="3090303"/>
            <a:ext cx="9105371" cy="864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>
            <a:lvl1pPr algn="ctr"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algn="ctr"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algn="ctr"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algn="ctr"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algn="ctr">
              <a:defRPr sz="4400">
                <a:latin typeface="Calibri"/>
                <a:ea typeface="Calibri"/>
                <a:cs typeface="Calibri"/>
                <a:sym typeface="Calibri"/>
              </a:defRPr>
            </a:lvl5pPr>
            <a:lvl6pPr indent="457200" algn="ctr">
              <a:defRPr sz="4400">
                <a:latin typeface="Calibri"/>
                <a:ea typeface="Calibri"/>
                <a:cs typeface="Calibri"/>
                <a:sym typeface="Calibri"/>
              </a:defRPr>
            </a:lvl6pPr>
            <a:lvl7pPr indent="914400" algn="ctr">
              <a:defRPr sz="4400">
                <a:latin typeface="Calibri"/>
                <a:ea typeface="Calibri"/>
                <a:cs typeface="Calibri"/>
                <a:sym typeface="Calibri"/>
              </a:defRPr>
            </a:lvl7pPr>
            <a:lvl8pPr indent="1371600" algn="ctr">
              <a:defRPr sz="4400">
                <a:latin typeface="Calibri"/>
                <a:ea typeface="Calibri"/>
                <a:cs typeface="Calibri"/>
                <a:sym typeface="Calibri"/>
              </a:defRPr>
            </a:lvl8pPr>
            <a:lvl9pPr indent="1828800" algn="ctr">
              <a:defRPr sz="44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GB" sz="3200"/>
          </a:p>
          <a:p>
            <a:endParaRPr lang="en-IE" sz="2400" b="1">
              <a:latin typeface="Calibri"/>
              <a:cs typeface="Calibri"/>
            </a:endParaRPr>
          </a:p>
          <a:p>
            <a:endParaRPr lang="en-GB" sz="320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4ACBA6-41A4-C877-537E-DD88FD865359}"/>
              </a:ext>
            </a:extLst>
          </p:cNvPr>
          <p:cNvSpPr txBox="1"/>
          <p:nvPr/>
        </p:nvSpPr>
        <p:spPr>
          <a:xfrm>
            <a:off x="1167218" y="1782395"/>
            <a:ext cx="9857564" cy="458587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Active total care of child’s body, mind and spirit;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Providing support to the child and family;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Beginning when illness is diagnosed;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Continuing regardless of whether or not curative treatment is received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	(WHO, 2023)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….planning for the worst, hoping for the best</a:t>
            </a:r>
          </a:p>
          <a:p>
            <a:endParaRPr lang="en-IE" sz="2000" b="1" dirty="0">
              <a:latin typeface="Aptos" panose="020B0004020202020204" pitchFamily="34" charset="0"/>
            </a:endParaRPr>
          </a:p>
          <a:p>
            <a:endParaRPr lang="en-IE" sz="2000" b="1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468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EE77B-5748-B766-7EA0-8E62A5523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B60A3657-4730-2BE5-1569-4C613DACD167}"/>
              </a:ext>
            </a:extLst>
          </p:cNvPr>
          <p:cNvSpPr txBox="1">
            <a:spLocks/>
          </p:cNvSpPr>
          <p:nvPr/>
        </p:nvSpPr>
        <p:spPr>
          <a:xfrm>
            <a:off x="-1164490" y="4196669"/>
            <a:ext cx="11059804" cy="864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>
            <a:lvl1pPr algn="ctr"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algn="ctr"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algn="ctr"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algn="ctr"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algn="ctr">
              <a:defRPr sz="4400">
                <a:latin typeface="Calibri"/>
                <a:ea typeface="Calibri"/>
                <a:cs typeface="Calibri"/>
                <a:sym typeface="Calibri"/>
              </a:defRPr>
            </a:lvl5pPr>
            <a:lvl6pPr indent="457200" algn="ctr">
              <a:defRPr sz="4400">
                <a:latin typeface="Calibri"/>
                <a:ea typeface="Calibri"/>
                <a:cs typeface="Calibri"/>
                <a:sym typeface="Calibri"/>
              </a:defRPr>
            </a:lvl6pPr>
            <a:lvl7pPr indent="914400" algn="ctr">
              <a:defRPr sz="4400">
                <a:latin typeface="Calibri"/>
                <a:ea typeface="Calibri"/>
                <a:cs typeface="Calibri"/>
                <a:sym typeface="Calibri"/>
              </a:defRPr>
            </a:lvl7pPr>
            <a:lvl8pPr indent="1371600" algn="ctr">
              <a:defRPr sz="4400">
                <a:latin typeface="Calibri"/>
                <a:ea typeface="Calibri"/>
                <a:cs typeface="Calibri"/>
                <a:sym typeface="Calibri"/>
              </a:defRPr>
            </a:lvl8pPr>
            <a:lvl9pPr indent="1828800" algn="ctr">
              <a:defRPr sz="44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GB" sz="3200"/>
          </a:p>
          <a:p>
            <a:endParaRPr lang="en-IE" sz="2400" b="1">
              <a:latin typeface="Calibri"/>
              <a:cs typeface="Calibri"/>
            </a:endParaRPr>
          </a:p>
          <a:p>
            <a:endParaRPr lang="en-IE" sz="2400" b="1"/>
          </a:p>
          <a:p>
            <a:endParaRPr lang="en-GB" sz="320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8AC659-75A7-115E-E0C7-9997249FF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4594" y="111825"/>
            <a:ext cx="7598635" cy="916875"/>
          </a:xfrm>
        </p:spPr>
        <p:txBody>
          <a:bodyPr/>
          <a:lstStyle/>
          <a:p>
            <a:r>
              <a:rPr lang="en-IE" sz="3200" b="1" dirty="0"/>
              <a:t>What We Know And Need To Know</a:t>
            </a:r>
            <a:endParaRPr lang="en-IE" sz="3200" b="1" dirty="0">
              <a:solidFill>
                <a:srgbClr val="923992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2E54F01-B665-478F-60F3-8A9591BFBBD5}"/>
              </a:ext>
            </a:extLst>
          </p:cNvPr>
          <p:cNvSpPr txBox="1">
            <a:spLocks/>
          </p:cNvSpPr>
          <p:nvPr/>
        </p:nvSpPr>
        <p:spPr>
          <a:xfrm>
            <a:off x="789944" y="3090303"/>
            <a:ext cx="9105371" cy="864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>
            <a:lvl1pPr algn="ctr"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algn="ctr"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algn="ctr"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algn="ctr"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algn="ctr">
              <a:defRPr sz="4400">
                <a:latin typeface="Calibri"/>
                <a:ea typeface="Calibri"/>
                <a:cs typeface="Calibri"/>
                <a:sym typeface="Calibri"/>
              </a:defRPr>
            </a:lvl5pPr>
            <a:lvl6pPr indent="457200" algn="ctr">
              <a:defRPr sz="4400">
                <a:latin typeface="Calibri"/>
                <a:ea typeface="Calibri"/>
                <a:cs typeface="Calibri"/>
                <a:sym typeface="Calibri"/>
              </a:defRPr>
            </a:lvl6pPr>
            <a:lvl7pPr indent="914400" algn="ctr">
              <a:defRPr sz="4400">
                <a:latin typeface="Calibri"/>
                <a:ea typeface="Calibri"/>
                <a:cs typeface="Calibri"/>
                <a:sym typeface="Calibri"/>
              </a:defRPr>
            </a:lvl7pPr>
            <a:lvl8pPr indent="1371600" algn="ctr">
              <a:defRPr sz="4400">
                <a:latin typeface="Calibri"/>
                <a:ea typeface="Calibri"/>
                <a:cs typeface="Calibri"/>
                <a:sym typeface="Calibri"/>
              </a:defRPr>
            </a:lvl8pPr>
            <a:lvl9pPr indent="1828800" algn="ctr">
              <a:defRPr sz="44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GB" sz="3200"/>
          </a:p>
          <a:p>
            <a:endParaRPr lang="en-IE" sz="2400" b="1">
              <a:latin typeface="Calibri"/>
              <a:cs typeface="Calibri"/>
            </a:endParaRPr>
          </a:p>
          <a:p>
            <a:endParaRPr lang="en-GB" sz="320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33DD35-BCD1-A04F-AD90-0179866BC512}"/>
              </a:ext>
            </a:extLst>
          </p:cNvPr>
          <p:cNvSpPr txBox="1"/>
          <p:nvPr/>
        </p:nvSpPr>
        <p:spPr>
          <a:xfrm>
            <a:off x="1167218" y="1076688"/>
            <a:ext cx="9857564" cy="57554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0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Changing profile and volume of needs for children’s palliative care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reducing neonatal and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paediatric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mortality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increasing survival of children with complex care and palliative care needs over longer time periods</a:t>
            </a:r>
          </a:p>
          <a:p>
            <a:pPr lvl="1"/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Significant evidence gaps in children’s palliative care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transition from child to adult services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 challenges faced by families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 to respite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optimal modes of delivery and costs</a:t>
            </a:r>
          </a:p>
          <a:p>
            <a:pPr lvl="0"/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E" sz="2000" b="1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37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36C93-F553-7FC6-9650-98F450306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1EE649EC-0937-4F7D-8B33-A6BE6A9962F2}"/>
              </a:ext>
            </a:extLst>
          </p:cNvPr>
          <p:cNvSpPr txBox="1">
            <a:spLocks/>
          </p:cNvSpPr>
          <p:nvPr/>
        </p:nvSpPr>
        <p:spPr>
          <a:xfrm>
            <a:off x="-1164490" y="4196669"/>
            <a:ext cx="11059804" cy="864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>
            <a:lvl1pPr algn="ctr"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algn="ctr"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algn="ctr"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algn="ctr"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algn="ctr">
              <a:defRPr sz="4400">
                <a:latin typeface="Calibri"/>
                <a:ea typeface="Calibri"/>
                <a:cs typeface="Calibri"/>
                <a:sym typeface="Calibri"/>
              </a:defRPr>
            </a:lvl5pPr>
            <a:lvl6pPr indent="457200" algn="ctr">
              <a:defRPr sz="4400">
                <a:latin typeface="Calibri"/>
                <a:ea typeface="Calibri"/>
                <a:cs typeface="Calibri"/>
                <a:sym typeface="Calibri"/>
              </a:defRPr>
            </a:lvl6pPr>
            <a:lvl7pPr indent="914400" algn="ctr">
              <a:defRPr sz="4400">
                <a:latin typeface="Calibri"/>
                <a:ea typeface="Calibri"/>
                <a:cs typeface="Calibri"/>
                <a:sym typeface="Calibri"/>
              </a:defRPr>
            </a:lvl7pPr>
            <a:lvl8pPr indent="1371600" algn="ctr">
              <a:defRPr sz="4400">
                <a:latin typeface="Calibri"/>
                <a:ea typeface="Calibri"/>
                <a:cs typeface="Calibri"/>
                <a:sym typeface="Calibri"/>
              </a:defRPr>
            </a:lvl8pPr>
            <a:lvl9pPr indent="1828800" algn="ctr">
              <a:defRPr sz="44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8B0BE8C-9917-510D-8ADC-B48FC4CD1F04}"/>
              </a:ext>
            </a:extLst>
          </p:cNvPr>
          <p:cNvSpPr txBox="1">
            <a:spLocks/>
          </p:cNvSpPr>
          <p:nvPr/>
        </p:nvSpPr>
        <p:spPr>
          <a:xfrm>
            <a:off x="789944" y="3090303"/>
            <a:ext cx="9105371" cy="864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>
            <a:lvl1pPr algn="ctr"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algn="ctr"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algn="ctr"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algn="ctr"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algn="ctr">
              <a:defRPr sz="4400">
                <a:latin typeface="Calibri"/>
                <a:ea typeface="Calibri"/>
                <a:cs typeface="Calibri"/>
                <a:sym typeface="Calibri"/>
              </a:defRPr>
            </a:lvl5pPr>
            <a:lvl6pPr indent="457200" algn="ctr">
              <a:defRPr sz="4400">
                <a:latin typeface="Calibri"/>
                <a:ea typeface="Calibri"/>
                <a:cs typeface="Calibri"/>
                <a:sym typeface="Calibri"/>
              </a:defRPr>
            </a:lvl6pPr>
            <a:lvl7pPr indent="914400" algn="ctr">
              <a:defRPr sz="4400">
                <a:latin typeface="Calibri"/>
                <a:ea typeface="Calibri"/>
                <a:cs typeface="Calibri"/>
                <a:sym typeface="Calibri"/>
              </a:defRPr>
            </a:lvl7pPr>
            <a:lvl8pPr indent="1371600" algn="ctr">
              <a:defRPr sz="4400">
                <a:latin typeface="Calibri"/>
                <a:ea typeface="Calibri"/>
                <a:cs typeface="Calibri"/>
                <a:sym typeface="Calibri"/>
              </a:defRPr>
            </a:lvl8pPr>
            <a:lvl9pPr indent="1828800" algn="ctr">
              <a:defRPr sz="44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2537FCE-2538-B06D-82AE-7639F9264468}"/>
              </a:ext>
            </a:extLst>
          </p:cNvPr>
          <p:cNvSpPr txBox="1">
            <a:spLocks/>
          </p:cNvSpPr>
          <p:nvPr/>
        </p:nvSpPr>
        <p:spPr>
          <a:xfrm>
            <a:off x="450772" y="4638233"/>
            <a:ext cx="11059804" cy="864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>
            <a:lvl1pPr algn="ctr"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algn="ctr"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algn="ctr"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algn="ctr"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algn="ctr">
              <a:defRPr sz="4400">
                <a:latin typeface="Calibri"/>
                <a:ea typeface="Calibri"/>
                <a:cs typeface="Calibri"/>
                <a:sym typeface="Calibri"/>
              </a:defRPr>
            </a:lvl5pPr>
            <a:lvl6pPr indent="457200" algn="ctr">
              <a:defRPr sz="4400">
                <a:latin typeface="Calibri"/>
                <a:ea typeface="Calibri"/>
                <a:cs typeface="Calibri"/>
                <a:sym typeface="Calibri"/>
              </a:defRPr>
            </a:lvl6pPr>
            <a:lvl7pPr indent="914400" algn="ctr">
              <a:defRPr sz="4400">
                <a:latin typeface="Calibri"/>
                <a:ea typeface="Calibri"/>
                <a:cs typeface="Calibri"/>
                <a:sym typeface="Calibri"/>
              </a:defRPr>
            </a:lvl7pPr>
            <a:lvl8pPr indent="1371600" algn="ctr">
              <a:defRPr sz="4400">
                <a:latin typeface="Calibri"/>
                <a:ea typeface="Calibri"/>
                <a:cs typeface="Calibri"/>
                <a:sym typeface="Calibri"/>
              </a:defRPr>
            </a:lvl8pPr>
            <a:lvl9pPr indent="1828800" algn="ctr">
              <a:defRPr sz="44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BEB123D-1421-57A8-4E8D-86090142E606}"/>
              </a:ext>
            </a:extLst>
          </p:cNvPr>
          <p:cNvSpPr>
            <a:spLocks noGrp="1"/>
          </p:cNvSpPr>
          <p:nvPr/>
        </p:nvSpPr>
        <p:spPr>
          <a:xfrm>
            <a:off x="310896" y="182880"/>
            <a:ext cx="9793224" cy="9585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="" val="1"/>
            </a:ext>
          </a:extLst>
        </p:spPr>
        <p:txBody>
          <a:bodyPr lIns="45719" rIns="45719" anchor="ctr"/>
          <a:lstStyle>
            <a:lvl1pPr algn="ctr"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algn="ctr"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algn="ctr"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algn="ctr"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algn="ctr">
              <a:defRPr sz="4400">
                <a:latin typeface="Calibri"/>
                <a:ea typeface="Calibri"/>
                <a:cs typeface="Calibri"/>
                <a:sym typeface="Calibri"/>
              </a:defRPr>
            </a:lvl5pPr>
            <a:lvl6pPr indent="457200" algn="ctr">
              <a:defRPr sz="4400">
                <a:latin typeface="Calibri"/>
                <a:ea typeface="Calibri"/>
                <a:cs typeface="Calibri"/>
                <a:sym typeface="Calibri"/>
              </a:defRPr>
            </a:lvl6pPr>
            <a:lvl7pPr indent="914400" algn="ctr">
              <a:defRPr sz="4400">
                <a:latin typeface="Calibri"/>
                <a:ea typeface="Calibri"/>
                <a:cs typeface="Calibri"/>
                <a:sym typeface="Calibri"/>
              </a:defRPr>
            </a:lvl7pPr>
            <a:lvl8pPr indent="1371600" algn="ctr">
              <a:defRPr sz="4400">
                <a:latin typeface="Calibri"/>
                <a:ea typeface="Calibri"/>
                <a:cs typeface="Calibri"/>
                <a:sym typeface="Calibri"/>
              </a:defRPr>
            </a:lvl8pPr>
            <a:lvl9pPr indent="1828800" algn="ctr">
              <a:defRPr sz="44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IE" sz="3200" b="1" dirty="0"/>
              <a:t>Building Blocks for progressing Children’s Palliative Care across the Island of Ireland</a:t>
            </a:r>
            <a:endParaRPr lang="en-IE" sz="3200" b="1" dirty="0">
              <a:solidFill>
                <a:srgbClr val="923992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938CD02-6292-57C7-D52E-2A7011D77F91}"/>
              </a:ext>
            </a:extLst>
          </p:cNvPr>
          <p:cNvSpPr/>
          <p:nvPr/>
        </p:nvSpPr>
        <p:spPr>
          <a:xfrm>
            <a:off x="1525130" y="1202722"/>
            <a:ext cx="2728241" cy="1525234"/>
          </a:xfrm>
          <a:custGeom>
            <a:avLst/>
            <a:gdLst>
              <a:gd name="connsiteX0" fmla="*/ 0 w 1296165"/>
              <a:gd name="connsiteY0" fmla="*/ 648083 h 1296165"/>
              <a:gd name="connsiteX1" fmla="*/ 648083 w 1296165"/>
              <a:gd name="connsiteY1" fmla="*/ 0 h 1296165"/>
              <a:gd name="connsiteX2" fmla="*/ 1296166 w 1296165"/>
              <a:gd name="connsiteY2" fmla="*/ 648083 h 1296165"/>
              <a:gd name="connsiteX3" fmla="*/ 648083 w 1296165"/>
              <a:gd name="connsiteY3" fmla="*/ 1296166 h 1296165"/>
              <a:gd name="connsiteX4" fmla="*/ 0 w 1296165"/>
              <a:gd name="connsiteY4" fmla="*/ 648083 h 1296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6165" h="1296165">
                <a:moveTo>
                  <a:pt x="0" y="648083"/>
                </a:moveTo>
                <a:cubicBezTo>
                  <a:pt x="0" y="290157"/>
                  <a:pt x="290157" y="0"/>
                  <a:pt x="648083" y="0"/>
                </a:cubicBezTo>
                <a:cubicBezTo>
                  <a:pt x="1006009" y="0"/>
                  <a:pt x="1296166" y="290157"/>
                  <a:pt x="1296166" y="648083"/>
                </a:cubicBezTo>
                <a:cubicBezTo>
                  <a:pt x="1296166" y="1006009"/>
                  <a:pt x="1006009" y="1296166"/>
                  <a:pt x="648083" y="1296166"/>
                </a:cubicBezTo>
                <a:cubicBezTo>
                  <a:pt x="290157" y="1296166"/>
                  <a:pt x="0" y="1006009"/>
                  <a:pt x="0" y="648083"/>
                </a:cubicBezTo>
                <a:close/>
              </a:path>
            </a:pathLst>
          </a:cu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6169" tIns="196169" rIns="196169" bIns="196169" numCol="1" spcCol="1270" anchor="ctr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E" sz="2400" kern="1200" dirty="0">
                <a:latin typeface="Calibri" panose="020F0502020204030204" pitchFamily="34" charset="0"/>
                <a:cs typeface="Calibri" panose="020F0502020204030204" pitchFamily="34" charset="0"/>
              </a:rPr>
              <a:t>National policy on Children’s Palliative Care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5A72249C-1767-66DD-72AC-EDCBEBC4C0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1382" y="1331250"/>
            <a:ext cx="2728241" cy="3727726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5435FD0-166C-DF49-DA50-9BFDC0B70B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56" y="1338328"/>
            <a:ext cx="2593983" cy="3731953"/>
          </a:xfrm>
          <a:prstGeom prst="rect">
            <a:avLst/>
          </a:prstGeom>
          <a:ln>
            <a:solidFill>
              <a:schemeClr val="accent4"/>
            </a:solidFill>
          </a:ln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E946010B-96E0-2DCF-FB33-A2BC93A272CE}"/>
              </a:ext>
            </a:extLst>
          </p:cNvPr>
          <p:cNvGrpSpPr/>
          <p:nvPr/>
        </p:nvGrpSpPr>
        <p:grpSpPr>
          <a:xfrm>
            <a:off x="4575356" y="1322730"/>
            <a:ext cx="6266602" cy="4226281"/>
            <a:chOff x="4744728" y="1494955"/>
            <a:chExt cx="6266602" cy="4226281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948BB7E-B5B8-A1E1-8276-A9A4A691AD26}"/>
                </a:ext>
              </a:extLst>
            </p:cNvPr>
            <p:cNvGrpSpPr/>
            <p:nvPr/>
          </p:nvGrpSpPr>
          <p:grpSpPr>
            <a:xfrm>
              <a:off x="4744728" y="1494955"/>
              <a:ext cx="5399216" cy="3747550"/>
              <a:chOff x="4744728" y="1494955"/>
              <a:chExt cx="5399216" cy="3747550"/>
            </a:xfrm>
          </p:grpSpPr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7350221D-EDC3-562A-0A81-488D765B46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44728" y="1494955"/>
                <a:ext cx="2728241" cy="3727726"/>
              </a:xfrm>
              <a:prstGeom prst="rect">
                <a:avLst/>
              </a:prstGeom>
              <a:ln>
                <a:solidFill>
                  <a:schemeClr val="accent4"/>
                </a:solidFill>
              </a:ln>
            </p:spPr>
          </p:pic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FAC95D5F-B5A5-591F-82C8-A0064E53A7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549961" y="1510552"/>
                <a:ext cx="2593983" cy="3731953"/>
              </a:xfrm>
              <a:prstGeom prst="rect">
                <a:avLst/>
              </a:prstGeom>
              <a:ln>
                <a:solidFill>
                  <a:schemeClr val="accent4"/>
                </a:solidFill>
              </a:ln>
            </p:spPr>
          </p:pic>
        </p:grpSp>
        <p:pic>
          <p:nvPicPr>
            <p:cNvPr id="44" name="Picture 43" descr="A screenshot of a medical care program&#10;&#10;AI-generated content may be incorrect.">
              <a:extLst>
                <a:ext uri="{FF2B5EF4-FFF2-40B4-BE49-F238E27FC236}">
                  <a16:creationId xmlns:a16="http://schemas.microsoft.com/office/drawing/2014/main" id="{05A62594-0CA4-3B7C-3F8D-6CC98B225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5400" y="1676046"/>
              <a:ext cx="3075930" cy="4045190"/>
            </a:xfrm>
            <a:prstGeom prst="rect">
              <a:avLst/>
            </a:prstGeom>
            <a:ln>
              <a:solidFill>
                <a:schemeClr val="accent4"/>
              </a:solidFill>
            </a:ln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E9ECD73-C018-5754-23D7-7BB280D0FC84}"/>
              </a:ext>
            </a:extLst>
          </p:cNvPr>
          <p:cNvGrpSpPr/>
          <p:nvPr/>
        </p:nvGrpSpPr>
        <p:grpSpPr>
          <a:xfrm>
            <a:off x="4404050" y="1322731"/>
            <a:ext cx="7387556" cy="4262222"/>
            <a:chOff x="4592328" y="1337491"/>
            <a:chExt cx="7216249" cy="4262222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F1D3C212-F772-8F47-4744-CC79B3F943B0}"/>
                </a:ext>
              </a:extLst>
            </p:cNvPr>
            <p:cNvGrpSpPr/>
            <p:nvPr/>
          </p:nvGrpSpPr>
          <p:grpSpPr>
            <a:xfrm>
              <a:off x="4592328" y="1337491"/>
              <a:ext cx="6266602" cy="4226281"/>
              <a:chOff x="4744728" y="1494955"/>
              <a:chExt cx="6266602" cy="4226281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579B3CBC-F900-4D77-5F5D-2258BBEA8640}"/>
                  </a:ext>
                </a:extLst>
              </p:cNvPr>
              <p:cNvGrpSpPr/>
              <p:nvPr/>
            </p:nvGrpSpPr>
            <p:grpSpPr>
              <a:xfrm>
                <a:off x="4744728" y="1494955"/>
                <a:ext cx="5392833" cy="3745704"/>
                <a:chOff x="4744728" y="1494955"/>
                <a:chExt cx="5392833" cy="3745704"/>
              </a:xfrm>
            </p:grpSpPr>
            <p:pic>
              <p:nvPicPr>
                <p:cNvPr id="54" name="Picture 53">
                  <a:extLst>
                    <a:ext uri="{FF2B5EF4-FFF2-40B4-BE49-F238E27FC236}">
                      <a16:creationId xmlns:a16="http://schemas.microsoft.com/office/drawing/2014/main" id="{B3924C64-1C60-00C5-68B2-74F13C98994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744728" y="1494955"/>
                  <a:ext cx="2728241" cy="3727726"/>
                </a:xfrm>
                <a:prstGeom prst="rect">
                  <a:avLst/>
                </a:prstGeom>
                <a:ln>
                  <a:solidFill>
                    <a:schemeClr val="accent4"/>
                  </a:solidFill>
                </a:ln>
              </p:spPr>
            </p:pic>
            <p:pic>
              <p:nvPicPr>
                <p:cNvPr id="55" name="Picture 54">
                  <a:extLst>
                    <a:ext uri="{FF2B5EF4-FFF2-40B4-BE49-F238E27FC236}">
                      <a16:creationId xmlns:a16="http://schemas.microsoft.com/office/drawing/2014/main" id="{64F95F9F-36FB-2AC4-EA79-AEE5AD7C66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543578" y="1508706"/>
                  <a:ext cx="2593983" cy="3731953"/>
                </a:xfrm>
                <a:prstGeom prst="rect">
                  <a:avLst/>
                </a:prstGeom>
                <a:ln>
                  <a:solidFill>
                    <a:schemeClr val="accent4"/>
                  </a:solidFill>
                </a:ln>
              </p:spPr>
            </p:pic>
          </p:grpSp>
          <p:pic>
            <p:nvPicPr>
              <p:cNvPr id="53" name="Picture 52" descr="A screenshot of a medical care program&#10;&#10;AI-generated content may be incorrect.">
                <a:extLst>
                  <a:ext uri="{FF2B5EF4-FFF2-40B4-BE49-F238E27FC236}">
                    <a16:creationId xmlns:a16="http://schemas.microsoft.com/office/drawing/2014/main" id="{1096BA8E-7D1D-4558-5358-E3EB2ABF67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5400" y="1676046"/>
                <a:ext cx="3075930" cy="4045190"/>
              </a:xfrm>
              <a:prstGeom prst="rect">
                <a:avLst/>
              </a:prstGeom>
              <a:ln>
                <a:solidFill>
                  <a:schemeClr val="accent4"/>
                </a:solidFill>
              </a:ln>
            </p:spPr>
          </p:pic>
        </p:grp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EAA63354-66B2-0437-02C2-C748E86318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085377" y="1758652"/>
              <a:ext cx="2723200" cy="3841061"/>
            </a:xfrm>
            <a:prstGeom prst="rect">
              <a:avLst/>
            </a:prstGeom>
            <a:ln>
              <a:solidFill>
                <a:schemeClr val="accent4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0094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87645-27DB-85B8-ED0C-2E1E0E1A2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5CBFA26F-46AD-9493-2F14-2B76CCB60F8B}"/>
              </a:ext>
            </a:extLst>
          </p:cNvPr>
          <p:cNvSpPr txBox="1">
            <a:spLocks/>
          </p:cNvSpPr>
          <p:nvPr/>
        </p:nvSpPr>
        <p:spPr>
          <a:xfrm>
            <a:off x="-1164490" y="4196669"/>
            <a:ext cx="11059804" cy="864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>
            <a:lvl1pPr algn="ctr"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algn="ctr"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algn="ctr"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algn="ctr"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algn="ctr">
              <a:defRPr sz="4400">
                <a:latin typeface="Calibri"/>
                <a:ea typeface="Calibri"/>
                <a:cs typeface="Calibri"/>
                <a:sym typeface="Calibri"/>
              </a:defRPr>
            </a:lvl5pPr>
            <a:lvl6pPr indent="457200" algn="ctr">
              <a:defRPr sz="4400">
                <a:latin typeface="Calibri"/>
                <a:ea typeface="Calibri"/>
                <a:cs typeface="Calibri"/>
                <a:sym typeface="Calibri"/>
              </a:defRPr>
            </a:lvl6pPr>
            <a:lvl7pPr indent="914400" algn="ctr">
              <a:defRPr sz="4400">
                <a:latin typeface="Calibri"/>
                <a:ea typeface="Calibri"/>
                <a:cs typeface="Calibri"/>
                <a:sym typeface="Calibri"/>
              </a:defRPr>
            </a:lvl7pPr>
            <a:lvl8pPr indent="1371600" algn="ctr">
              <a:defRPr sz="4400">
                <a:latin typeface="Calibri"/>
                <a:ea typeface="Calibri"/>
                <a:cs typeface="Calibri"/>
                <a:sym typeface="Calibri"/>
              </a:defRPr>
            </a:lvl8pPr>
            <a:lvl9pPr indent="1828800" algn="ctr">
              <a:defRPr sz="44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AEDAD3F-EFCB-D278-D48B-11A84274EB47}"/>
              </a:ext>
            </a:extLst>
          </p:cNvPr>
          <p:cNvSpPr txBox="1">
            <a:spLocks/>
          </p:cNvSpPr>
          <p:nvPr/>
        </p:nvSpPr>
        <p:spPr>
          <a:xfrm>
            <a:off x="789944" y="3090303"/>
            <a:ext cx="9105371" cy="864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>
            <a:lvl1pPr algn="ctr"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algn="ctr"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algn="ctr"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algn="ctr"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algn="ctr">
              <a:defRPr sz="4400">
                <a:latin typeface="Calibri"/>
                <a:ea typeface="Calibri"/>
                <a:cs typeface="Calibri"/>
                <a:sym typeface="Calibri"/>
              </a:defRPr>
            </a:lvl5pPr>
            <a:lvl6pPr indent="457200" algn="ctr">
              <a:defRPr sz="4400">
                <a:latin typeface="Calibri"/>
                <a:ea typeface="Calibri"/>
                <a:cs typeface="Calibri"/>
                <a:sym typeface="Calibri"/>
              </a:defRPr>
            </a:lvl6pPr>
            <a:lvl7pPr indent="914400" algn="ctr">
              <a:defRPr sz="4400">
                <a:latin typeface="Calibri"/>
                <a:ea typeface="Calibri"/>
                <a:cs typeface="Calibri"/>
                <a:sym typeface="Calibri"/>
              </a:defRPr>
            </a:lvl7pPr>
            <a:lvl8pPr indent="1371600" algn="ctr">
              <a:defRPr sz="4400">
                <a:latin typeface="Calibri"/>
                <a:ea typeface="Calibri"/>
                <a:cs typeface="Calibri"/>
                <a:sym typeface="Calibri"/>
              </a:defRPr>
            </a:lvl8pPr>
            <a:lvl9pPr indent="1828800" algn="ctr">
              <a:defRPr sz="44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4F8A10C-18AC-11C1-9634-4D5D23BF3DFB}"/>
              </a:ext>
            </a:extLst>
          </p:cNvPr>
          <p:cNvSpPr txBox="1">
            <a:spLocks/>
          </p:cNvSpPr>
          <p:nvPr/>
        </p:nvSpPr>
        <p:spPr>
          <a:xfrm>
            <a:off x="450772" y="4638233"/>
            <a:ext cx="11059804" cy="864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>
            <a:lvl1pPr algn="ctr"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algn="ctr"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algn="ctr"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algn="ctr"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algn="ctr">
              <a:defRPr sz="4400">
                <a:latin typeface="Calibri"/>
                <a:ea typeface="Calibri"/>
                <a:cs typeface="Calibri"/>
                <a:sym typeface="Calibri"/>
              </a:defRPr>
            </a:lvl5pPr>
            <a:lvl6pPr indent="457200" algn="ctr">
              <a:defRPr sz="4400">
                <a:latin typeface="Calibri"/>
                <a:ea typeface="Calibri"/>
                <a:cs typeface="Calibri"/>
                <a:sym typeface="Calibri"/>
              </a:defRPr>
            </a:lvl6pPr>
            <a:lvl7pPr indent="914400" algn="ctr">
              <a:defRPr sz="4400">
                <a:latin typeface="Calibri"/>
                <a:ea typeface="Calibri"/>
                <a:cs typeface="Calibri"/>
                <a:sym typeface="Calibri"/>
              </a:defRPr>
            </a:lvl7pPr>
            <a:lvl8pPr indent="1371600" algn="ctr">
              <a:defRPr sz="4400">
                <a:latin typeface="Calibri"/>
                <a:ea typeface="Calibri"/>
                <a:cs typeface="Calibri"/>
                <a:sym typeface="Calibri"/>
              </a:defRPr>
            </a:lvl8pPr>
            <a:lvl9pPr indent="1828800" algn="ctr">
              <a:defRPr sz="44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D2A14F8-236C-A598-374C-EFB8BF94C9A1}"/>
              </a:ext>
            </a:extLst>
          </p:cNvPr>
          <p:cNvSpPr>
            <a:spLocks noGrp="1"/>
          </p:cNvSpPr>
          <p:nvPr/>
        </p:nvSpPr>
        <p:spPr>
          <a:xfrm>
            <a:off x="310896" y="182880"/>
            <a:ext cx="9793224" cy="9585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lc="http://schemas.openxmlformats.org/drawingml/2006/lockedCanvas" xmlns="" val="1"/>
            </a:ext>
          </a:extLst>
        </p:spPr>
        <p:txBody>
          <a:bodyPr lIns="45719" rIns="45719" anchor="ctr"/>
          <a:lstStyle>
            <a:lvl1pPr algn="ctr"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algn="ctr"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algn="ctr"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algn="ctr"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algn="ctr">
              <a:defRPr sz="4400">
                <a:latin typeface="Calibri"/>
                <a:ea typeface="Calibri"/>
                <a:cs typeface="Calibri"/>
                <a:sym typeface="Calibri"/>
              </a:defRPr>
            </a:lvl5pPr>
            <a:lvl6pPr indent="457200" algn="ctr">
              <a:defRPr sz="4400">
                <a:latin typeface="Calibri"/>
                <a:ea typeface="Calibri"/>
                <a:cs typeface="Calibri"/>
                <a:sym typeface="Calibri"/>
              </a:defRPr>
            </a:lvl6pPr>
            <a:lvl7pPr indent="914400" algn="ctr">
              <a:defRPr sz="4400">
                <a:latin typeface="Calibri"/>
                <a:ea typeface="Calibri"/>
                <a:cs typeface="Calibri"/>
                <a:sym typeface="Calibri"/>
              </a:defRPr>
            </a:lvl7pPr>
            <a:lvl8pPr indent="1371600" algn="ctr">
              <a:defRPr sz="4400">
                <a:latin typeface="Calibri"/>
                <a:ea typeface="Calibri"/>
                <a:cs typeface="Calibri"/>
                <a:sym typeface="Calibri"/>
              </a:defRPr>
            </a:lvl8pPr>
            <a:lvl9pPr indent="1828800" algn="ctr">
              <a:defRPr sz="44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IE" sz="3200" b="1" dirty="0"/>
              <a:t>Building Blocks for progressing Children’s Palliative Care across the Island of Ireland</a:t>
            </a:r>
            <a:endParaRPr lang="en-IE" sz="3200" b="1" dirty="0">
              <a:solidFill>
                <a:srgbClr val="923992"/>
              </a:solidFill>
              <a:effectLst/>
              <a:latin typeface="Calibri" panose="020F0502020204030204" pitchFamily="34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51F1444-37BD-E895-6F9E-B23A82DCF414}"/>
              </a:ext>
            </a:extLst>
          </p:cNvPr>
          <p:cNvGrpSpPr/>
          <p:nvPr/>
        </p:nvGrpSpPr>
        <p:grpSpPr>
          <a:xfrm>
            <a:off x="3781864" y="4100053"/>
            <a:ext cx="2064457" cy="2055591"/>
            <a:chOff x="4815224" y="4096705"/>
            <a:chExt cx="2064457" cy="2055591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8BBA6CD-1935-FC87-7058-C1D550D1386D}"/>
                </a:ext>
              </a:extLst>
            </p:cNvPr>
            <p:cNvSpPr/>
            <p:nvPr/>
          </p:nvSpPr>
          <p:spPr>
            <a:xfrm>
              <a:off x="4815224" y="4565017"/>
              <a:ext cx="2064457" cy="1587279"/>
            </a:xfrm>
            <a:custGeom>
              <a:avLst/>
              <a:gdLst>
                <a:gd name="connsiteX0" fmla="*/ 0 w 1296165"/>
                <a:gd name="connsiteY0" fmla="*/ 648083 h 1296165"/>
                <a:gd name="connsiteX1" fmla="*/ 648083 w 1296165"/>
                <a:gd name="connsiteY1" fmla="*/ 0 h 1296165"/>
                <a:gd name="connsiteX2" fmla="*/ 1296166 w 1296165"/>
                <a:gd name="connsiteY2" fmla="*/ 648083 h 1296165"/>
                <a:gd name="connsiteX3" fmla="*/ 648083 w 1296165"/>
                <a:gd name="connsiteY3" fmla="*/ 1296166 h 1296165"/>
                <a:gd name="connsiteX4" fmla="*/ 0 w 1296165"/>
                <a:gd name="connsiteY4" fmla="*/ 648083 h 129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6165" h="1296165">
                  <a:moveTo>
                    <a:pt x="0" y="648083"/>
                  </a:moveTo>
                  <a:cubicBezTo>
                    <a:pt x="0" y="290157"/>
                    <a:pt x="290157" y="0"/>
                    <a:pt x="648083" y="0"/>
                  </a:cubicBezTo>
                  <a:cubicBezTo>
                    <a:pt x="1006009" y="0"/>
                    <a:pt x="1296166" y="290157"/>
                    <a:pt x="1296166" y="648083"/>
                  </a:cubicBezTo>
                  <a:cubicBezTo>
                    <a:pt x="1296166" y="1006009"/>
                    <a:pt x="1006009" y="1296166"/>
                    <a:pt x="648083" y="1296166"/>
                  </a:cubicBezTo>
                  <a:cubicBezTo>
                    <a:pt x="290157" y="1296166"/>
                    <a:pt x="0" y="1006009"/>
                    <a:pt x="0" y="648083"/>
                  </a:cubicBezTo>
                  <a:close/>
                </a:path>
              </a:pathLst>
            </a:cu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6169" tIns="196169" rIns="196169" bIns="196169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IE" kern="1200" dirty="0"/>
                <a:t>Growing pool of researchers &amp; research</a:t>
              </a:r>
            </a:p>
          </p:txBody>
        </p:sp>
        <p:sp>
          <p:nvSpPr>
            <p:cNvPr id="10" name="Cross 9">
              <a:extLst>
                <a:ext uri="{FF2B5EF4-FFF2-40B4-BE49-F238E27FC236}">
                  <a16:creationId xmlns:a16="http://schemas.microsoft.com/office/drawing/2014/main" id="{48DCBCF8-14D6-6C36-A66B-7CEBCB2A7476}"/>
                </a:ext>
              </a:extLst>
            </p:cNvPr>
            <p:cNvSpPr/>
            <p:nvPr/>
          </p:nvSpPr>
          <p:spPr>
            <a:xfrm>
              <a:off x="6269623" y="4096705"/>
              <a:ext cx="448056" cy="468313"/>
            </a:xfrm>
            <a:prstGeom prst="plus">
              <a:avLst>
                <a:gd name="adj" fmla="val 34763"/>
              </a:avLst>
            </a:prstGeom>
            <a:solidFill>
              <a:schemeClr val="accent4"/>
            </a:solidFill>
            <a:ln w="25400" cap="flat">
              <a:solidFill>
                <a:schemeClr val="accent4"/>
              </a:solidFill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I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704FA66-9F2C-FB56-7879-AA2066FB0F9B}"/>
              </a:ext>
            </a:extLst>
          </p:cNvPr>
          <p:cNvGrpSpPr/>
          <p:nvPr/>
        </p:nvGrpSpPr>
        <p:grpSpPr>
          <a:xfrm>
            <a:off x="1345370" y="1489436"/>
            <a:ext cx="5414062" cy="2822830"/>
            <a:chOff x="1355075" y="1202722"/>
            <a:chExt cx="5414062" cy="2822830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98ADD961-A488-98CF-BD6B-CC354CBDF53B}"/>
                </a:ext>
              </a:extLst>
            </p:cNvPr>
            <p:cNvGrpSpPr/>
            <p:nvPr/>
          </p:nvGrpSpPr>
          <p:grpSpPr>
            <a:xfrm>
              <a:off x="4087258" y="2023949"/>
              <a:ext cx="2681879" cy="2001603"/>
              <a:chOff x="5042935" y="1923967"/>
              <a:chExt cx="2681879" cy="2001603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0CC44E43-F807-22E4-2BFA-46D7719B6B80}"/>
                  </a:ext>
                </a:extLst>
              </p:cNvPr>
              <p:cNvSpPr/>
              <p:nvPr/>
            </p:nvSpPr>
            <p:spPr>
              <a:xfrm>
                <a:off x="5042935" y="2519556"/>
                <a:ext cx="2681879" cy="1406014"/>
              </a:xfrm>
              <a:custGeom>
                <a:avLst/>
                <a:gdLst>
                  <a:gd name="connsiteX0" fmla="*/ 0 w 1296165"/>
                  <a:gd name="connsiteY0" fmla="*/ 648083 h 1296165"/>
                  <a:gd name="connsiteX1" fmla="*/ 648083 w 1296165"/>
                  <a:gd name="connsiteY1" fmla="*/ 0 h 1296165"/>
                  <a:gd name="connsiteX2" fmla="*/ 1296166 w 1296165"/>
                  <a:gd name="connsiteY2" fmla="*/ 648083 h 1296165"/>
                  <a:gd name="connsiteX3" fmla="*/ 648083 w 1296165"/>
                  <a:gd name="connsiteY3" fmla="*/ 1296166 h 1296165"/>
                  <a:gd name="connsiteX4" fmla="*/ 0 w 1296165"/>
                  <a:gd name="connsiteY4" fmla="*/ 648083 h 1296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6165" h="1296165">
                    <a:moveTo>
                      <a:pt x="0" y="648083"/>
                    </a:moveTo>
                    <a:cubicBezTo>
                      <a:pt x="0" y="290157"/>
                      <a:pt x="290157" y="0"/>
                      <a:pt x="648083" y="0"/>
                    </a:cubicBezTo>
                    <a:cubicBezTo>
                      <a:pt x="1006009" y="0"/>
                      <a:pt x="1296166" y="290157"/>
                      <a:pt x="1296166" y="648083"/>
                    </a:cubicBezTo>
                    <a:cubicBezTo>
                      <a:pt x="1296166" y="1006009"/>
                      <a:pt x="1006009" y="1296166"/>
                      <a:pt x="648083" y="1296166"/>
                    </a:cubicBezTo>
                    <a:cubicBezTo>
                      <a:pt x="290157" y="1296166"/>
                      <a:pt x="0" y="1006009"/>
                      <a:pt x="0" y="648083"/>
                    </a:cubicBezTo>
                    <a:close/>
                  </a:path>
                </a:pathLst>
              </a:custGeom>
              <a:solidFill>
                <a:schemeClr val="accent4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96169" tIns="196169" rIns="196169" bIns="196169" numCol="1" spcCol="1270" anchor="ctr" anchorCtr="0">
                <a:noAutofit/>
              </a:bodyPr>
              <a:lstStyle/>
              <a:p>
                <a:pPr marL="0" lvl="0" indent="0" algn="ctr" defTabSz="4445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IE" sz="2000" kern="1200" dirty="0"/>
                  <a:t>Specialist Children’s Palliative Care delivery structures</a:t>
                </a:r>
              </a:p>
            </p:txBody>
          </p:sp>
          <p:sp>
            <p:nvSpPr>
              <p:cNvPr id="8" name="Cross 7">
                <a:extLst>
                  <a:ext uri="{FF2B5EF4-FFF2-40B4-BE49-F238E27FC236}">
                    <a16:creationId xmlns:a16="http://schemas.microsoft.com/office/drawing/2014/main" id="{CF0907D3-1FB1-EF3A-46C0-058F479F8712}"/>
                  </a:ext>
                </a:extLst>
              </p:cNvPr>
              <p:cNvSpPr/>
              <p:nvPr/>
            </p:nvSpPr>
            <p:spPr>
              <a:xfrm>
                <a:off x="5591809" y="1923967"/>
                <a:ext cx="448056" cy="468313"/>
              </a:xfrm>
              <a:prstGeom prst="plus">
                <a:avLst>
                  <a:gd name="adj" fmla="val 34763"/>
                </a:avLst>
              </a:prstGeom>
              <a:solidFill>
                <a:schemeClr val="accent4"/>
              </a:solidFill>
              <a:ln w="25400" cap="flat">
                <a:solidFill>
                  <a:schemeClr val="accent4"/>
                </a:solidFill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IE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64D0868-B19E-DC78-1D04-F874C3D039A8}"/>
                </a:ext>
              </a:extLst>
            </p:cNvPr>
            <p:cNvSpPr/>
            <p:nvPr/>
          </p:nvSpPr>
          <p:spPr>
            <a:xfrm>
              <a:off x="1355075" y="1202722"/>
              <a:ext cx="2898296" cy="1406014"/>
            </a:xfrm>
            <a:custGeom>
              <a:avLst/>
              <a:gdLst>
                <a:gd name="connsiteX0" fmla="*/ 0 w 1296165"/>
                <a:gd name="connsiteY0" fmla="*/ 648083 h 1296165"/>
                <a:gd name="connsiteX1" fmla="*/ 648083 w 1296165"/>
                <a:gd name="connsiteY1" fmla="*/ 0 h 1296165"/>
                <a:gd name="connsiteX2" fmla="*/ 1296166 w 1296165"/>
                <a:gd name="connsiteY2" fmla="*/ 648083 h 1296165"/>
                <a:gd name="connsiteX3" fmla="*/ 648083 w 1296165"/>
                <a:gd name="connsiteY3" fmla="*/ 1296166 h 1296165"/>
                <a:gd name="connsiteX4" fmla="*/ 0 w 1296165"/>
                <a:gd name="connsiteY4" fmla="*/ 648083 h 129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6165" h="1296165">
                  <a:moveTo>
                    <a:pt x="0" y="648083"/>
                  </a:moveTo>
                  <a:cubicBezTo>
                    <a:pt x="0" y="290157"/>
                    <a:pt x="290157" y="0"/>
                    <a:pt x="648083" y="0"/>
                  </a:cubicBezTo>
                  <a:cubicBezTo>
                    <a:pt x="1006009" y="0"/>
                    <a:pt x="1296166" y="290157"/>
                    <a:pt x="1296166" y="648083"/>
                  </a:cubicBezTo>
                  <a:cubicBezTo>
                    <a:pt x="1296166" y="1006009"/>
                    <a:pt x="1006009" y="1296166"/>
                    <a:pt x="648083" y="1296166"/>
                  </a:cubicBezTo>
                  <a:cubicBezTo>
                    <a:pt x="290157" y="1296166"/>
                    <a:pt x="0" y="1006009"/>
                    <a:pt x="0" y="648083"/>
                  </a:cubicBezTo>
                  <a:close/>
                </a:path>
              </a:pathLst>
            </a:cu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6169" tIns="196169" rIns="196169" bIns="196169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IE" sz="2000" kern="1200" dirty="0"/>
                <a:t>National policy on Children’s Palliative Care</a:t>
              </a: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0D080-5C9C-68AE-8A01-D22BACF775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8901" y="1489436"/>
            <a:ext cx="4540601" cy="4012894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Multi-disciplinary, family-</a:t>
            </a:r>
            <a:r>
              <a:rPr lang="en-US" sz="2400" dirty="0" err="1"/>
              <a:t>centred</a:t>
            </a:r>
            <a:r>
              <a:rPr lang="en-US" sz="2400" dirty="0"/>
              <a:t> care including: Specialist tertiary Children’s Palliative Care teams; clinical nurse </a:t>
            </a:r>
            <a:r>
              <a:rPr lang="en-US" sz="2400" dirty="0" err="1"/>
              <a:t>co-ordinators</a:t>
            </a:r>
            <a:r>
              <a:rPr lang="en-US" sz="2400" dirty="0"/>
              <a:t>; specialist hospice care etc.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F7C7EBC-735D-B82C-DCF1-4AB2263DA336}"/>
              </a:ext>
            </a:extLst>
          </p:cNvPr>
          <p:cNvGrpSpPr/>
          <p:nvPr/>
        </p:nvGrpSpPr>
        <p:grpSpPr>
          <a:xfrm>
            <a:off x="540213" y="1355670"/>
            <a:ext cx="11111573" cy="5164994"/>
            <a:chOff x="271970" y="770672"/>
            <a:chExt cx="11111573" cy="516499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951ECB5-6CA4-4D77-4A6D-97817A4BB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1970" y="781699"/>
              <a:ext cx="2755286" cy="5140018"/>
            </a:xfrm>
            <a:prstGeom prst="rect">
              <a:avLst/>
            </a:prstGeom>
            <a:solidFill>
              <a:srgbClr val="D60093"/>
            </a:solidFill>
            <a:ln>
              <a:solidFill>
                <a:schemeClr val="accent4"/>
              </a:solidFill>
            </a:ln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2C2E81E-55D5-B494-0308-BD35FA8F2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05214" y="795648"/>
              <a:ext cx="2750356" cy="5140018"/>
            </a:xfrm>
            <a:prstGeom prst="rect">
              <a:avLst/>
            </a:prstGeom>
            <a:ln>
              <a:solidFill>
                <a:schemeClr val="accent4"/>
              </a:solidFill>
            </a:ln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7AD9580-715F-D2EF-CF8B-A8209BECC8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83756" y="781698"/>
              <a:ext cx="2751100" cy="5153967"/>
            </a:xfrm>
            <a:prstGeom prst="rect">
              <a:avLst/>
            </a:prstGeom>
            <a:ln>
              <a:solidFill>
                <a:schemeClr val="accent4"/>
              </a:solidFill>
            </a:ln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2920981-42B1-929F-61D8-4B60EFAC5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5316"/>
            <a:stretch>
              <a:fillRect/>
            </a:stretch>
          </p:blipFill>
          <p:spPr>
            <a:xfrm>
              <a:off x="8898728" y="770672"/>
              <a:ext cx="2484815" cy="5140019"/>
            </a:xfrm>
            <a:prstGeom prst="rect">
              <a:avLst/>
            </a:prstGeom>
            <a:ln>
              <a:solidFill>
                <a:schemeClr val="accent4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482699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F54AD-3868-7BE6-4355-932838222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ED2DF7A9-B967-643E-A04D-6A6E8C93F955}"/>
              </a:ext>
            </a:extLst>
          </p:cNvPr>
          <p:cNvSpPr txBox="1">
            <a:spLocks/>
          </p:cNvSpPr>
          <p:nvPr/>
        </p:nvSpPr>
        <p:spPr>
          <a:xfrm>
            <a:off x="-1164490" y="4196669"/>
            <a:ext cx="11059804" cy="864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>
            <a:lvl1pPr algn="ctr"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algn="ctr"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algn="ctr"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algn="ctr"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algn="ctr">
              <a:defRPr sz="4400">
                <a:latin typeface="Calibri"/>
                <a:ea typeface="Calibri"/>
                <a:cs typeface="Calibri"/>
                <a:sym typeface="Calibri"/>
              </a:defRPr>
            </a:lvl5pPr>
            <a:lvl6pPr indent="457200" algn="ctr">
              <a:defRPr sz="4400">
                <a:latin typeface="Calibri"/>
                <a:ea typeface="Calibri"/>
                <a:cs typeface="Calibri"/>
                <a:sym typeface="Calibri"/>
              </a:defRPr>
            </a:lvl6pPr>
            <a:lvl7pPr indent="914400" algn="ctr">
              <a:defRPr sz="4400">
                <a:latin typeface="Calibri"/>
                <a:ea typeface="Calibri"/>
                <a:cs typeface="Calibri"/>
                <a:sym typeface="Calibri"/>
              </a:defRPr>
            </a:lvl7pPr>
            <a:lvl8pPr indent="1371600" algn="ctr">
              <a:defRPr sz="4400">
                <a:latin typeface="Calibri"/>
                <a:ea typeface="Calibri"/>
                <a:cs typeface="Calibri"/>
                <a:sym typeface="Calibri"/>
              </a:defRPr>
            </a:lvl8pPr>
            <a:lvl9pPr indent="1828800" algn="ctr">
              <a:defRPr sz="44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FDFA8B6-B360-5BFC-1BEC-298B495268D6}"/>
              </a:ext>
            </a:extLst>
          </p:cNvPr>
          <p:cNvSpPr txBox="1">
            <a:spLocks/>
          </p:cNvSpPr>
          <p:nvPr/>
        </p:nvSpPr>
        <p:spPr>
          <a:xfrm>
            <a:off x="789944" y="3090303"/>
            <a:ext cx="9105371" cy="864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>
            <a:lvl1pPr algn="ctr"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algn="ctr"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algn="ctr"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algn="ctr"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algn="ctr">
              <a:defRPr sz="4400">
                <a:latin typeface="Calibri"/>
                <a:ea typeface="Calibri"/>
                <a:cs typeface="Calibri"/>
                <a:sym typeface="Calibri"/>
              </a:defRPr>
            </a:lvl5pPr>
            <a:lvl6pPr indent="457200" algn="ctr">
              <a:defRPr sz="4400">
                <a:latin typeface="Calibri"/>
                <a:ea typeface="Calibri"/>
                <a:cs typeface="Calibri"/>
                <a:sym typeface="Calibri"/>
              </a:defRPr>
            </a:lvl6pPr>
            <a:lvl7pPr indent="914400" algn="ctr">
              <a:defRPr sz="4400">
                <a:latin typeface="Calibri"/>
                <a:ea typeface="Calibri"/>
                <a:cs typeface="Calibri"/>
                <a:sym typeface="Calibri"/>
              </a:defRPr>
            </a:lvl7pPr>
            <a:lvl8pPr indent="1371600" algn="ctr">
              <a:defRPr sz="4400">
                <a:latin typeface="Calibri"/>
                <a:ea typeface="Calibri"/>
                <a:cs typeface="Calibri"/>
                <a:sym typeface="Calibri"/>
              </a:defRPr>
            </a:lvl8pPr>
            <a:lvl9pPr indent="1828800" algn="ctr">
              <a:defRPr sz="44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3024C89-DB51-DD93-4903-03B0DD56755A}"/>
              </a:ext>
            </a:extLst>
          </p:cNvPr>
          <p:cNvSpPr txBox="1">
            <a:spLocks/>
          </p:cNvSpPr>
          <p:nvPr/>
        </p:nvSpPr>
        <p:spPr>
          <a:xfrm>
            <a:off x="450772" y="4638233"/>
            <a:ext cx="11059804" cy="864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>
            <a:lvl1pPr algn="ctr"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algn="ctr"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algn="ctr"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algn="ctr"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algn="ctr">
              <a:defRPr sz="4400">
                <a:latin typeface="Calibri"/>
                <a:ea typeface="Calibri"/>
                <a:cs typeface="Calibri"/>
                <a:sym typeface="Calibri"/>
              </a:defRPr>
            </a:lvl5pPr>
            <a:lvl6pPr indent="457200" algn="ctr">
              <a:defRPr sz="4400">
                <a:latin typeface="Calibri"/>
                <a:ea typeface="Calibri"/>
                <a:cs typeface="Calibri"/>
                <a:sym typeface="Calibri"/>
              </a:defRPr>
            </a:lvl6pPr>
            <a:lvl7pPr indent="914400" algn="ctr">
              <a:defRPr sz="4400">
                <a:latin typeface="Calibri"/>
                <a:ea typeface="Calibri"/>
                <a:cs typeface="Calibri"/>
                <a:sym typeface="Calibri"/>
              </a:defRPr>
            </a:lvl7pPr>
            <a:lvl8pPr indent="1371600" algn="ctr">
              <a:defRPr sz="4400">
                <a:latin typeface="Calibri"/>
                <a:ea typeface="Calibri"/>
                <a:cs typeface="Calibri"/>
                <a:sym typeface="Calibri"/>
              </a:defRPr>
            </a:lvl8pPr>
            <a:lvl9pPr indent="1828800" algn="ctr">
              <a:defRPr sz="44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37695F3-0042-6B48-1D84-62FA4BED0C26}"/>
              </a:ext>
            </a:extLst>
          </p:cNvPr>
          <p:cNvSpPr/>
          <p:nvPr/>
        </p:nvSpPr>
        <p:spPr>
          <a:xfrm>
            <a:off x="1555466" y="2383226"/>
            <a:ext cx="3441033" cy="2591915"/>
          </a:xfrm>
          <a:custGeom>
            <a:avLst/>
            <a:gdLst>
              <a:gd name="connsiteX0" fmla="*/ 0 w 1296165"/>
              <a:gd name="connsiteY0" fmla="*/ 648083 h 1296165"/>
              <a:gd name="connsiteX1" fmla="*/ 648083 w 1296165"/>
              <a:gd name="connsiteY1" fmla="*/ 0 h 1296165"/>
              <a:gd name="connsiteX2" fmla="*/ 1296166 w 1296165"/>
              <a:gd name="connsiteY2" fmla="*/ 648083 h 1296165"/>
              <a:gd name="connsiteX3" fmla="*/ 648083 w 1296165"/>
              <a:gd name="connsiteY3" fmla="*/ 1296166 h 1296165"/>
              <a:gd name="connsiteX4" fmla="*/ 0 w 1296165"/>
              <a:gd name="connsiteY4" fmla="*/ 648083 h 1296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6165" h="1296165">
                <a:moveTo>
                  <a:pt x="0" y="648083"/>
                </a:moveTo>
                <a:cubicBezTo>
                  <a:pt x="0" y="290157"/>
                  <a:pt x="290157" y="0"/>
                  <a:pt x="648083" y="0"/>
                </a:cubicBezTo>
                <a:cubicBezTo>
                  <a:pt x="1006009" y="0"/>
                  <a:pt x="1296166" y="290157"/>
                  <a:pt x="1296166" y="648083"/>
                </a:cubicBezTo>
                <a:cubicBezTo>
                  <a:pt x="1296166" y="1006009"/>
                  <a:pt x="1006009" y="1296166"/>
                  <a:pt x="648083" y="1296166"/>
                </a:cubicBezTo>
                <a:cubicBezTo>
                  <a:pt x="290157" y="1296166"/>
                  <a:pt x="0" y="1006009"/>
                  <a:pt x="0" y="648083"/>
                </a:cubicBezTo>
                <a:close/>
              </a:path>
            </a:pathLst>
          </a:cu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6169" tIns="196169" rIns="196169" bIns="196169" numCol="1" spcCol="1270" anchor="ctr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E" kern="1200"/>
              <a:t>Evidence to support </a:t>
            </a:r>
          </a:p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E"/>
              <a:t>C</a:t>
            </a:r>
            <a:r>
              <a:rPr lang="en-IE" kern="1200"/>
              <a:t>hildren’s </a:t>
            </a:r>
            <a:r>
              <a:rPr lang="en-IE"/>
              <a:t>P</a:t>
            </a:r>
            <a:r>
              <a:rPr lang="en-IE" kern="1200"/>
              <a:t>alliative </a:t>
            </a:r>
            <a:r>
              <a:rPr lang="en-IE"/>
              <a:t>C</a:t>
            </a:r>
            <a:r>
              <a:rPr lang="en-IE" kern="1200"/>
              <a:t>are policy, planning </a:t>
            </a:r>
          </a:p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E"/>
              <a:t>and</a:t>
            </a:r>
            <a:r>
              <a:rPr lang="en-IE" kern="1200"/>
              <a:t> delivery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637639E-C721-E098-346F-EDF5EA795611}"/>
              </a:ext>
            </a:extLst>
          </p:cNvPr>
          <p:cNvSpPr>
            <a:spLocks noGrp="1"/>
          </p:cNvSpPr>
          <p:nvPr/>
        </p:nvSpPr>
        <p:spPr>
          <a:xfrm>
            <a:off x="310896" y="182880"/>
            <a:ext cx="9793224" cy="9585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="" val="1"/>
            </a:ext>
          </a:extLst>
        </p:spPr>
        <p:txBody>
          <a:bodyPr lIns="45719" rIns="45719" anchor="ctr"/>
          <a:lstStyle>
            <a:lvl1pPr algn="ctr"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algn="ctr"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algn="ctr"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algn="ctr"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algn="ctr">
              <a:defRPr sz="4400">
                <a:latin typeface="Calibri"/>
                <a:ea typeface="Calibri"/>
                <a:cs typeface="Calibri"/>
                <a:sym typeface="Calibri"/>
              </a:defRPr>
            </a:lvl5pPr>
            <a:lvl6pPr indent="457200" algn="ctr">
              <a:defRPr sz="4400">
                <a:latin typeface="Calibri"/>
                <a:ea typeface="Calibri"/>
                <a:cs typeface="Calibri"/>
                <a:sym typeface="Calibri"/>
              </a:defRPr>
            </a:lvl6pPr>
            <a:lvl7pPr indent="914400" algn="ctr">
              <a:defRPr sz="4400">
                <a:latin typeface="Calibri"/>
                <a:ea typeface="Calibri"/>
                <a:cs typeface="Calibri"/>
                <a:sym typeface="Calibri"/>
              </a:defRPr>
            </a:lvl7pPr>
            <a:lvl8pPr indent="1371600" algn="ctr">
              <a:defRPr sz="4400">
                <a:latin typeface="Calibri"/>
                <a:ea typeface="Calibri"/>
                <a:cs typeface="Calibri"/>
                <a:sym typeface="Calibri"/>
              </a:defRPr>
            </a:lvl8pPr>
            <a:lvl9pPr indent="1828800" algn="ctr">
              <a:defRPr sz="44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IE" sz="3200" b="1" dirty="0"/>
              <a:t>Building Blocks For Progressing Children’s Palliative Care Across the Island of Ireland</a:t>
            </a:r>
            <a:endParaRPr lang="en-IE" sz="3200" b="1" dirty="0">
              <a:solidFill>
                <a:srgbClr val="923992"/>
              </a:solidFill>
              <a:effectLst/>
              <a:latin typeface="Calibri" panose="020F0502020204030204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6230327-94BB-7251-F2F5-3624B257FFB1}"/>
              </a:ext>
            </a:extLst>
          </p:cNvPr>
          <p:cNvGrpSpPr/>
          <p:nvPr/>
        </p:nvGrpSpPr>
        <p:grpSpPr>
          <a:xfrm>
            <a:off x="4636132" y="2023949"/>
            <a:ext cx="2133005" cy="2001603"/>
            <a:chOff x="5591809" y="1923967"/>
            <a:chExt cx="2133005" cy="2001603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5985C78-14D1-9CD7-F5FF-6A909BED86E1}"/>
                </a:ext>
              </a:extLst>
            </p:cNvPr>
            <p:cNvSpPr/>
            <p:nvPr/>
          </p:nvSpPr>
          <p:spPr>
            <a:xfrm>
              <a:off x="5714498" y="2519556"/>
              <a:ext cx="2010316" cy="1406014"/>
            </a:xfrm>
            <a:custGeom>
              <a:avLst/>
              <a:gdLst>
                <a:gd name="connsiteX0" fmla="*/ 0 w 1296165"/>
                <a:gd name="connsiteY0" fmla="*/ 648083 h 1296165"/>
                <a:gd name="connsiteX1" fmla="*/ 648083 w 1296165"/>
                <a:gd name="connsiteY1" fmla="*/ 0 h 1296165"/>
                <a:gd name="connsiteX2" fmla="*/ 1296166 w 1296165"/>
                <a:gd name="connsiteY2" fmla="*/ 648083 h 1296165"/>
                <a:gd name="connsiteX3" fmla="*/ 648083 w 1296165"/>
                <a:gd name="connsiteY3" fmla="*/ 1296166 h 1296165"/>
                <a:gd name="connsiteX4" fmla="*/ 0 w 1296165"/>
                <a:gd name="connsiteY4" fmla="*/ 648083 h 129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6165" h="1296165">
                  <a:moveTo>
                    <a:pt x="0" y="648083"/>
                  </a:moveTo>
                  <a:cubicBezTo>
                    <a:pt x="0" y="290157"/>
                    <a:pt x="290157" y="0"/>
                    <a:pt x="648083" y="0"/>
                  </a:cubicBezTo>
                  <a:cubicBezTo>
                    <a:pt x="1006009" y="0"/>
                    <a:pt x="1296166" y="290157"/>
                    <a:pt x="1296166" y="648083"/>
                  </a:cubicBezTo>
                  <a:cubicBezTo>
                    <a:pt x="1296166" y="1006009"/>
                    <a:pt x="1006009" y="1296166"/>
                    <a:pt x="648083" y="1296166"/>
                  </a:cubicBezTo>
                  <a:cubicBezTo>
                    <a:pt x="290157" y="1296166"/>
                    <a:pt x="0" y="1006009"/>
                    <a:pt x="0" y="648083"/>
                  </a:cubicBezTo>
                  <a:close/>
                </a:path>
              </a:pathLst>
            </a:cu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6169" tIns="196169" rIns="196169" bIns="196169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kern="1200"/>
                <a:t>Specialist </a:t>
              </a:r>
              <a:r>
                <a:rPr lang="en-IE"/>
                <a:t>Children’s Palliative Care</a:t>
              </a:r>
              <a:r>
                <a:rPr lang="en-IE" kern="1200"/>
                <a:t> delivery structures</a:t>
              </a:r>
            </a:p>
          </p:txBody>
        </p:sp>
        <p:sp>
          <p:nvSpPr>
            <p:cNvPr id="8" name="Cross 7">
              <a:extLst>
                <a:ext uri="{FF2B5EF4-FFF2-40B4-BE49-F238E27FC236}">
                  <a16:creationId xmlns:a16="http://schemas.microsoft.com/office/drawing/2014/main" id="{2313F918-2711-5593-A52E-4F2A89DCB79E}"/>
                </a:ext>
              </a:extLst>
            </p:cNvPr>
            <p:cNvSpPr/>
            <p:nvPr/>
          </p:nvSpPr>
          <p:spPr>
            <a:xfrm>
              <a:off x="5591809" y="1923967"/>
              <a:ext cx="448056" cy="468313"/>
            </a:xfrm>
            <a:prstGeom prst="plus">
              <a:avLst>
                <a:gd name="adj" fmla="val 34763"/>
              </a:avLst>
            </a:prstGeom>
            <a:solidFill>
              <a:schemeClr val="accent4"/>
            </a:solidFill>
            <a:ln w="25400" cap="flat">
              <a:solidFill>
                <a:schemeClr val="accent4"/>
              </a:solidFill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I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EFB1B70-D964-7A37-279F-E2B4A4B21B0F}"/>
              </a:ext>
            </a:extLst>
          </p:cNvPr>
          <p:cNvGrpSpPr/>
          <p:nvPr/>
        </p:nvGrpSpPr>
        <p:grpSpPr>
          <a:xfrm>
            <a:off x="3781864" y="4100053"/>
            <a:ext cx="2064457" cy="2055591"/>
            <a:chOff x="4815224" y="4096705"/>
            <a:chExt cx="2064457" cy="2055591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0AB7B37-0987-47D6-B0C4-BDCCC4F521FD}"/>
                </a:ext>
              </a:extLst>
            </p:cNvPr>
            <p:cNvSpPr/>
            <p:nvPr/>
          </p:nvSpPr>
          <p:spPr>
            <a:xfrm>
              <a:off x="4815224" y="4565017"/>
              <a:ext cx="2064457" cy="1587279"/>
            </a:xfrm>
            <a:custGeom>
              <a:avLst/>
              <a:gdLst>
                <a:gd name="connsiteX0" fmla="*/ 0 w 1296165"/>
                <a:gd name="connsiteY0" fmla="*/ 648083 h 1296165"/>
                <a:gd name="connsiteX1" fmla="*/ 648083 w 1296165"/>
                <a:gd name="connsiteY1" fmla="*/ 0 h 1296165"/>
                <a:gd name="connsiteX2" fmla="*/ 1296166 w 1296165"/>
                <a:gd name="connsiteY2" fmla="*/ 648083 h 1296165"/>
                <a:gd name="connsiteX3" fmla="*/ 648083 w 1296165"/>
                <a:gd name="connsiteY3" fmla="*/ 1296166 h 1296165"/>
                <a:gd name="connsiteX4" fmla="*/ 0 w 1296165"/>
                <a:gd name="connsiteY4" fmla="*/ 648083 h 129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6165" h="1296165">
                  <a:moveTo>
                    <a:pt x="0" y="648083"/>
                  </a:moveTo>
                  <a:cubicBezTo>
                    <a:pt x="0" y="290157"/>
                    <a:pt x="290157" y="0"/>
                    <a:pt x="648083" y="0"/>
                  </a:cubicBezTo>
                  <a:cubicBezTo>
                    <a:pt x="1006009" y="0"/>
                    <a:pt x="1296166" y="290157"/>
                    <a:pt x="1296166" y="648083"/>
                  </a:cubicBezTo>
                  <a:cubicBezTo>
                    <a:pt x="1296166" y="1006009"/>
                    <a:pt x="1006009" y="1296166"/>
                    <a:pt x="648083" y="1296166"/>
                  </a:cubicBezTo>
                  <a:cubicBezTo>
                    <a:pt x="290157" y="1296166"/>
                    <a:pt x="0" y="1006009"/>
                    <a:pt x="0" y="648083"/>
                  </a:cubicBezTo>
                  <a:close/>
                </a:path>
              </a:pathLst>
            </a:cu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6169" tIns="196169" rIns="196169" bIns="196169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IE" kern="1200"/>
                <a:t>Growing pool of researchers and research</a:t>
              </a:r>
            </a:p>
          </p:txBody>
        </p:sp>
        <p:sp>
          <p:nvSpPr>
            <p:cNvPr id="10" name="Cross 9">
              <a:extLst>
                <a:ext uri="{FF2B5EF4-FFF2-40B4-BE49-F238E27FC236}">
                  <a16:creationId xmlns:a16="http://schemas.microsoft.com/office/drawing/2014/main" id="{17DC72B6-6AC1-931F-BA14-17E768FD7C7E}"/>
                </a:ext>
              </a:extLst>
            </p:cNvPr>
            <p:cNvSpPr/>
            <p:nvPr/>
          </p:nvSpPr>
          <p:spPr>
            <a:xfrm>
              <a:off x="6269623" y="4096705"/>
              <a:ext cx="448056" cy="468313"/>
            </a:xfrm>
            <a:prstGeom prst="plus">
              <a:avLst>
                <a:gd name="adj" fmla="val 34763"/>
              </a:avLst>
            </a:prstGeom>
            <a:solidFill>
              <a:schemeClr val="accent4"/>
            </a:solidFill>
            <a:ln w="25400" cap="flat">
              <a:solidFill>
                <a:schemeClr val="accent4"/>
              </a:solidFill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I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9518A3F-26B3-39DB-184D-906C0BCB69FA}"/>
              </a:ext>
            </a:extLst>
          </p:cNvPr>
          <p:cNvGrpSpPr/>
          <p:nvPr/>
        </p:nvGrpSpPr>
        <p:grpSpPr>
          <a:xfrm>
            <a:off x="1115876" y="4655742"/>
            <a:ext cx="2497471" cy="1406014"/>
            <a:chOff x="1797079" y="4565018"/>
            <a:chExt cx="2497471" cy="1406014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9397AE8-5435-3DA8-FFE0-328DD220F778}"/>
                </a:ext>
              </a:extLst>
            </p:cNvPr>
            <p:cNvSpPr/>
            <p:nvPr/>
          </p:nvSpPr>
          <p:spPr>
            <a:xfrm>
              <a:off x="1797079" y="4565018"/>
              <a:ext cx="2010489" cy="1406014"/>
            </a:xfrm>
            <a:custGeom>
              <a:avLst/>
              <a:gdLst>
                <a:gd name="connsiteX0" fmla="*/ 0 w 1296165"/>
                <a:gd name="connsiteY0" fmla="*/ 648083 h 1296165"/>
                <a:gd name="connsiteX1" fmla="*/ 648083 w 1296165"/>
                <a:gd name="connsiteY1" fmla="*/ 0 h 1296165"/>
                <a:gd name="connsiteX2" fmla="*/ 1296166 w 1296165"/>
                <a:gd name="connsiteY2" fmla="*/ 648083 h 1296165"/>
                <a:gd name="connsiteX3" fmla="*/ 648083 w 1296165"/>
                <a:gd name="connsiteY3" fmla="*/ 1296166 h 1296165"/>
                <a:gd name="connsiteX4" fmla="*/ 0 w 1296165"/>
                <a:gd name="connsiteY4" fmla="*/ 648083 h 129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6165" h="1296165">
                  <a:moveTo>
                    <a:pt x="0" y="648083"/>
                  </a:moveTo>
                  <a:cubicBezTo>
                    <a:pt x="0" y="290157"/>
                    <a:pt x="290157" y="0"/>
                    <a:pt x="648083" y="0"/>
                  </a:cubicBezTo>
                  <a:cubicBezTo>
                    <a:pt x="1006009" y="0"/>
                    <a:pt x="1296166" y="290157"/>
                    <a:pt x="1296166" y="648083"/>
                  </a:cubicBezTo>
                  <a:cubicBezTo>
                    <a:pt x="1296166" y="1006009"/>
                    <a:pt x="1006009" y="1296166"/>
                    <a:pt x="648083" y="1296166"/>
                  </a:cubicBezTo>
                  <a:cubicBezTo>
                    <a:pt x="290157" y="1296166"/>
                    <a:pt x="0" y="1006009"/>
                    <a:pt x="0" y="648083"/>
                  </a:cubicBezTo>
                  <a:close/>
                </a:path>
              </a:pathLst>
            </a:cu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6169" tIns="196169" rIns="196169" bIns="196169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IE" kern="1200"/>
                <a:t>Multi perspective implementation oversight</a:t>
              </a:r>
            </a:p>
          </p:txBody>
        </p:sp>
        <p:sp>
          <p:nvSpPr>
            <p:cNvPr id="11" name="Cross 10">
              <a:extLst>
                <a:ext uri="{FF2B5EF4-FFF2-40B4-BE49-F238E27FC236}">
                  <a16:creationId xmlns:a16="http://schemas.microsoft.com/office/drawing/2014/main" id="{49556BC4-E7FC-BB1F-FED1-1B0DABE475F7}"/>
                </a:ext>
              </a:extLst>
            </p:cNvPr>
            <p:cNvSpPr/>
            <p:nvPr/>
          </p:nvSpPr>
          <p:spPr>
            <a:xfrm>
              <a:off x="3846494" y="5443454"/>
              <a:ext cx="448056" cy="468313"/>
            </a:xfrm>
            <a:prstGeom prst="plus">
              <a:avLst>
                <a:gd name="adj" fmla="val 34763"/>
              </a:avLst>
            </a:prstGeom>
            <a:solidFill>
              <a:schemeClr val="accent4"/>
            </a:solidFill>
            <a:ln w="25400" cap="flat">
              <a:solidFill>
                <a:schemeClr val="accent4"/>
              </a:solidFill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I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B68CEDE-3722-FE5F-8175-778A19C36169}"/>
              </a:ext>
            </a:extLst>
          </p:cNvPr>
          <p:cNvGrpSpPr/>
          <p:nvPr/>
        </p:nvGrpSpPr>
        <p:grpSpPr>
          <a:xfrm>
            <a:off x="56635" y="1920922"/>
            <a:ext cx="1902454" cy="2844389"/>
            <a:chOff x="1005840" y="1865068"/>
            <a:chExt cx="1902454" cy="2844389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F68487BA-9AF1-1D31-FEAB-489BB33765D0}"/>
                </a:ext>
              </a:extLst>
            </p:cNvPr>
            <p:cNvGrpSpPr/>
            <p:nvPr/>
          </p:nvGrpSpPr>
          <p:grpSpPr>
            <a:xfrm>
              <a:off x="1005840" y="2519556"/>
              <a:ext cx="1902454" cy="2189901"/>
              <a:chOff x="1005840" y="2519556"/>
              <a:chExt cx="1902454" cy="2189901"/>
            </a:xfrm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079AACDE-F3EB-1D35-975E-E061F45DA678}"/>
                  </a:ext>
                </a:extLst>
              </p:cNvPr>
              <p:cNvSpPr/>
              <p:nvPr/>
            </p:nvSpPr>
            <p:spPr>
              <a:xfrm>
                <a:off x="1005840" y="2519556"/>
                <a:ext cx="1902454" cy="1406014"/>
              </a:xfrm>
              <a:custGeom>
                <a:avLst/>
                <a:gdLst>
                  <a:gd name="connsiteX0" fmla="*/ 0 w 1296165"/>
                  <a:gd name="connsiteY0" fmla="*/ 648083 h 1296165"/>
                  <a:gd name="connsiteX1" fmla="*/ 648083 w 1296165"/>
                  <a:gd name="connsiteY1" fmla="*/ 0 h 1296165"/>
                  <a:gd name="connsiteX2" fmla="*/ 1296166 w 1296165"/>
                  <a:gd name="connsiteY2" fmla="*/ 648083 h 1296165"/>
                  <a:gd name="connsiteX3" fmla="*/ 648083 w 1296165"/>
                  <a:gd name="connsiteY3" fmla="*/ 1296166 h 1296165"/>
                  <a:gd name="connsiteX4" fmla="*/ 0 w 1296165"/>
                  <a:gd name="connsiteY4" fmla="*/ 648083 h 1296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6165" h="1296165">
                    <a:moveTo>
                      <a:pt x="0" y="648083"/>
                    </a:moveTo>
                    <a:cubicBezTo>
                      <a:pt x="0" y="290157"/>
                      <a:pt x="290157" y="0"/>
                      <a:pt x="648083" y="0"/>
                    </a:cubicBezTo>
                    <a:cubicBezTo>
                      <a:pt x="1006009" y="0"/>
                      <a:pt x="1296166" y="290157"/>
                      <a:pt x="1296166" y="648083"/>
                    </a:cubicBezTo>
                    <a:cubicBezTo>
                      <a:pt x="1296166" y="1006009"/>
                      <a:pt x="1006009" y="1296166"/>
                      <a:pt x="648083" y="1296166"/>
                    </a:cubicBezTo>
                    <a:cubicBezTo>
                      <a:pt x="290157" y="1296166"/>
                      <a:pt x="0" y="1006009"/>
                      <a:pt x="0" y="648083"/>
                    </a:cubicBezTo>
                    <a:close/>
                  </a:path>
                </a:pathLst>
              </a:custGeom>
              <a:solidFill>
                <a:schemeClr val="accent4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96169" tIns="196169" rIns="196169" bIns="196169" numCol="1" spcCol="1270" anchor="ctr" anchorCtr="0">
                <a:noAutofit/>
              </a:bodyPr>
              <a:lstStyle/>
              <a:p>
                <a:pPr marL="0" lvl="0" indent="0" algn="ctr" defTabSz="4445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IE" kern="1200"/>
                  <a:t>PPI</a:t>
                </a:r>
              </a:p>
            </p:txBody>
          </p:sp>
          <p:sp>
            <p:nvSpPr>
              <p:cNvPr id="12" name="Cross 11">
                <a:extLst>
                  <a:ext uri="{FF2B5EF4-FFF2-40B4-BE49-F238E27FC236}">
                    <a16:creationId xmlns:a16="http://schemas.microsoft.com/office/drawing/2014/main" id="{48E2EC98-DCEC-FA64-250A-F1F3361D92A9}"/>
                  </a:ext>
                </a:extLst>
              </p:cNvPr>
              <p:cNvSpPr/>
              <p:nvPr/>
            </p:nvSpPr>
            <p:spPr>
              <a:xfrm>
                <a:off x="1603040" y="4241144"/>
                <a:ext cx="448056" cy="468313"/>
              </a:xfrm>
              <a:prstGeom prst="plus">
                <a:avLst>
                  <a:gd name="adj" fmla="val 34763"/>
                </a:avLst>
              </a:prstGeom>
              <a:solidFill>
                <a:schemeClr val="accent4"/>
              </a:solidFill>
              <a:ln w="25400" cap="flat">
                <a:solidFill>
                  <a:schemeClr val="accent4"/>
                </a:solidFill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IE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" name="Cross 13">
              <a:extLst>
                <a:ext uri="{FF2B5EF4-FFF2-40B4-BE49-F238E27FC236}">
                  <a16:creationId xmlns:a16="http://schemas.microsoft.com/office/drawing/2014/main" id="{AFD229D2-9EBF-71C8-EC07-C9E8FDDE3867}"/>
                </a:ext>
              </a:extLst>
            </p:cNvPr>
            <p:cNvSpPr/>
            <p:nvPr/>
          </p:nvSpPr>
          <p:spPr>
            <a:xfrm>
              <a:off x="2319303" y="1865068"/>
              <a:ext cx="448056" cy="468313"/>
            </a:xfrm>
            <a:prstGeom prst="plus">
              <a:avLst>
                <a:gd name="adj" fmla="val 34763"/>
              </a:avLst>
            </a:prstGeom>
            <a:solidFill>
              <a:schemeClr val="accent4"/>
            </a:solidFill>
            <a:ln w="25400" cap="flat">
              <a:solidFill>
                <a:schemeClr val="accent4"/>
              </a:solidFill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I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F30F5E2-A6EF-55DB-A417-E9FDE4BAAE5B}"/>
              </a:ext>
            </a:extLst>
          </p:cNvPr>
          <p:cNvSpPr/>
          <p:nvPr/>
        </p:nvSpPr>
        <p:spPr>
          <a:xfrm>
            <a:off x="2350917" y="1202722"/>
            <a:ext cx="1902454" cy="1406014"/>
          </a:xfrm>
          <a:custGeom>
            <a:avLst/>
            <a:gdLst>
              <a:gd name="connsiteX0" fmla="*/ 0 w 1296165"/>
              <a:gd name="connsiteY0" fmla="*/ 648083 h 1296165"/>
              <a:gd name="connsiteX1" fmla="*/ 648083 w 1296165"/>
              <a:gd name="connsiteY1" fmla="*/ 0 h 1296165"/>
              <a:gd name="connsiteX2" fmla="*/ 1296166 w 1296165"/>
              <a:gd name="connsiteY2" fmla="*/ 648083 h 1296165"/>
              <a:gd name="connsiteX3" fmla="*/ 648083 w 1296165"/>
              <a:gd name="connsiteY3" fmla="*/ 1296166 h 1296165"/>
              <a:gd name="connsiteX4" fmla="*/ 0 w 1296165"/>
              <a:gd name="connsiteY4" fmla="*/ 648083 h 1296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6165" h="1296165">
                <a:moveTo>
                  <a:pt x="0" y="648083"/>
                </a:moveTo>
                <a:cubicBezTo>
                  <a:pt x="0" y="290157"/>
                  <a:pt x="290157" y="0"/>
                  <a:pt x="648083" y="0"/>
                </a:cubicBezTo>
                <a:cubicBezTo>
                  <a:pt x="1006009" y="0"/>
                  <a:pt x="1296166" y="290157"/>
                  <a:pt x="1296166" y="648083"/>
                </a:cubicBezTo>
                <a:cubicBezTo>
                  <a:pt x="1296166" y="1006009"/>
                  <a:pt x="1006009" y="1296166"/>
                  <a:pt x="648083" y="1296166"/>
                </a:cubicBezTo>
                <a:cubicBezTo>
                  <a:pt x="290157" y="1296166"/>
                  <a:pt x="0" y="1006009"/>
                  <a:pt x="0" y="648083"/>
                </a:cubicBezTo>
                <a:close/>
              </a:path>
            </a:pathLst>
          </a:cu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6169" tIns="196169" rIns="196169" bIns="196169" numCol="1" spcCol="1270" anchor="ctr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E" kern="1200"/>
              <a:t>National policy on Children’s Palliative Care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FA5DDA8D-E46A-2AB3-0076-8D43AFC7CE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86994" y="1651153"/>
            <a:ext cx="5181600" cy="4351338"/>
          </a:xfrm>
        </p:spPr>
        <p:txBody>
          <a:bodyPr/>
          <a:lstStyle/>
          <a:p>
            <a:endParaRPr lang="en-IE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A6CADCD8-2818-631B-E8F3-A0B2ECC9A43C}"/>
              </a:ext>
            </a:extLst>
          </p:cNvPr>
          <p:cNvSpPr txBox="1">
            <a:spLocks/>
          </p:cNvSpPr>
          <p:nvPr/>
        </p:nvSpPr>
        <p:spPr>
          <a:xfrm>
            <a:off x="7109510" y="1447315"/>
            <a:ext cx="4540601" cy="27139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342900" indent="-342900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>
              <a:spcBef>
                <a:spcPts val="700"/>
              </a:spcBef>
              <a:buSzPct val="100000"/>
              <a:buFont typeface="Arial"/>
              <a:buChar char="–"/>
              <a:defRPr sz="3200"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spcBef>
                <a:spcPts val="700"/>
              </a:spcBef>
              <a:buSzPct val="100000"/>
              <a:buFont typeface="Arial"/>
              <a:buChar char="–"/>
              <a:defRPr sz="3200">
                <a:latin typeface="Calibri"/>
                <a:ea typeface="Calibri"/>
                <a:cs typeface="Calibri"/>
                <a:sym typeface="Calibri"/>
              </a:defRPr>
            </a:lvl4pPr>
            <a:lvl5pPr marL="2194560" indent="-365760">
              <a:spcBef>
                <a:spcPts val="700"/>
              </a:spcBef>
              <a:buSzPct val="100000"/>
              <a:buFont typeface="Arial"/>
              <a:buChar char="»"/>
              <a:defRPr sz="3200">
                <a:latin typeface="Calibri"/>
                <a:ea typeface="Calibri"/>
                <a:cs typeface="Calibri"/>
                <a:sym typeface="Calibri"/>
              </a:defRPr>
            </a:lvl5pPr>
            <a:lvl6pPr marL="2651760" indent="-365760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6pPr>
            <a:lvl7pPr marL="3108960" indent="-365760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7pPr>
            <a:lvl8pPr marL="3566159" indent="-365759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8pPr>
            <a:lvl9pPr marL="4023359" indent="-365759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400" kern="0" dirty="0">
                <a:solidFill>
                  <a:sysClr val="windowText" lastClr="000000"/>
                </a:solidFill>
              </a:rPr>
              <a:t>PPI in ECHPI, Memory-Making, Co-Decide;</a:t>
            </a:r>
          </a:p>
          <a:p>
            <a:pPr marL="0" indent="0" algn="ctr">
              <a:buFont typeface="Arial"/>
              <a:buNone/>
            </a:pPr>
            <a:r>
              <a:rPr lang="en-US" sz="2400" kern="0" dirty="0">
                <a:solidFill>
                  <a:sysClr val="windowText" lastClr="000000"/>
                </a:solidFill>
              </a:rPr>
              <a:t>Voices4Care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75932C8B-9611-437E-06F3-9E3C2D6DC90A}"/>
              </a:ext>
            </a:extLst>
          </p:cNvPr>
          <p:cNvSpPr txBox="1">
            <a:spLocks/>
          </p:cNvSpPr>
          <p:nvPr/>
        </p:nvSpPr>
        <p:spPr>
          <a:xfrm>
            <a:off x="6989438" y="2077065"/>
            <a:ext cx="4540601" cy="27072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342900" indent="-342900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>
              <a:spcBef>
                <a:spcPts val="700"/>
              </a:spcBef>
              <a:buSzPct val="100000"/>
              <a:buFont typeface="Arial"/>
              <a:buChar char="–"/>
              <a:defRPr sz="3200"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spcBef>
                <a:spcPts val="700"/>
              </a:spcBef>
              <a:buSzPct val="100000"/>
              <a:buFont typeface="Arial"/>
              <a:buChar char="–"/>
              <a:defRPr sz="3200">
                <a:latin typeface="Calibri"/>
                <a:ea typeface="Calibri"/>
                <a:cs typeface="Calibri"/>
                <a:sym typeface="Calibri"/>
              </a:defRPr>
            </a:lvl4pPr>
            <a:lvl5pPr marL="2194560" indent="-365760">
              <a:spcBef>
                <a:spcPts val="700"/>
              </a:spcBef>
              <a:buSzPct val="100000"/>
              <a:buFont typeface="Arial"/>
              <a:buChar char="»"/>
              <a:defRPr sz="3200">
                <a:latin typeface="Calibri"/>
                <a:ea typeface="Calibri"/>
                <a:cs typeface="Calibri"/>
                <a:sym typeface="Calibri"/>
              </a:defRPr>
            </a:lvl5pPr>
            <a:lvl6pPr marL="2651760" indent="-365760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6pPr>
            <a:lvl7pPr marL="3108960" indent="-365760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7pPr>
            <a:lvl8pPr marL="3566159" indent="-365759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8pPr>
            <a:lvl9pPr marL="4023359" indent="-365759">
              <a:spcBef>
                <a:spcPts val="700"/>
              </a:spcBef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buNone/>
            </a:pPr>
            <a:r>
              <a:rPr lang="en-US" sz="2400" kern="0" dirty="0">
                <a:solidFill>
                  <a:sysClr val="windowText" lastClr="000000"/>
                </a:solidFill>
              </a:rPr>
              <a:t>e.g., </a:t>
            </a:r>
            <a:r>
              <a:rPr lang="en-IE" sz="2400" dirty="0"/>
              <a:t>Children’s Palliative Care</a:t>
            </a:r>
            <a:r>
              <a:rPr lang="en-US" sz="2400" kern="0" dirty="0">
                <a:solidFill>
                  <a:sysClr val="windowText" lastClr="000000"/>
                </a:solidFill>
              </a:rPr>
              <a:t> Strategic Advisory Group; HSE National Lead for Palliative Care</a:t>
            </a:r>
          </a:p>
        </p:txBody>
      </p:sp>
    </p:spTree>
    <p:extLst>
      <p:ext uri="{BB962C8B-B14F-4D97-AF65-F5344CB8AC3E}">
        <p14:creationId xmlns:p14="http://schemas.microsoft.com/office/powerpoint/2010/main" val="388092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animBg="1"/>
      <p:bldP spid="18" grpId="0" animBg="1"/>
      <p:bldP spid="24" grpId="0" uiExpand="1" build="p" animBg="1"/>
      <p:bldP spid="22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7C9DB-E3C6-2A13-A7F3-2726AE9FB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154DAE45-308C-FED3-E5A0-050354052415}"/>
              </a:ext>
            </a:extLst>
          </p:cNvPr>
          <p:cNvSpPr txBox="1">
            <a:spLocks/>
          </p:cNvSpPr>
          <p:nvPr/>
        </p:nvSpPr>
        <p:spPr>
          <a:xfrm>
            <a:off x="-1164490" y="4196669"/>
            <a:ext cx="11059804" cy="864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>
            <a:lvl1pPr algn="ctr"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algn="ctr"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algn="ctr"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algn="ctr"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algn="ctr">
              <a:defRPr sz="4400">
                <a:latin typeface="Calibri"/>
                <a:ea typeface="Calibri"/>
                <a:cs typeface="Calibri"/>
                <a:sym typeface="Calibri"/>
              </a:defRPr>
            </a:lvl5pPr>
            <a:lvl6pPr indent="457200" algn="ctr">
              <a:defRPr sz="4400">
                <a:latin typeface="Calibri"/>
                <a:ea typeface="Calibri"/>
                <a:cs typeface="Calibri"/>
                <a:sym typeface="Calibri"/>
              </a:defRPr>
            </a:lvl6pPr>
            <a:lvl7pPr indent="914400" algn="ctr">
              <a:defRPr sz="4400">
                <a:latin typeface="Calibri"/>
                <a:ea typeface="Calibri"/>
                <a:cs typeface="Calibri"/>
                <a:sym typeface="Calibri"/>
              </a:defRPr>
            </a:lvl7pPr>
            <a:lvl8pPr indent="1371600" algn="ctr">
              <a:defRPr sz="4400">
                <a:latin typeface="Calibri"/>
                <a:ea typeface="Calibri"/>
                <a:cs typeface="Calibri"/>
                <a:sym typeface="Calibri"/>
              </a:defRPr>
            </a:lvl8pPr>
            <a:lvl9pPr indent="1828800" algn="ctr">
              <a:defRPr sz="44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3523DF8-062B-194C-6681-176E0D9FB051}"/>
              </a:ext>
            </a:extLst>
          </p:cNvPr>
          <p:cNvSpPr txBox="1">
            <a:spLocks/>
          </p:cNvSpPr>
          <p:nvPr/>
        </p:nvSpPr>
        <p:spPr>
          <a:xfrm>
            <a:off x="789944" y="3090303"/>
            <a:ext cx="9105371" cy="864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>
            <a:lvl1pPr algn="ctr"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algn="ctr"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algn="ctr"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algn="ctr"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algn="ctr">
              <a:defRPr sz="4400">
                <a:latin typeface="Calibri"/>
                <a:ea typeface="Calibri"/>
                <a:cs typeface="Calibri"/>
                <a:sym typeface="Calibri"/>
              </a:defRPr>
            </a:lvl5pPr>
            <a:lvl6pPr indent="457200" algn="ctr">
              <a:defRPr sz="4400">
                <a:latin typeface="Calibri"/>
                <a:ea typeface="Calibri"/>
                <a:cs typeface="Calibri"/>
                <a:sym typeface="Calibri"/>
              </a:defRPr>
            </a:lvl6pPr>
            <a:lvl7pPr indent="914400" algn="ctr">
              <a:defRPr sz="4400">
                <a:latin typeface="Calibri"/>
                <a:ea typeface="Calibri"/>
                <a:cs typeface="Calibri"/>
                <a:sym typeface="Calibri"/>
              </a:defRPr>
            </a:lvl7pPr>
            <a:lvl8pPr indent="1371600" algn="ctr">
              <a:defRPr sz="4400">
                <a:latin typeface="Calibri"/>
                <a:ea typeface="Calibri"/>
                <a:cs typeface="Calibri"/>
                <a:sym typeface="Calibri"/>
              </a:defRPr>
            </a:lvl8pPr>
            <a:lvl9pPr indent="1828800" algn="ctr">
              <a:defRPr sz="44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840B4AB-6157-051F-B985-15C3F8C1C49C}"/>
              </a:ext>
            </a:extLst>
          </p:cNvPr>
          <p:cNvSpPr txBox="1">
            <a:spLocks/>
          </p:cNvSpPr>
          <p:nvPr/>
        </p:nvSpPr>
        <p:spPr>
          <a:xfrm>
            <a:off x="450772" y="4638233"/>
            <a:ext cx="11059804" cy="864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>
            <a:lvl1pPr algn="ctr"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algn="ctr"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algn="ctr"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algn="ctr"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algn="ctr">
              <a:defRPr sz="4400">
                <a:latin typeface="Calibri"/>
                <a:ea typeface="Calibri"/>
                <a:cs typeface="Calibri"/>
                <a:sym typeface="Calibri"/>
              </a:defRPr>
            </a:lvl5pPr>
            <a:lvl6pPr indent="457200" algn="ctr">
              <a:defRPr sz="4400">
                <a:latin typeface="Calibri"/>
                <a:ea typeface="Calibri"/>
                <a:cs typeface="Calibri"/>
                <a:sym typeface="Calibri"/>
              </a:defRPr>
            </a:lvl6pPr>
            <a:lvl7pPr indent="914400" algn="ctr">
              <a:defRPr sz="4400">
                <a:latin typeface="Calibri"/>
                <a:ea typeface="Calibri"/>
                <a:cs typeface="Calibri"/>
                <a:sym typeface="Calibri"/>
              </a:defRPr>
            </a:lvl7pPr>
            <a:lvl8pPr indent="1371600" algn="ctr">
              <a:defRPr sz="4400">
                <a:latin typeface="Calibri"/>
                <a:ea typeface="Calibri"/>
                <a:cs typeface="Calibri"/>
                <a:sym typeface="Calibri"/>
              </a:defRPr>
            </a:lvl8pPr>
            <a:lvl9pPr indent="1828800" algn="ctr">
              <a:defRPr sz="44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E8F1A11-0E8D-F6FC-E628-8E3544596260}"/>
              </a:ext>
            </a:extLst>
          </p:cNvPr>
          <p:cNvSpPr>
            <a:spLocks noGrp="1"/>
          </p:cNvSpPr>
          <p:nvPr/>
        </p:nvSpPr>
        <p:spPr>
          <a:xfrm>
            <a:off x="339651" y="-59595"/>
            <a:ext cx="9793224" cy="7176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lc="http://schemas.openxmlformats.org/drawingml/2006/lockedCanvas" xmlns="" val="1"/>
            </a:ext>
          </a:extLst>
        </p:spPr>
        <p:txBody>
          <a:bodyPr lIns="45719" rIns="45719" anchor="ctr"/>
          <a:lstStyle>
            <a:lvl1pPr algn="ctr"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algn="ctr"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algn="ctr"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algn="ctr"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algn="ctr">
              <a:defRPr sz="4400">
                <a:latin typeface="Calibri"/>
                <a:ea typeface="Calibri"/>
                <a:cs typeface="Calibri"/>
                <a:sym typeface="Calibri"/>
              </a:defRPr>
            </a:lvl5pPr>
            <a:lvl6pPr indent="457200" algn="ctr">
              <a:defRPr sz="4400">
                <a:latin typeface="Calibri"/>
                <a:ea typeface="Calibri"/>
                <a:cs typeface="Calibri"/>
                <a:sym typeface="Calibri"/>
              </a:defRPr>
            </a:lvl6pPr>
            <a:lvl7pPr indent="914400" algn="ctr">
              <a:defRPr sz="4400">
                <a:latin typeface="Calibri"/>
                <a:ea typeface="Calibri"/>
                <a:cs typeface="Calibri"/>
                <a:sym typeface="Calibri"/>
              </a:defRPr>
            </a:lvl7pPr>
            <a:lvl8pPr indent="1371600" algn="ctr">
              <a:defRPr sz="4400">
                <a:latin typeface="Calibri"/>
                <a:ea typeface="Calibri"/>
                <a:cs typeface="Calibri"/>
                <a:sym typeface="Calibri"/>
              </a:defRPr>
            </a:lvl8pPr>
            <a:lvl9pPr indent="1828800" algn="ctr">
              <a:defRPr sz="44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IE" sz="3200" b="1" dirty="0"/>
              <a:t>Children’s Palliative Care Research Special Interest Group</a:t>
            </a:r>
            <a:endParaRPr lang="en-IE" sz="3200" b="1" dirty="0">
              <a:solidFill>
                <a:srgbClr val="923992"/>
              </a:solidFill>
              <a:effectLst/>
              <a:latin typeface="Calibri" panose="020F0502020204030204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9F47B78-B999-12B1-C792-661D23AEAE9B}"/>
              </a:ext>
            </a:extLst>
          </p:cNvPr>
          <p:cNvGrpSpPr/>
          <p:nvPr/>
        </p:nvGrpSpPr>
        <p:grpSpPr>
          <a:xfrm>
            <a:off x="4636132" y="2023949"/>
            <a:ext cx="2133005" cy="2001603"/>
            <a:chOff x="5591809" y="1923967"/>
            <a:chExt cx="2133005" cy="2001603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F036388-BA80-2877-4355-E871EF7CA9E9}"/>
                </a:ext>
              </a:extLst>
            </p:cNvPr>
            <p:cNvSpPr/>
            <p:nvPr/>
          </p:nvSpPr>
          <p:spPr>
            <a:xfrm>
              <a:off x="5714498" y="2519556"/>
              <a:ext cx="2010316" cy="1406014"/>
            </a:xfrm>
            <a:custGeom>
              <a:avLst/>
              <a:gdLst>
                <a:gd name="connsiteX0" fmla="*/ 0 w 1296165"/>
                <a:gd name="connsiteY0" fmla="*/ 648083 h 1296165"/>
                <a:gd name="connsiteX1" fmla="*/ 648083 w 1296165"/>
                <a:gd name="connsiteY1" fmla="*/ 0 h 1296165"/>
                <a:gd name="connsiteX2" fmla="*/ 1296166 w 1296165"/>
                <a:gd name="connsiteY2" fmla="*/ 648083 h 1296165"/>
                <a:gd name="connsiteX3" fmla="*/ 648083 w 1296165"/>
                <a:gd name="connsiteY3" fmla="*/ 1296166 h 1296165"/>
                <a:gd name="connsiteX4" fmla="*/ 0 w 1296165"/>
                <a:gd name="connsiteY4" fmla="*/ 648083 h 129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6165" h="1296165">
                  <a:moveTo>
                    <a:pt x="0" y="648083"/>
                  </a:moveTo>
                  <a:cubicBezTo>
                    <a:pt x="0" y="290157"/>
                    <a:pt x="290157" y="0"/>
                    <a:pt x="648083" y="0"/>
                  </a:cubicBezTo>
                  <a:cubicBezTo>
                    <a:pt x="1006009" y="0"/>
                    <a:pt x="1296166" y="290157"/>
                    <a:pt x="1296166" y="648083"/>
                  </a:cubicBezTo>
                  <a:cubicBezTo>
                    <a:pt x="1296166" y="1006009"/>
                    <a:pt x="1006009" y="1296166"/>
                    <a:pt x="648083" y="1296166"/>
                  </a:cubicBezTo>
                  <a:cubicBezTo>
                    <a:pt x="290157" y="1296166"/>
                    <a:pt x="0" y="1006009"/>
                    <a:pt x="0" y="648083"/>
                  </a:cubicBez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6169" tIns="196169" rIns="196169" bIns="196169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IE" kern="1200" dirty="0"/>
                <a:t>Specialist CPC delivery structures</a:t>
              </a:r>
            </a:p>
          </p:txBody>
        </p:sp>
        <p:sp>
          <p:nvSpPr>
            <p:cNvPr id="8" name="Cross 7">
              <a:extLst>
                <a:ext uri="{FF2B5EF4-FFF2-40B4-BE49-F238E27FC236}">
                  <a16:creationId xmlns:a16="http://schemas.microsoft.com/office/drawing/2014/main" id="{D8D14906-B3DD-00BD-BDD3-FC7C9E111518}"/>
                </a:ext>
              </a:extLst>
            </p:cNvPr>
            <p:cNvSpPr/>
            <p:nvPr/>
          </p:nvSpPr>
          <p:spPr>
            <a:xfrm>
              <a:off x="5591809" y="1923967"/>
              <a:ext cx="448056" cy="468313"/>
            </a:xfrm>
            <a:prstGeom prst="plus">
              <a:avLst>
                <a:gd name="adj" fmla="val 34763"/>
              </a:avLst>
            </a:prstGeom>
            <a:grpFill/>
            <a:ln w="25400" cap="flat">
              <a:solidFill>
                <a:schemeClr val="accent4">
                  <a:lumMod val="40000"/>
                  <a:lumOff val="60000"/>
                </a:schemeClr>
              </a:solidFill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I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43821D0-FC53-B92F-4C34-240D27335EFA}"/>
              </a:ext>
            </a:extLst>
          </p:cNvPr>
          <p:cNvGrpSpPr/>
          <p:nvPr/>
        </p:nvGrpSpPr>
        <p:grpSpPr>
          <a:xfrm>
            <a:off x="3781864" y="4100053"/>
            <a:ext cx="2064457" cy="2055591"/>
            <a:chOff x="4815224" y="4096705"/>
            <a:chExt cx="2064457" cy="2055591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D3465F4-D235-EB42-EC98-D61B683A020C}"/>
                </a:ext>
              </a:extLst>
            </p:cNvPr>
            <p:cNvSpPr/>
            <p:nvPr/>
          </p:nvSpPr>
          <p:spPr>
            <a:xfrm>
              <a:off x="4815224" y="4565017"/>
              <a:ext cx="2064457" cy="1587279"/>
            </a:xfrm>
            <a:custGeom>
              <a:avLst/>
              <a:gdLst>
                <a:gd name="connsiteX0" fmla="*/ 0 w 1296165"/>
                <a:gd name="connsiteY0" fmla="*/ 648083 h 1296165"/>
                <a:gd name="connsiteX1" fmla="*/ 648083 w 1296165"/>
                <a:gd name="connsiteY1" fmla="*/ 0 h 1296165"/>
                <a:gd name="connsiteX2" fmla="*/ 1296166 w 1296165"/>
                <a:gd name="connsiteY2" fmla="*/ 648083 h 1296165"/>
                <a:gd name="connsiteX3" fmla="*/ 648083 w 1296165"/>
                <a:gd name="connsiteY3" fmla="*/ 1296166 h 1296165"/>
                <a:gd name="connsiteX4" fmla="*/ 0 w 1296165"/>
                <a:gd name="connsiteY4" fmla="*/ 648083 h 129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6165" h="1296165">
                  <a:moveTo>
                    <a:pt x="0" y="648083"/>
                  </a:moveTo>
                  <a:cubicBezTo>
                    <a:pt x="0" y="290157"/>
                    <a:pt x="290157" y="0"/>
                    <a:pt x="648083" y="0"/>
                  </a:cubicBezTo>
                  <a:cubicBezTo>
                    <a:pt x="1006009" y="0"/>
                    <a:pt x="1296166" y="290157"/>
                    <a:pt x="1296166" y="648083"/>
                  </a:cubicBezTo>
                  <a:cubicBezTo>
                    <a:pt x="1296166" y="1006009"/>
                    <a:pt x="1006009" y="1296166"/>
                    <a:pt x="648083" y="1296166"/>
                  </a:cubicBezTo>
                  <a:cubicBezTo>
                    <a:pt x="290157" y="1296166"/>
                    <a:pt x="0" y="1006009"/>
                    <a:pt x="0" y="648083"/>
                  </a:cubicBez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6169" tIns="196169" rIns="196169" bIns="196169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IE" kern="1200" dirty="0"/>
                <a:t>Growing pool of researchers &amp; research</a:t>
              </a:r>
            </a:p>
          </p:txBody>
        </p:sp>
        <p:sp>
          <p:nvSpPr>
            <p:cNvPr id="10" name="Cross 9">
              <a:extLst>
                <a:ext uri="{FF2B5EF4-FFF2-40B4-BE49-F238E27FC236}">
                  <a16:creationId xmlns:a16="http://schemas.microsoft.com/office/drawing/2014/main" id="{59B382E5-8117-4E3A-BF70-B1017968E352}"/>
                </a:ext>
              </a:extLst>
            </p:cNvPr>
            <p:cNvSpPr/>
            <p:nvPr/>
          </p:nvSpPr>
          <p:spPr>
            <a:xfrm>
              <a:off x="6269623" y="4096705"/>
              <a:ext cx="448056" cy="468313"/>
            </a:xfrm>
            <a:prstGeom prst="plus">
              <a:avLst>
                <a:gd name="adj" fmla="val 34763"/>
              </a:avLst>
            </a:prstGeom>
            <a:grpFill/>
            <a:ln w="25400" cap="flat">
              <a:solidFill>
                <a:schemeClr val="accent4">
                  <a:lumMod val="40000"/>
                  <a:lumOff val="60000"/>
                </a:schemeClr>
              </a:solidFill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I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CBDB05E-0C52-7F15-89F1-02DE55A465E5}"/>
              </a:ext>
            </a:extLst>
          </p:cNvPr>
          <p:cNvGrpSpPr/>
          <p:nvPr/>
        </p:nvGrpSpPr>
        <p:grpSpPr>
          <a:xfrm>
            <a:off x="1115876" y="4655742"/>
            <a:ext cx="2497471" cy="1406014"/>
            <a:chOff x="1797079" y="4565018"/>
            <a:chExt cx="2497471" cy="1406014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48B86B2-47C0-29A9-243D-58900BB9EECA}"/>
                </a:ext>
              </a:extLst>
            </p:cNvPr>
            <p:cNvSpPr/>
            <p:nvPr/>
          </p:nvSpPr>
          <p:spPr>
            <a:xfrm>
              <a:off x="1797079" y="4565018"/>
              <a:ext cx="2010489" cy="1406014"/>
            </a:xfrm>
            <a:custGeom>
              <a:avLst/>
              <a:gdLst>
                <a:gd name="connsiteX0" fmla="*/ 0 w 1296165"/>
                <a:gd name="connsiteY0" fmla="*/ 648083 h 1296165"/>
                <a:gd name="connsiteX1" fmla="*/ 648083 w 1296165"/>
                <a:gd name="connsiteY1" fmla="*/ 0 h 1296165"/>
                <a:gd name="connsiteX2" fmla="*/ 1296166 w 1296165"/>
                <a:gd name="connsiteY2" fmla="*/ 648083 h 1296165"/>
                <a:gd name="connsiteX3" fmla="*/ 648083 w 1296165"/>
                <a:gd name="connsiteY3" fmla="*/ 1296166 h 1296165"/>
                <a:gd name="connsiteX4" fmla="*/ 0 w 1296165"/>
                <a:gd name="connsiteY4" fmla="*/ 648083 h 129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6165" h="1296165">
                  <a:moveTo>
                    <a:pt x="0" y="648083"/>
                  </a:moveTo>
                  <a:cubicBezTo>
                    <a:pt x="0" y="290157"/>
                    <a:pt x="290157" y="0"/>
                    <a:pt x="648083" y="0"/>
                  </a:cubicBezTo>
                  <a:cubicBezTo>
                    <a:pt x="1006009" y="0"/>
                    <a:pt x="1296166" y="290157"/>
                    <a:pt x="1296166" y="648083"/>
                  </a:cubicBezTo>
                  <a:cubicBezTo>
                    <a:pt x="1296166" y="1006009"/>
                    <a:pt x="1006009" y="1296166"/>
                    <a:pt x="648083" y="1296166"/>
                  </a:cubicBezTo>
                  <a:cubicBezTo>
                    <a:pt x="290157" y="1296166"/>
                    <a:pt x="0" y="1006009"/>
                    <a:pt x="0" y="648083"/>
                  </a:cubicBez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6169" tIns="196169" rIns="196169" bIns="196169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IE" kern="1200" dirty="0"/>
                <a:t>Multi perspective implementation oversight</a:t>
              </a:r>
            </a:p>
          </p:txBody>
        </p:sp>
        <p:sp>
          <p:nvSpPr>
            <p:cNvPr id="11" name="Cross 10">
              <a:extLst>
                <a:ext uri="{FF2B5EF4-FFF2-40B4-BE49-F238E27FC236}">
                  <a16:creationId xmlns:a16="http://schemas.microsoft.com/office/drawing/2014/main" id="{0B443006-7FB7-E803-46AB-EC860D16042E}"/>
                </a:ext>
              </a:extLst>
            </p:cNvPr>
            <p:cNvSpPr/>
            <p:nvPr/>
          </p:nvSpPr>
          <p:spPr>
            <a:xfrm>
              <a:off x="3846494" y="5443454"/>
              <a:ext cx="448056" cy="468313"/>
            </a:xfrm>
            <a:prstGeom prst="plus">
              <a:avLst>
                <a:gd name="adj" fmla="val 34763"/>
              </a:avLst>
            </a:prstGeom>
            <a:grpFill/>
            <a:ln w="25400" cap="flat">
              <a:solidFill>
                <a:schemeClr val="accent4">
                  <a:lumMod val="40000"/>
                  <a:lumOff val="60000"/>
                </a:schemeClr>
              </a:solidFill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I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76BB5B9-2B55-A96A-5050-7AAF98D90BD8}"/>
              </a:ext>
            </a:extLst>
          </p:cNvPr>
          <p:cNvGrpSpPr/>
          <p:nvPr/>
        </p:nvGrpSpPr>
        <p:grpSpPr>
          <a:xfrm>
            <a:off x="56635" y="1920922"/>
            <a:ext cx="1902454" cy="2844389"/>
            <a:chOff x="1005840" y="1865068"/>
            <a:chExt cx="1902454" cy="2844389"/>
          </a:xfrm>
          <a:solidFill>
            <a:schemeClr val="accent4">
              <a:lumMod val="40000"/>
              <a:lumOff val="60000"/>
            </a:schemeClr>
          </a:solidFill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6EE20987-7A45-7CA4-4676-0D32F2CF9ADC}"/>
                </a:ext>
              </a:extLst>
            </p:cNvPr>
            <p:cNvGrpSpPr/>
            <p:nvPr/>
          </p:nvGrpSpPr>
          <p:grpSpPr>
            <a:xfrm>
              <a:off x="1005840" y="2519556"/>
              <a:ext cx="1902454" cy="2189901"/>
              <a:chOff x="1005840" y="2519556"/>
              <a:chExt cx="1902454" cy="2189901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552EAC9D-5836-0303-4C3C-7B948BE8F2AD}"/>
                  </a:ext>
                </a:extLst>
              </p:cNvPr>
              <p:cNvSpPr/>
              <p:nvPr/>
            </p:nvSpPr>
            <p:spPr>
              <a:xfrm>
                <a:off x="1005840" y="2519556"/>
                <a:ext cx="1902454" cy="1406014"/>
              </a:xfrm>
              <a:custGeom>
                <a:avLst/>
                <a:gdLst>
                  <a:gd name="connsiteX0" fmla="*/ 0 w 1296165"/>
                  <a:gd name="connsiteY0" fmla="*/ 648083 h 1296165"/>
                  <a:gd name="connsiteX1" fmla="*/ 648083 w 1296165"/>
                  <a:gd name="connsiteY1" fmla="*/ 0 h 1296165"/>
                  <a:gd name="connsiteX2" fmla="*/ 1296166 w 1296165"/>
                  <a:gd name="connsiteY2" fmla="*/ 648083 h 1296165"/>
                  <a:gd name="connsiteX3" fmla="*/ 648083 w 1296165"/>
                  <a:gd name="connsiteY3" fmla="*/ 1296166 h 1296165"/>
                  <a:gd name="connsiteX4" fmla="*/ 0 w 1296165"/>
                  <a:gd name="connsiteY4" fmla="*/ 648083 h 1296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6165" h="1296165">
                    <a:moveTo>
                      <a:pt x="0" y="648083"/>
                    </a:moveTo>
                    <a:cubicBezTo>
                      <a:pt x="0" y="290157"/>
                      <a:pt x="290157" y="0"/>
                      <a:pt x="648083" y="0"/>
                    </a:cubicBezTo>
                    <a:cubicBezTo>
                      <a:pt x="1006009" y="0"/>
                      <a:pt x="1296166" y="290157"/>
                      <a:pt x="1296166" y="648083"/>
                    </a:cubicBezTo>
                    <a:cubicBezTo>
                      <a:pt x="1296166" y="1006009"/>
                      <a:pt x="1006009" y="1296166"/>
                      <a:pt x="648083" y="1296166"/>
                    </a:cubicBezTo>
                    <a:cubicBezTo>
                      <a:pt x="290157" y="1296166"/>
                      <a:pt x="0" y="1006009"/>
                      <a:pt x="0" y="648083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96169" tIns="196169" rIns="196169" bIns="196169" numCol="1" spcCol="1270" anchor="ctr" anchorCtr="0">
                <a:noAutofit/>
              </a:bodyPr>
              <a:lstStyle/>
              <a:p>
                <a:pPr marL="0" lvl="0" indent="0" algn="ctr" defTabSz="4445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IE" kern="1200" dirty="0"/>
                  <a:t>PPI</a:t>
                </a:r>
              </a:p>
            </p:txBody>
          </p:sp>
          <p:sp>
            <p:nvSpPr>
              <p:cNvPr id="12" name="Cross 11">
                <a:extLst>
                  <a:ext uri="{FF2B5EF4-FFF2-40B4-BE49-F238E27FC236}">
                    <a16:creationId xmlns:a16="http://schemas.microsoft.com/office/drawing/2014/main" id="{341DAC6A-A48B-66F6-0CEA-7FD8A5555F18}"/>
                  </a:ext>
                </a:extLst>
              </p:cNvPr>
              <p:cNvSpPr/>
              <p:nvPr/>
            </p:nvSpPr>
            <p:spPr>
              <a:xfrm>
                <a:off x="1603040" y="4241144"/>
                <a:ext cx="448056" cy="468313"/>
              </a:xfrm>
              <a:prstGeom prst="plus">
                <a:avLst>
                  <a:gd name="adj" fmla="val 34763"/>
                </a:avLst>
              </a:prstGeom>
              <a:grpFill/>
              <a:ln w="25400" cap="flat">
                <a:solidFill>
                  <a:schemeClr val="accent4">
                    <a:lumMod val="40000"/>
                    <a:lumOff val="60000"/>
                  </a:schemeClr>
                </a:solidFill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IE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" name="Cross 13">
              <a:extLst>
                <a:ext uri="{FF2B5EF4-FFF2-40B4-BE49-F238E27FC236}">
                  <a16:creationId xmlns:a16="http://schemas.microsoft.com/office/drawing/2014/main" id="{A11B1CF1-8C80-DFC0-76AF-0A7FE3359B90}"/>
                </a:ext>
              </a:extLst>
            </p:cNvPr>
            <p:cNvSpPr/>
            <p:nvPr/>
          </p:nvSpPr>
          <p:spPr>
            <a:xfrm>
              <a:off x="2319303" y="1865068"/>
              <a:ext cx="448056" cy="468313"/>
            </a:xfrm>
            <a:prstGeom prst="plus">
              <a:avLst>
                <a:gd name="adj" fmla="val 34763"/>
              </a:avLst>
            </a:prstGeom>
            <a:grpFill/>
            <a:ln w="25400" cap="flat">
              <a:solidFill>
                <a:schemeClr val="accent4">
                  <a:lumMod val="40000"/>
                  <a:lumOff val="60000"/>
                </a:schemeClr>
              </a:solidFill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I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24CF71C-BD97-B2C6-C80E-5E5760E76AC7}"/>
              </a:ext>
            </a:extLst>
          </p:cNvPr>
          <p:cNvSpPr/>
          <p:nvPr/>
        </p:nvSpPr>
        <p:spPr>
          <a:xfrm>
            <a:off x="2350917" y="1202722"/>
            <a:ext cx="1902454" cy="1406014"/>
          </a:xfrm>
          <a:custGeom>
            <a:avLst/>
            <a:gdLst>
              <a:gd name="connsiteX0" fmla="*/ 0 w 1296165"/>
              <a:gd name="connsiteY0" fmla="*/ 648083 h 1296165"/>
              <a:gd name="connsiteX1" fmla="*/ 648083 w 1296165"/>
              <a:gd name="connsiteY1" fmla="*/ 0 h 1296165"/>
              <a:gd name="connsiteX2" fmla="*/ 1296166 w 1296165"/>
              <a:gd name="connsiteY2" fmla="*/ 648083 h 1296165"/>
              <a:gd name="connsiteX3" fmla="*/ 648083 w 1296165"/>
              <a:gd name="connsiteY3" fmla="*/ 1296166 h 1296165"/>
              <a:gd name="connsiteX4" fmla="*/ 0 w 1296165"/>
              <a:gd name="connsiteY4" fmla="*/ 648083 h 1296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6165" h="1296165">
                <a:moveTo>
                  <a:pt x="0" y="648083"/>
                </a:moveTo>
                <a:cubicBezTo>
                  <a:pt x="0" y="290157"/>
                  <a:pt x="290157" y="0"/>
                  <a:pt x="648083" y="0"/>
                </a:cubicBezTo>
                <a:cubicBezTo>
                  <a:pt x="1006009" y="0"/>
                  <a:pt x="1296166" y="290157"/>
                  <a:pt x="1296166" y="648083"/>
                </a:cubicBezTo>
                <a:cubicBezTo>
                  <a:pt x="1296166" y="1006009"/>
                  <a:pt x="1006009" y="1296166"/>
                  <a:pt x="648083" y="1296166"/>
                </a:cubicBezTo>
                <a:cubicBezTo>
                  <a:pt x="290157" y="1296166"/>
                  <a:pt x="0" y="1006009"/>
                  <a:pt x="0" y="648083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6169" tIns="196169" rIns="196169" bIns="196169" numCol="1" spcCol="1270" anchor="ctr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E" kern="1200" dirty="0"/>
              <a:t>National policy on CPC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3F34DB0-ADB8-1824-D382-D5DCFAF75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2021" y="2794911"/>
            <a:ext cx="6429979" cy="4007000"/>
          </a:xfrm>
          <a:solidFill>
            <a:schemeClr val="bg1"/>
          </a:solidFill>
        </p:spPr>
        <p:txBody>
          <a:bodyPr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400" b="1" dirty="0"/>
              <a:t>Aim: </a:t>
            </a:r>
            <a:r>
              <a:rPr lang="en-US" sz="2400" dirty="0"/>
              <a:t>Advance a </a:t>
            </a:r>
            <a:r>
              <a:rPr lang="en-US" sz="2400" dirty="0" err="1"/>
              <a:t>co-ordinated</a:t>
            </a:r>
            <a:r>
              <a:rPr lang="en-US" sz="2400" dirty="0"/>
              <a:t> </a:t>
            </a:r>
            <a:r>
              <a:rPr lang="en-US" sz="2400" dirty="0" err="1"/>
              <a:t>programme</a:t>
            </a:r>
            <a:r>
              <a:rPr lang="en-US" sz="2400" dirty="0"/>
              <a:t> of multidisciplinary Children’s Palliative Care research across the island of Ireland</a:t>
            </a:r>
          </a:p>
          <a:p>
            <a:pPr marL="0" indent="0" algn="l">
              <a:buNone/>
            </a:pPr>
            <a:r>
              <a:rPr lang="en-US" sz="2400" b="1" dirty="0"/>
              <a:t>Objectives:</a:t>
            </a:r>
          </a:p>
          <a:p>
            <a:pPr algn="l"/>
            <a:r>
              <a:rPr lang="en-US" sz="2400" dirty="0"/>
              <a:t>Co-ordinate stakeholders in Children’s Palliative Care research across the island of Ireland</a:t>
            </a:r>
          </a:p>
          <a:p>
            <a:pPr algn="l"/>
            <a:r>
              <a:rPr lang="en-US" sz="2400" dirty="0"/>
              <a:t>Incorporate family voices</a:t>
            </a:r>
          </a:p>
          <a:p>
            <a:pPr algn="l"/>
            <a:r>
              <a:rPr lang="en-US" sz="2400" dirty="0"/>
              <a:t>Collate available evidence</a:t>
            </a:r>
          </a:p>
          <a:p>
            <a:pPr algn="l"/>
            <a:r>
              <a:rPr lang="en-US" sz="2400" dirty="0"/>
              <a:t>Jointly identify evidence gaps and research goals</a:t>
            </a:r>
          </a:p>
          <a:p>
            <a:pPr algn="l"/>
            <a:r>
              <a:rPr lang="en-US" sz="2400" dirty="0"/>
              <a:t>Develop joint funding applications to address evidence gaps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45C37DF-795F-2D03-A200-ADB0C4CA44B7}"/>
              </a:ext>
            </a:extLst>
          </p:cNvPr>
          <p:cNvSpPr/>
          <p:nvPr/>
        </p:nvSpPr>
        <p:spPr>
          <a:xfrm>
            <a:off x="1555466" y="2383226"/>
            <a:ext cx="3441033" cy="2591915"/>
          </a:xfrm>
          <a:custGeom>
            <a:avLst/>
            <a:gdLst>
              <a:gd name="connsiteX0" fmla="*/ 0 w 1296165"/>
              <a:gd name="connsiteY0" fmla="*/ 648083 h 1296165"/>
              <a:gd name="connsiteX1" fmla="*/ 648083 w 1296165"/>
              <a:gd name="connsiteY1" fmla="*/ 0 h 1296165"/>
              <a:gd name="connsiteX2" fmla="*/ 1296166 w 1296165"/>
              <a:gd name="connsiteY2" fmla="*/ 648083 h 1296165"/>
              <a:gd name="connsiteX3" fmla="*/ 648083 w 1296165"/>
              <a:gd name="connsiteY3" fmla="*/ 1296166 h 1296165"/>
              <a:gd name="connsiteX4" fmla="*/ 0 w 1296165"/>
              <a:gd name="connsiteY4" fmla="*/ 648083 h 1296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6165" h="1296165">
                <a:moveTo>
                  <a:pt x="0" y="648083"/>
                </a:moveTo>
                <a:cubicBezTo>
                  <a:pt x="0" y="290157"/>
                  <a:pt x="290157" y="0"/>
                  <a:pt x="648083" y="0"/>
                </a:cubicBezTo>
                <a:cubicBezTo>
                  <a:pt x="1006009" y="0"/>
                  <a:pt x="1296166" y="290157"/>
                  <a:pt x="1296166" y="648083"/>
                </a:cubicBezTo>
                <a:cubicBezTo>
                  <a:pt x="1296166" y="1006009"/>
                  <a:pt x="1006009" y="1296166"/>
                  <a:pt x="648083" y="1296166"/>
                </a:cubicBezTo>
                <a:cubicBezTo>
                  <a:pt x="290157" y="1296166"/>
                  <a:pt x="0" y="1006009"/>
                  <a:pt x="0" y="648083"/>
                </a:cubicBezTo>
                <a:close/>
              </a:path>
            </a:pathLst>
          </a:cu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6169" tIns="196169" rIns="196169" bIns="196169" numCol="1" spcCol="1270" anchor="ctr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E" kern="1200" dirty="0"/>
              <a:t>Evidence to support </a:t>
            </a:r>
          </a:p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E" dirty="0"/>
              <a:t>C</a:t>
            </a:r>
            <a:r>
              <a:rPr lang="en-IE" kern="1200" dirty="0"/>
              <a:t>hildren’s </a:t>
            </a:r>
            <a:r>
              <a:rPr lang="en-IE" dirty="0"/>
              <a:t>P</a:t>
            </a:r>
            <a:r>
              <a:rPr lang="en-IE" kern="1200" dirty="0"/>
              <a:t>alliative </a:t>
            </a:r>
            <a:r>
              <a:rPr lang="en-IE" dirty="0"/>
              <a:t>C</a:t>
            </a:r>
            <a:r>
              <a:rPr lang="en-IE" kern="1200" dirty="0"/>
              <a:t>are policy, planning </a:t>
            </a:r>
          </a:p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E" kern="1200" dirty="0"/>
              <a:t>&amp; delivery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CD5E151-BDEA-4117-878A-6160CC353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94911"/>
            <a:ext cx="5794780" cy="406751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4406CFD-ADEB-C477-FF25-5115CB8677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09518"/>
            <a:ext cx="10631512" cy="220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232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ABBDF-98A8-C254-CDFA-3A171CA2F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050" y="-246132"/>
            <a:ext cx="7502624" cy="1508125"/>
          </a:xfrm>
        </p:spPr>
        <p:txBody>
          <a:bodyPr/>
          <a:lstStyle/>
          <a:p>
            <a:r>
              <a:rPr lang="en-US" sz="3200" b="1" dirty="0"/>
              <a:t>Invitation To Join</a:t>
            </a:r>
            <a:endParaRPr lang="en-I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DDB189-071E-3DCC-114C-1485402B54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9401" y="986767"/>
            <a:ext cx="7909559" cy="180181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Open to all Palliative Care Research Network, Early Career Researcher Forum, and Voices4Care members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First meeting is scheduled </a:t>
            </a:r>
            <a:r>
              <a:rPr lang="en-US" sz="2400">
                <a:solidFill>
                  <a:schemeClr val="tx1">
                    <a:alpha val="80000"/>
                  </a:schemeClr>
                </a:solidFill>
              </a:rPr>
              <a:t>for </a:t>
            </a:r>
            <a:r>
              <a:rPr lang="en-US" sz="2400" b="1">
                <a:solidFill>
                  <a:schemeClr val="tx1">
                    <a:alpha val="80000"/>
                  </a:schemeClr>
                </a:solidFill>
              </a:rPr>
              <a:t>3rd</a:t>
            </a:r>
            <a:r>
              <a:rPr lang="en-US" sz="240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of </a:t>
            </a:r>
            <a:r>
              <a:rPr lang="en-US" sz="2400" b="1" dirty="0">
                <a:solidFill>
                  <a:schemeClr val="tx1">
                    <a:alpha val="80000"/>
                  </a:schemeClr>
                </a:solidFill>
              </a:rPr>
              <a:t>December at 10 AM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tx1">
                    <a:alpha val="80000"/>
                  </a:schemeClr>
                </a:solidFill>
              </a:rPr>
              <a:t>More information: </a:t>
            </a:r>
          </a:p>
          <a:p>
            <a:pPr marL="355600" indent="0">
              <a:lnSpc>
                <a:spcPct val="150000"/>
              </a:lnSpc>
              <a:buNone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palliativehubresearch.com/special-interest-groups/</a:t>
            </a:r>
            <a:r>
              <a:rPr lang="en-US" sz="2400" dirty="0" err="1">
                <a:solidFill>
                  <a:schemeClr val="tx1">
                    <a:alpha val="80000"/>
                  </a:schemeClr>
                </a:solidFill>
              </a:rPr>
              <a:t>childrens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-palliative-care-research-special-interest-group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tx1">
                    <a:alpha val="80000"/>
                  </a:schemeClr>
                </a:solidFill>
              </a:rPr>
              <a:t>Email 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bertugrul@aiihpc.org</a:t>
            </a:r>
          </a:p>
          <a:p>
            <a:endParaRPr lang="en-IE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8A182E-EFF7-01FF-18B4-ECEBE28155C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205095" y="1610156"/>
            <a:ext cx="2356852" cy="23568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CADDA6-CA53-8335-19CE-17AF7DA3B986}"/>
              </a:ext>
            </a:extLst>
          </p:cNvPr>
          <p:cNvSpPr txBox="1"/>
          <p:nvPr/>
        </p:nvSpPr>
        <p:spPr>
          <a:xfrm>
            <a:off x="8696961" y="3814608"/>
            <a:ext cx="337312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QR Code to Sign Up Form</a:t>
            </a:r>
            <a:endParaRPr kumimoji="0" lang="en-IE" sz="2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33383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e6905b2-f471-43a2-928e-47492c4fd955">
      <Terms xmlns="http://schemas.microsoft.com/office/infopath/2007/PartnerControls"/>
    </lcf76f155ced4ddcb4097134ff3c332f>
    <TaxCatchAll xmlns="5b934445-a005-439d-b5ae-abbdd2ed1de1" xsi:nil="true"/>
    <MediaLengthInSeconds xmlns="ee6905b2-f471-43a2-928e-47492c4fd95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EFA51232B59664AAFCFA8584F69A328" ma:contentTypeVersion="16" ma:contentTypeDescription="Create a new document." ma:contentTypeScope="" ma:versionID="3f01778c3a0b562800b60cf6026fd839">
  <xsd:schema xmlns:xsd="http://www.w3.org/2001/XMLSchema" xmlns:xs="http://www.w3.org/2001/XMLSchema" xmlns:p="http://schemas.microsoft.com/office/2006/metadata/properties" xmlns:ns2="ee6905b2-f471-43a2-928e-47492c4fd955" xmlns:ns3="5b934445-a005-439d-b5ae-abbdd2ed1de1" targetNamespace="http://schemas.microsoft.com/office/2006/metadata/properties" ma:root="true" ma:fieldsID="7962a52b1ef3ec4ca80b3962cb0275c4" ns2:_="" ns3:_="">
    <xsd:import namespace="ee6905b2-f471-43a2-928e-47492c4fd955"/>
    <xsd:import namespace="5b934445-a005-439d-b5ae-abbdd2ed1d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6905b2-f471-43a2-928e-47492c4fd9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7eb4a9f-841c-4498-87e7-cbd8de9f17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934445-a005-439d-b5ae-abbdd2ed1de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fca1be8-b73d-48c4-bba2-15dafaa9295f}" ma:internalName="TaxCatchAll" ma:showField="CatchAllData" ma:web="5b934445-a005-439d-b5ae-abbdd2ed1d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04DEDDD-4CED-4170-A252-1951C36FA6F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B8E222-690B-406D-8CC4-81A6471143F1}">
  <ds:schemaRefs>
    <ds:schemaRef ds:uri="5586fe29-0743-4117-859a-3c56f7b10dc7"/>
    <ds:schemaRef ds:uri="6f7490a7-2f72-4a8a-9d79-2b7a5f896f3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ee6905b2-f471-43a2-928e-47492c4fd955"/>
    <ds:schemaRef ds:uri="5b934445-a005-439d-b5ae-abbdd2ed1de1"/>
  </ds:schemaRefs>
</ds:datastoreItem>
</file>

<file path=customXml/itemProps3.xml><?xml version="1.0" encoding="utf-8"?>
<ds:datastoreItem xmlns:ds="http://schemas.openxmlformats.org/officeDocument/2006/customXml" ds:itemID="{A14346EE-CF19-4EC2-B4B8-E7674C44E0CF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4335</TotalTime>
  <Words>443</Words>
  <Application>Microsoft Office PowerPoint</Application>
  <PresentationFormat>Widescreen</PresentationFormat>
  <Paragraphs>94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Aptos</vt:lpstr>
      <vt:lpstr>Arial</vt:lpstr>
      <vt:lpstr>Calibri</vt:lpstr>
      <vt:lpstr>Calibri Light</vt:lpstr>
      <vt:lpstr>Helvetica</vt:lpstr>
      <vt:lpstr>Office Theme</vt:lpstr>
      <vt:lpstr>Default</vt:lpstr>
      <vt:lpstr>Launch of AIIHPC Children’s Palliative Care Research Special Interest Group  </vt:lpstr>
      <vt:lpstr>Children’s Palliative Care</vt:lpstr>
      <vt:lpstr>What We Know And Need To Know</vt:lpstr>
      <vt:lpstr>PowerPoint Presentation</vt:lpstr>
      <vt:lpstr>PowerPoint Presentation</vt:lpstr>
      <vt:lpstr>PowerPoint Presentation</vt:lpstr>
      <vt:lpstr>PowerPoint Presentation</vt:lpstr>
      <vt:lpstr>Invitation To Join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‘title tba’  Presented by Dr Loreena Hill, PCRN Member;  Lecturer, School of Nursing and Midwifery, QUB</dc:title>
  <dc:creator>Clodagh O'Donovan</dc:creator>
  <cp:lastModifiedBy>Busra Ertugrul</cp:lastModifiedBy>
  <cp:revision>11</cp:revision>
  <dcterms:created xsi:type="dcterms:W3CDTF">2020-08-17T09:58:27Z</dcterms:created>
  <dcterms:modified xsi:type="dcterms:W3CDTF">2025-11-18T20:47:13Z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0x010100EEFA51232B59664AAFCFA8584F69A328</vt:lpwstr>
  </property>
  <property fmtid="{D5CDD505-2E9C-101B-9397-08002B2CF9AE}" pid="3" name="Order">
    <vt:lpwstr>14474200.0000000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  <property fmtid="{D5CDD505-2E9C-101B-9397-08002B2CF9AE}" pid="7" name="MediaServiceImageTags">
    <vt:lpwstr/>
  </property>
</Properties>
</file>